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5.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6.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7.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3"/>
    <p:sldMasterId id="2147483731" r:id="rId4"/>
    <p:sldMasterId id="2147483798" r:id="rId5"/>
    <p:sldMasterId id="2147483909" r:id="rId6"/>
    <p:sldMasterId id="2147483964" r:id="rId7"/>
    <p:sldMasterId id="2147483990" r:id="rId8"/>
    <p:sldMasterId id="2147484027" r:id="rId9"/>
    <p:sldMasterId id="2147484054" r:id="rId10"/>
  </p:sldMasterIdLst>
  <p:notesMasterIdLst>
    <p:notesMasterId r:id="rId36"/>
  </p:notesMasterIdLst>
  <p:handoutMasterIdLst>
    <p:handoutMasterId r:id="rId37"/>
  </p:handoutMasterIdLst>
  <p:sldIdLst>
    <p:sldId id="2147482278" r:id="rId11"/>
    <p:sldId id="2147482269" r:id="rId12"/>
    <p:sldId id="2147482264" r:id="rId13"/>
    <p:sldId id="2147482305" r:id="rId14"/>
    <p:sldId id="2147482259" r:id="rId15"/>
    <p:sldId id="272" r:id="rId16"/>
    <p:sldId id="302" r:id="rId17"/>
    <p:sldId id="298" r:id="rId18"/>
    <p:sldId id="2147482287" r:id="rId19"/>
    <p:sldId id="280" r:id="rId20"/>
    <p:sldId id="2147482284" r:id="rId21"/>
    <p:sldId id="2147482295" r:id="rId22"/>
    <p:sldId id="2147482313" r:id="rId23"/>
    <p:sldId id="2147482314" r:id="rId24"/>
    <p:sldId id="2147482315" r:id="rId25"/>
    <p:sldId id="2147482316" r:id="rId26"/>
    <p:sldId id="2147482317" r:id="rId27"/>
    <p:sldId id="2147482318" r:id="rId28"/>
    <p:sldId id="2147482297" r:id="rId29"/>
    <p:sldId id="297" r:id="rId30"/>
    <p:sldId id="256462" r:id="rId31"/>
    <p:sldId id="2147482280" r:id="rId32"/>
    <p:sldId id="2147482246" r:id="rId33"/>
    <p:sldId id="276" r:id="rId34"/>
    <p:sldId id="2145706695" r:id="rId35"/>
  </p:sldIdLst>
  <p:sldSz cx="12192000" cy="6858000"/>
  <p:notesSz cx="6858000" cy="9144000"/>
  <p:embeddedFontLst>
    <p:embeddedFont>
      <p:font typeface="Amazon Ember" panose="020B0604020202020204" charset="0"/>
      <p:regular r:id="rId38"/>
      <p:bold r:id="rId38"/>
      <p:italic r:id="rId38"/>
      <p:boldItalic r:id="rId38"/>
    </p:embeddedFont>
    <p:embeddedFont>
      <p:font typeface="Amazon Ember Display" panose="020B0604020202020204" charset="0"/>
      <p:regular r:id="rId38"/>
      <p:bold r:id="rId38"/>
      <p:italic r:id="rId38"/>
      <p:boldItalic r:id="rId38"/>
    </p:embeddedFont>
    <p:embeddedFont>
      <p:font typeface="Amazon Ember Heavy" panose="020B0604020202020204" charset="0"/>
      <p:bold r:id="rId38"/>
      <p:italic r:id="rId38"/>
      <p:boldItalic r:id="rId38"/>
    </p:embeddedFont>
    <p:embeddedFont>
      <p:font typeface="Amazon Ember Mono"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GE Inspira Sans" panose="020B0503060000000003" pitchFamily="34" charset="0"/>
      <p:regular r:id="rId46"/>
      <p:bold r:id="rId47"/>
      <p:italic r:id="rId48"/>
      <p:boldItalic r:id="rId49"/>
    </p:embeddedFont>
    <p:embeddedFont>
      <p:font typeface="Lato" panose="020F0502020204030203" pitchFamily="34" charset="0"/>
      <p:regular r:id="rId50"/>
      <p:bold r:id="rId51"/>
      <p:italic r:id="rId52"/>
      <p:boldItalic r:id="rId53"/>
    </p:embeddedFont>
    <p:embeddedFont>
      <p:font typeface="Lucida Console" panose="020B0609040504020204" pitchFamily="49" charset="0"/>
      <p:regular r:id="rId38"/>
    </p:embeddedFont>
    <p:embeddedFont>
      <p:font typeface="Source Sans Pro" panose="020B0503030403020204" pitchFamily="34" charset="0"/>
      <p:regular r:id="rId54"/>
      <p:bold r:id="rId55"/>
      <p:italic r:id="rId56"/>
      <p:boldItalic r:id="rId57"/>
    </p:embeddedFont>
    <p:embeddedFont>
      <p:font typeface="Source Sans Pro Light" panose="020B0403030403020204" pitchFamily="34" charset="0"/>
      <p:regular r:id="rId58"/>
      <p:italic r:id="rId59"/>
    </p:embeddedFont>
    <p:embeddedFont>
      <p:font typeface="Source Sans Pro Semibold" panose="020B0603030403020204" pitchFamily="34" charset="0"/>
      <p:bold r:id="rId60"/>
      <p:boldItalic r:id="rId61"/>
    </p:embeddedFont>
    <p:embeddedFont>
      <p:font typeface="Source Sans Pro Semibold" panose="020B0603030403020204" pitchFamily="34" charset="0"/>
      <p:bold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E8885B-F411-B16D-C074-CE79F51C3BAA}" name="Laura Templeton" initials="LT" userId="S::laura@2a.consulting::e3cc753e-12b3-4df3-b65b-315b7a539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yden, Shannon" initials="DS" lastIdx="1" clrIdx="0">
    <p:extLst>
      <p:ext uri="{19B8F6BF-5375-455C-9EA6-DF929625EA0E}">
        <p15:presenceInfo xmlns:p15="http://schemas.microsoft.com/office/powerpoint/2012/main" userId="S-1-5-21-1407069837-2091007605-538272213-39364416" providerId="AD"/>
      </p:ext>
    </p:extLst>
  </p:cmAuthor>
  <p:cmAuthor id="2" name="Strom, Hilary" initials="SH" lastIdx="1" clrIdx="1">
    <p:extLst>
      <p:ext uri="{19B8F6BF-5375-455C-9EA6-DF929625EA0E}">
        <p15:presenceInfo xmlns:p15="http://schemas.microsoft.com/office/powerpoint/2012/main" userId="S-1-5-21-1407069837-2091007605-538272213-41304551" providerId="AD"/>
      </p:ext>
    </p:extLst>
  </p:cmAuthor>
  <p:cmAuthor id="3" name="Ruth Nelson" initials="RN" lastIdx="4" clrIdx="2">
    <p:extLst>
      <p:ext uri="{19B8F6BF-5375-455C-9EA6-DF929625EA0E}">
        <p15:presenceInfo xmlns:p15="http://schemas.microsoft.com/office/powerpoint/2012/main" userId="Ruth Nelson" providerId="None"/>
      </p:ext>
    </p:extLst>
  </p:cmAuthor>
  <p:cmAuthor id="4" name="SB" initials="MOU" lastIdx="1" clrIdx="3">
    <p:extLst>
      <p:ext uri="{19B8F6BF-5375-455C-9EA6-DF929625EA0E}">
        <p15:presenceInfo xmlns:p15="http://schemas.microsoft.com/office/powerpoint/2012/main" userId="S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F3E"/>
    <a:srgbClr val="047C64"/>
    <a:srgbClr val="225A7A"/>
    <a:srgbClr val="36C2B4"/>
    <a:srgbClr val="04987C"/>
    <a:srgbClr val="73E689"/>
    <a:srgbClr val="9FFCEA"/>
    <a:srgbClr val="5D9DDC"/>
    <a:srgbClr val="4E68E3"/>
    <a:srgbClr val="0000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8" autoAdjust="0"/>
    <p:restoredTop sz="89253" autoAdjust="0"/>
  </p:normalViewPr>
  <p:slideViewPr>
    <p:cSldViewPr snapToGrid="0">
      <p:cViewPr varScale="1">
        <p:scale>
          <a:sx n="71" d="100"/>
          <a:sy n="71" d="100"/>
        </p:scale>
        <p:origin x="324"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356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2.fntdata"/><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presProps" Target="presProps.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0" Type="http://schemas.openxmlformats.org/officeDocument/2006/relationships/slideMaster" Target="slideMasters/slideMaster8.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viewProps" Target="viewProps.xml"/><Relationship Id="rId8" Type="http://schemas.openxmlformats.org/officeDocument/2006/relationships/slideMaster" Target="slideMasters/slideMaster6.xml"/><Relationship Id="rId51" Type="http://schemas.openxmlformats.org/officeDocument/2006/relationships/font" Target="fonts/font14.fntdata"/><Relationship Id="rId3" Type="http://schemas.openxmlformats.org/officeDocument/2006/relationships/slideMaster" Target="slideMasters/slideMaster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microsoft.com/office/2018/10/relationships/authors" Target="authors.xml"/><Relationship Id="rId20" Type="http://schemas.openxmlformats.org/officeDocument/2006/relationships/slide" Target="slides/slide10.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1355FC-C5C3-4E89-8D1A-100C5926DC86}" type="doc">
      <dgm:prSet loTypeId="urn:microsoft.com/office/officeart/2005/8/layout/gear1" loCatId="relationship" qsTypeId="urn:microsoft.com/office/officeart/2005/8/quickstyle/simple1" qsCatId="simple" csTypeId="urn:microsoft.com/office/officeart/2005/8/colors/accent1_2" csCatId="accent1" phldr="1"/>
      <dgm:spPr/>
    </dgm:pt>
    <dgm:pt modelId="{74BF29FC-02D9-43D4-A68A-50FAB057BED6}">
      <dgm:prSet phldrT="[Text]"/>
      <dgm:spPr>
        <a:solidFill>
          <a:schemeClr val="bg1"/>
        </a:solidFill>
      </dgm:spPr>
      <dgm:t>
        <a:bodyPr/>
        <a:lstStyle/>
        <a:p>
          <a:r>
            <a:rPr lang="en-US" dirty="0"/>
            <a:t>Governance</a:t>
          </a:r>
        </a:p>
      </dgm:t>
    </dgm:pt>
    <dgm:pt modelId="{DAF555A3-866E-4E8D-B479-12784821ADDB}" type="parTrans" cxnId="{BB4A6075-7B61-4234-92D4-6681B7C58C92}">
      <dgm:prSet/>
      <dgm:spPr/>
      <dgm:t>
        <a:bodyPr/>
        <a:lstStyle/>
        <a:p>
          <a:endParaRPr lang="en-US"/>
        </a:p>
      </dgm:t>
    </dgm:pt>
    <dgm:pt modelId="{DC2A5DA9-60DC-4393-84DA-D233755AC30E}" type="sibTrans" cxnId="{BB4A6075-7B61-4234-92D4-6681B7C58C92}">
      <dgm:prSet/>
      <dgm:spPr/>
      <dgm:t>
        <a:bodyPr/>
        <a:lstStyle/>
        <a:p>
          <a:endParaRPr lang="en-US"/>
        </a:p>
      </dgm:t>
    </dgm:pt>
    <dgm:pt modelId="{8D40E334-8F89-4500-8BB6-B1A38BC8D74B}">
      <dgm:prSet phldrT="[Text]"/>
      <dgm:spPr>
        <a:solidFill>
          <a:schemeClr val="bg1"/>
        </a:solidFill>
      </dgm:spPr>
      <dgm:t>
        <a:bodyPr/>
        <a:lstStyle/>
        <a:p>
          <a:r>
            <a:rPr lang="en-US" dirty="0"/>
            <a:t>Access</a:t>
          </a:r>
        </a:p>
      </dgm:t>
    </dgm:pt>
    <dgm:pt modelId="{FB946B80-FB80-4C6C-B523-E96530A30817}" type="parTrans" cxnId="{DE41DA40-E8E2-4014-9C07-412D433AB8A7}">
      <dgm:prSet/>
      <dgm:spPr/>
      <dgm:t>
        <a:bodyPr/>
        <a:lstStyle/>
        <a:p>
          <a:endParaRPr lang="en-US"/>
        </a:p>
      </dgm:t>
    </dgm:pt>
    <dgm:pt modelId="{0C410681-4E23-46E7-B593-6236C6D30001}" type="sibTrans" cxnId="{DE41DA40-E8E2-4014-9C07-412D433AB8A7}">
      <dgm:prSet/>
      <dgm:spPr/>
      <dgm:t>
        <a:bodyPr/>
        <a:lstStyle/>
        <a:p>
          <a:endParaRPr lang="en-US"/>
        </a:p>
      </dgm:t>
    </dgm:pt>
    <dgm:pt modelId="{A6422913-5DE5-474C-9230-D7B6C29A7B31}">
      <dgm:prSet phldrT="[Text]"/>
      <dgm:spPr>
        <a:solidFill>
          <a:schemeClr val="bg1"/>
        </a:solidFill>
      </dgm:spPr>
      <dgm:t>
        <a:bodyPr/>
        <a:lstStyle/>
        <a:p>
          <a:r>
            <a:rPr lang="en-US" dirty="0"/>
            <a:t>IT Management</a:t>
          </a:r>
        </a:p>
      </dgm:t>
    </dgm:pt>
    <dgm:pt modelId="{BDD7E004-0985-49D1-BB67-E773EDC34DD7}" type="parTrans" cxnId="{2EB78193-4C00-4ABA-B58E-E3F97C9FCB7B}">
      <dgm:prSet/>
      <dgm:spPr/>
      <dgm:t>
        <a:bodyPr/>
        <a:lstStyle/>
        <a:p>
          <a:endParaRPr lang="en-US"/>
        </a:p>
      </dgm:t>
    </dgm:pt>
    <dgm:pt modelId="{9F96E63B-1AC8-49F8-936A-3CF6FD3BB20C}" type="sibTrans" cxnId="{2EB78193-4C00-4ABA-B58E-E3F97C9FCB7B}">
      <dgm:prSet/>
      <dgm:spPr/>
      <dgm:t>
        <a:bodyPr/>
        <a:lstStyle/>
        <a:p>
          <a:endParaRPr lang="en-US"/>
        </a:p>
      </dgm:t>
    </dgm:pt>
    <dgm:pt modelId="{16D6DC52-5639-4751-9624-E199689C3CEB}" type="pres">
      <dgm:prSet presAssocID="{FF1355FC-C5C3-4E89-8D1A-100C5926DC86}" presName="composite" presStyleCnt="0">
        <dgm:presLayoutVars>
          <dgm:chMax val="3"/>
          <dgm:animLvl val="lvl"/>
          <dgm:resizeHandles val="exact"/>
        </dgm:presLayoutVars>
      </dgm:prSet>
      <dgm:spPr/>
    </dgm:pt>
    <dgm:pt modelId="{7FFB2366-3ED2-4B02-9A30-9391830B004A}" type="pres">
      <dgm:prSet presAssocID="{74BF29FC-02D9-43D4-A68A-50FAB057BED6}" presName="gear1" presStyleLbl="node1" presStyleIdx="0" presStyleCnt="3">
        <dgm:presLayoutVars>
          <dgm:chMax val="1"/>
          <dgm:bulletEnabled val="1"/>
        </dgm:presLayoutVars>
      </dgm:prSet>
      <dgm:spPr/>
    </dgm:pt>
    <dgm:pt modelId="{08F8594E-71FC-432E-B435-544E92E604B4}" type="pres">
      <dgm:prSet presAssocID="{74BF29FC-02D9-43D4-A68A-50FAB057BED6}" presName="gear1srcNode" presStyleLbl="node1" presStyleIdx="0" presStyleCnt="3"/>
      <dgm:spPr/>
    </dgm:pt>
    <dgm:pt modelId="{4ABC7C03-DE93-427C-A7C2-B1606B560AF0}" type="pres">
      <dgm:prSet presAssocID="{74BF29FC-02D9-43D4-A68A-50FAB057BED6}" presName="gear1dstNode" presStyleLbl="node1" presStyleIdx="0" presStyleCnt="3"/>
      <dgm:spPr/>
    </dgm:pt>
    <dgm:pt modelId="{F48419C6-7382-42AC-9187-D8EAEDE2C7B2}" type="pres">
      <dgm:prSet presAssocID="{8D40E334-8F89-4500-8BB6-B1A38BC8D74B}" presName="gear2" presStyleLbl="node1" presStyleIdx="1" presStyleCnt="3">
        <dgm:presLayoutVars>
          <dgm:chMax val="1"/>
          <dgm:bulletEnabled val="1"/>
        </dgm:presLayoutVars>
      </dgm:prSet>
      <dgm:spPr/>
    </dgm:pt>
    <dgm:pt modelId="{87CA02C9-3603-4F11-8BB4-6ABA0CAC1B02}" type="pres">
      <dgm:prSet presAssocID="{8D40E334-8F89-4500-8BB6-B1A38BC8D74B}" presName="gear2srcNode" presStyleLbl="node1" presStyleIdx="1" presStyleCnt="3"/>
      <dgm:spPr/>
    </dgm:pt>
    <dgm:pt modelId="{F571441C-EFF7-4D50-8ACF-4037D2D01705}" type="pres">
      <dgm:prSet presAssocID="{8D40E334-8F89-4500-8BB6-B1A38BC8D74B}" presName="gear2dstNode" presStyleLbl="node1" presStyleIdx="1" presStyleCnt="3"/>
      <dgm:spPr/>
    </dgm:pt>
    <dgm:pt modelId="{A8D0D081-A2B2-4D67-A83B-87D4650D09AB}" type="pres">
      <dgm:prSet presAssocID="{A6422913-5DE5-474C-9230-D7B6C29A7B31}" presName="gear3" presStyleLbl="node1" presStyleIdx="2" presStyleCnt="3"/>
      <dgm:spPr/>
    </dgm:pt>
    <dgm:pt modelId="{A6EBBDC0-042D-4ACF-A3AC-FAD5D155A6FB}" type="pres">
      <dgm:prSet presAssocID="{A6422913-5DE5-474C-9230-D7B6C29A7B31}" presName="gear3tx" presStyleLbl="node1" presStyleIdx="2" presStyleCnt="3">
        <dgm:presLayoutVars>
          <dgm:chMax val="1"/>
          <dgm:bulletEnabled val="1"/>
        </dgm:presLayoutVars>
      </dgm:prSet>
      <dgm:spPr/>
    </dgm:pt>
    <dgm:pt modelId="{02D4C4CB-2013-489F-B475-BCF3174F33DC}" type="pres">
      <dgm:prSet presAssocID="{A6422913-5DE5-474C-9230-D7B6C29A7B31}" presName="gear3srcNode" presStyleLbl="node1" presStyleIdx="2" presStyleCnt="3"/>
      <dgm:spPr/>
    </dgm:pt>
    <dgm:pt modelId="{008893BD-06D2-432F-8936-D4CDF1838B7C}" type="pres">
      <dgm:prSet presAssocID="{A6422913-5DE5-474C-9230-D7B6C29A7B31}" presName="gear3dstNode" presStyleLbl="node1" presStyleIdx="2" presStyleCnt="3"/>
      <dgm:spPr/>
    </dgm:pt>
    <dgm:pt modelId="{998EE777-23E6-4D16-8791-8BF2DED76BB4}" type="pres">
      <dgm:prSet presAssocID="{DC2A5DA9-60DC-4393-84DA-D233755AC30E}" presName="connector1" presStyleLbl="sibTrans2D1" presStyleIdx="0" presStyleCnt="3"/>
      <dgm:spPr/>
    </dgm:pt>
    <dgm:pt modelId="{7395D58A-9764-4E4F-BB0B-8FBB32310E95}" type="pres">
      <dgm:prSet presAssocID="{0C410681-4E23-46E7-B593-6236C6D30001}" presName="connector2" presStyleLbl="sibTrans2D1" presStyleIdx="1" presStyleCnt="3"/>
      <dgm:spPr/>
    </dgm:pt>
    <dgm:pt modelId="{E786F1AD-EE11-4AA9-A82C-403D15E703C8}" type="pres">
      <dgm:prSet presAssocID="{9F96E63B-1AC8-49F8-936A-3CF6FD3BB20C}" presName="connector3" presStyleLbl="sibTrans2D1" presStyleIdx="2" presStyleCnt="3"/>
      <dgm:spPr/>
    </dgm:pt>
  </dgm:ptLst>
  <dgm:cxnLst>
    <dgm:cxn modelId="{BBE9A40B-DE9E-4812-8C2F-3AB6CA11ED33}" type="presOf" srcId="{8D40E334-8F89-4500-8BB6-B1A38BC8D74B}" destId="{87CA02C9-3603-4F11-8BB4-6ABA0CAC1B02}" srcOrd="1" destOrd="0" presId="urn:microsoft.com/office/officeart/2005/8/layout/gear1"/>
    <dgm:cxn modelId="{DE41DA40-E8E2-4014-9C07-412D433AB8A7}" srcId="{FF1355FC-C5C3-4E89-8D1A-100C5926DC86}" destId="{8D40E334-8F89-4500-8BB6-B1A38BC8D74B}" srcOrd="1" destOrd="0" parTransId="{FB946B80-FB80-4C6C-B523-E96530A30817}" sibTransId="{0C410681-4E23-46E7-B593-6236C6D30001}"/>
    <dgm:cxn modelId="{D769B067-CB19-4274-8CDE-CCFCE104D7D9}" type="presOf" srcId="{0C410681-4E23-46E7-B593-6236C6D30001}" destId="{7395D58A-9764-4E4F-BB0B-8FBB32310E95}" srcOrd="0" destOrd="0" presId="urn:microsoft.com/office/officeart/2005/8/layout/gear1"/>
    <dgm:cxn modelId="{F6C73949-0E91-427F-A617-38482F2FE5C8}" type="presOf" srcId="{74BF29FC-02D9-43D4-A68A-50FAB057BED6}" destId="{4ABC7C03-DE93-427C-A7C2-B1606B560AF0}" srcOrd="2" destOrd="0" presId="urn:microsoft.com/office/officeart/2005/8/layout/gear1"/>
    <dgm:cxn modelId="{A537E64F-9DA9-464D-B46C-A0AE174FCE9B}" type="presOf" srcId="{74BF29FC-02D9-43D4-A68A-50FAB057BED6}" destId="{7FFB2366-3ED2-4B02-9A30-9391830B004A}" srcOrd="0" destOrd="0" presId="urn:microsoft.com/office/officeart/2005/8/layout/gear1"/>
    <dgm:cxn modelId="{BB4A6075-7B61-4234-92D4-6681B7C58C92}" srcId="{FF1355FC-C5C3-4E89-8D1A-100C5926DC86}" destId="{74BF29FC-02D9-43D4-A68A-50FAB057BED6}" srcOrd="0" destOrd="0" parTransId="{DAF555A3-866E-4E8D-B479-12784821ADDB}" sibTransId="{DC2A5DA9-60DC-4393-84DA-D233755AC30E}"/>
    <dgm:cxn modelId="{D6E13257-67C2-472B-A545-9C07552E21D4}" type="presOf" srcId="{A6422913-5DE5-474C-9230-D7B6C29A7B31}" destId="{02D4C4CB-2013-489F-B475-BCF3174F33DC}" srcOrd="2" destOrd="0" presId="urn:microsoft.com/office/officeart/2005/8/layout/gear1"/>
    <dgm:cxn modelId="{8530407A-61D4-41AF-ABFC-B480E31FD015}" type="presOf" srcId="{DC2A5DA9-60DC-4393-84DA-D233755AC30E}" destId="{998EE777-23E6-4D16-8791-8BF2DED76BB4}" srcOrd="0" destOrd="0" presId="urn:microsoft.com/office/officeart/2005/8/layout/gear1"/>
    <dgm:cxn modelId="{8388557A-134F-4A0B-8DF9-81864FAB7473}" type="presOf" srcId="{A6422913-5DE5-474C-9230-D7B6C29A7B31}" destId="{A8D0D081-A2B2-4D67-A83B-87D4650D09AB}" srcOrd="0" destOrd="0" presId="urn:microsoft.com/office/officeart/2005/8/layout/gear1"/>
    <dgm:cxn modelId="{BF90F380-4FEA-439D-B116-F9811C567BDE}" type="presOf" srcId="{74BF29FC-02D9-43D4-A68A-50FAB057BED6}" destId="{08F8594E-71FC-432E-B435-544E92E604B4}" srcOrd="1" destOrd="0" presId="urn:microsoft.com/office/officeart/2005/8/layout/gear1"/>
    <dgm:cxn modelId="{B2F93681-BECA-45B4-850A-9EA2F3403481}" type="presOf" srcId="{FF1355FC-C5C3-4E89-8D1A-100C5926DC86}" destId="{16D6DC52-5639-4751-9624-E199689C3CEB}" srcOrd="0" destOrd="0" presId="urn:microsoft.com/office/officeart/2005/8/layout/gear1"/>
    <dgm:cxn modelId="{2EB78193-4C00-4ABA-B58E-E3F97C9FCB7B}" srcId="{FF1355FC-C5C3-4E89-8D1A-100C5926DC86}" destId="{A6422913-5DE5-474C-9230-D7B6C29A7B31}" srcOrd="2" destOrd="0" parTransId="{BDD7E004-0985-49D1-BB67-E773EDC34DD7}" sibTransId="{9F96E63B-1AC8-49F8-936A-3CF6FD3BB20C}"/>
    <dgm:cxn modelId="{C26EFEE2-D017-4FB7-B50C-AECFFE230107}" type="presOf" srcId="{9F96E63B-1AC8-49F8-936A-3CF6FD3BB20C}" destId="{E786F1AD-EE11-4AA9-A82C-403D15E703C8}" srcOrd="0" destOrd="0" presId="urn:microsoft.com/office/officeart/2005/8/layout/gear1"/>
    <dgm:cxn modelId="{5AD866E5-05F0-4363-B3D4-912DDC06F7B3}" type="presOf" srcId="{A6422913-5DE5-474C-9230-D7B6C29A7B31}" destId="{A6EBBDC0-042D-4ACF-A3AC-FAD5D155A6FB}" srcOrd="1" destOrd="0" presId="urn:microsoft.com/office/officeart/2005/8/layout/gear1"/>
    <dgm:cxn modelId="{16C20EE6-AFBA-4A72-8234-9E8F2A5C2B6D}" type="presOf" srcId="{A6422913-5DE5-474C-9230-D7B6C29A7B31}" destId="{008893BD-06D2-432F-8936-D4CDF1838B7C}" srcOrd="3" destOrd="0" presId="urn:microsoft.com/office/officeart/2005/8/layout/gear1"/>
    <dgm:cxn modelId="{34BB8DE7-EA72-4FB3-810F-5CBB880D4B50}" type="presOf" srcId="{8D40E334-8F89-4500-8BB6-B1A38BC8D74B}" destId="{F571441C-EFF7-4D50-8ACF-4037D2D01705}" srcOrd="2" destOrd="0" presId="urn:microsoft.com/office/officeart/2005/8/layout/gear1"/>
    <dgm:cxn modelId="{14FC32EA-0755-45D9-86ED-00F5FD1A2591}" type="presOf" srcId="{8D40E334-8F89-4500-8BB6-B1A38BC8D74B}" destId="{F48419C6-7382-42AC-9187-D8EAEDE2C7B2}" srcOrd="0" destOrd="0" presId="urn:microsoft.com/office/officeart/2005/8/layout/gear1"/>
    <dgm:cxn modelId="{83C0C3DC-9017-4381-B0EF-D4FC20020B25}" type="presParOf" srcId="{16D6DC52-5639-4751-9624-E199689C3CEB}" destId="{7FFB2366-3ED2-4B02-9A30-9391830B004A}" srcOrd="0" destOrd="0" presId="urn:microsoft.com/office/officeart/2005/8/layout/gear1"/>
    <dgm:cxn modelId="{37DEC9CA-2B65-4B73-9798-3F6D9ACAA92F}" type="presParOf" srcId="{16D6DC52-5639-4751-9624-E199689C3CEB}" destId="{08F8594E-71FC-432E-B435-544E92E604B4}" srcOrd="1" destOrd="0" presId="urn:microsoft.com/office/officeart/2005/8/layout/gear1"/>
    <dgm:cxn modelId="{6EB13AFD-6384-49BB-91EA-37F1F18DD69A}" type="presParOf" srcId="{16D6DC52-5639-4751-9624-E199689C3CEB}" destId="{4ABC7C03-DE93-427C-A7C2-B1606B560AF0}" srcOrd="2" destOrd="0" presId="urn:microsoft.com/office/officeart/2005/8/layout/gear1"/>
    <dgm:cxn modelId="{4DB2B13C-DA14-4217-BD4F-D0EC99928E98}" type="presParOf" srcId="{16D6DC52-5639-4751-9624-E199689C3CEB}" destId="{F48419C6-7382-42AC-9187-D8EAEDE2C7B2}" srcOrd="3" destOrd="0" presId="urn:microsoft.com/office/officeart/2005/8/layout/gear1"/>
    <dgm:cxn modelId="{180282B1-FA06-48B6-AE45-3188C34496EE}" type="presParOf" srcId="{16D6DC52-5639-4751-9624-E199689C3CEB}" destId="{87CA02C9-3603-4F11-8BB4-6ABA0CAC1B02}" srcOrd="4" destOrd="0" presId="urn:microsoft.com/office/officeart/2005/8/layout/gear1"/>
    <dgm:cxn modelId="{26618A24-7942-4957-9D7A-1EC663A9E517}" type="presParOf" srcId="{16D6DC52-5639-4751-9624-E199689C3CEB}" destId="{F571441C-EFF7-4D50-8ACF-4037D2D01705}" srcOrd="5" destOrd="0" presId="urn:microsoft.com/office/officeart/2005/8/layout/gear1"/>
    <dgm:cxn modelId="{192CD161-ACDA-4B5C-A2AF-8F1C5241317D}" type="presParOf" srcId="{16D6DC52-5639-4751-9624-E199689C3CEB}" destId="{A8D0D081-A2B2-4D67-A83B-87D4650D09AB}" srcOrd="6" destOrd="0" presId="urn:microsoft.com/office/officeart/2005/8/layout/gear1"/>
    <dgm:cxn modelId="{C2140D3B-B0EA-4B50-89C0-F40E74934F77}" type="presParOf" srcId="{16D6DC52-5639-4751-9624-E199689C3CEB}" destId="{A6EBBDC0-042D-4ACF-A3AC-FAD5D155A6FB}" srcOrd="7" destOrd="0" presId="urn:microsoft.com/office/officeart/2005/8/layout/gear1"/>
    <dgm:cxn modelId="{0968C622-4698-4F2C-B5AC-F4AB75D78B76}" type="presParOf" srcId="{16D6DC52-5639-4751-9624-E199689C3CEB}" destId="{02D4C4CB-2013-489F-B475-BCF3174F33DC}" srcOrd="8" destOrd="0" presId="urn:microsoft.com/office/officeart/2005/8/layout/gear1"/>
    <dgm:cxn modelId="{4BA91A59-01DF-4AE1-B63A-BEE812F6C97E}" type="presParOf" srcId="{16D6DC52-5639-4751-9624-E199689C3CEB}" destId="{008893BD-06D2-432F-8936-D4CDF1838B7C}" srcOrd="9" destOrd="0" presId="urn:microsoft.com/office/officeart/2005/8/layout/gear1"/>
    <dgm:cxn modelId="{A3CBBD5D-276F-4C0B-9C03-E70A8FC07731}" type="presParOf" srcId="{16D6DC52-5639-4751-9624-E199689C3CEB}" destId="{998EE777-23E6-4D16-8791-8BF2DED76BB4}" srcOrd="10" destOrd="0" presId="urn:microsoft.com/office/officeart/2005/8/layout/gear1"/>
    <dgm:cxn modelId="{2FCBCFDE-1753-49AF-BDC5-2F703F3B47E7}" type="presParOf" srcId="{16D6DC52-5639-4751-9624-E199689C3CEB}" destId="{7395D58A-9764-4E4F-BB0B-8FBB32310E95}" srcOrd="11" destOrd="0" presId="urn:microsoft.com/office/officeart/2005/8/layout/gear1"/>
    <dgm:cxn modelId="{1B896BFF-6A68-468A-9B50-097F79AC28B2}" type="presParOf" srcId="{16D6DC52-5639-4751-9624-E199689C3CEB}" destId="{E786F1AD-EE11-4AA9-A82C-403D15E703C8}"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B2366-3ED2-4B02-9A30-9391830B004A}">
      <dsp:nvSpPr>
        <dsp:cNvPr id="0" name=""/>
        <dsp:cNvSpPr/>
      </dsp:nvSpPr>
      <dsp:spPr>
        <a:xfrm>
          <a:off x="838063" y="347326"/>
          <a:ext cx="424509" cy="424509"/>
        </a:xfrm>
        <a:prstGeom prst="gear9">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Governance</a:t>
          </a:r>
        </a:p>
      </dsp:txBody>
      <dsp:txXfrm>
        <a:off x="923408" y="446765"/>
        <a:ext cx="253819" cy="218207"/>
      </dsp:txXfrm>
    </dsp:sp>
    <dsp:sp modelId="{F48419C6-7382-42AC-9187-D8EAEDE2C7B2}">
      <dsp:nvSpPr>
        <dsp:cNvPr id="0" name=""/>
        <dsp:cNvSpPr/>
      </dsp:nvSpPr>
      <dsp:spPr>
        <a:xfrm>
          <a:off x="591075" y="246987"/>
          <a:ext cx="308734" cy="308734"/>
        </a:xfrm>
        <a:prstGeom prst="gear6">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Access</a:t>
          </a:r>
        </a:p>
      </dsp:txBody>
      <dsp:txXfrm>
        <a:off x="668800" y="325181"/>
        <a:ext cx="153284" cy="152346"/>
      </dsp:txXfrm>
    </dsp:sp>
    <dsp:sp modelId="{A8D0D081-A2B2-4D67-A83B-87D4650D09AB}">
      <dsp:nvSpPr>
        <dsp:cNvPr id="0" name=""/>
        <dsp:cNvSpPr/>
      </dsp:nvSpPr>
      <dsp:spPr>
        <a:xfrm rot="20700000">
          <a:off x="763998" y="33992"/>
          <a:ext cx="302496" cy="302496"/>
        </a:xfrm>
        <a:prstGeom prst="gear6">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IT Management</a:t>
          </a:r>
        </a:p>
      </dsp:txBody>
      <dsp:txXfrm rot="-20700000">
        <a:off x="830344" y="100338"/>
        <a:ext cx="169803" cy="169803"/>
      </dsp:txXfrm>
    </dsp:sp>
    <dsp:sp modelId="{998EE777-23E6-4D16-8791-8BF2DED76BB4}">
      <dsp:nvSpPr>
        <dsp:cNvPr id="0" name=""/>
        <dsp:cNvSpPr/>
      </dsp:nvSpPr>
      <dsp:spPr>
        <a:xfrm>
          <a:off x="777315" y="296837"/>
          <a:ext cx="543372" cy="543372"/>
        </a:xfrm>
        <a:prstGeom prst="circularArrow">
          <a:avLst>
            <a:gd name="adj1" fmla="val 4687"/>
            <a:gd name="adj2" fmla="val 299029"/>
            <a:gd name="adj3" fmla="val 2247412"/>
            <a:gd name="adj4" fmla="val 1667269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95D58A-9764-4E4F-BB0B-8FBB32310E95}">
      <dsp:nvSpPr>
        <dsp:cNvPr id="0" name=""/>
        <dsp:cNvSpPr/>
      </dsp:nvSpPr>
      <dsp:spPr>
        <a:xfrm>
          <a:off x="536399" y="193363"/>
          <a:ext cx="394794" cy="39479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86F1AD-EE11-4AA9-A82C-403D15E703C8}">
      <dsp:nvSpPr>
        <dsp:cNvPr id="0" name=""/>
        <dsp:cNvSpPr/>
      </dsp:nvSpPr>
      <dsp:spPr>
        <a:xfrm>
          <a:off x="694027" y="-17578"/>
          <a:ext cx="425667" cy="42566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30B3F9-42E9-426B-B3D2-D6012D7491A2}"/>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C71F7584-9745-40DA-BD49-9A41A97B2D2E}" type="slidenum">
              <a:rPr lang="en-US" sz="1000" smtClean="0"/>
              <a:pPr algn="ctr"/>
              <a:t>‹#›</a:t>
            </a:fld>
            <a:endParaRPr lang="en-US" sz="1000"/>
          </a:p>
        </p:txBody>
      </p:sp>
    </p:spTree>
    <p:extLst>
      <p:ext uri="{BB962C8B-B14F-4D97-AF65-F5344CB8AC3E}">
        <p14:creationId xmlns:p14="http://schemas.microsoft.com/office/powerpoint/2010/main" val="1292530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38150" y="457200"/>
            <a:ext cx="5981700" cy="3364706"/>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19100" y="4197679"/>
            <a:ext cx="6000750" cy="432880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000"/>
            </a:lvl1pPr>
          </a:lstStyle>
          <a:p>
            <a:fld id="{A3D89E5F-BEEF-42A1-A57B-E5A736D51194}" type="slidenum">
              <a:rPr lang="en-US" smtClean="0"/>
              <a:pPr/>
              <a:t>‹#›</a:t>
            </a:fld>
            <a:endParaRPr lang="en-US"/>
          </a:p>
        </p:txBody>
      </p:sp>
    </p:spTree>
    <p:extLst>
      <p:ext uri="{BB962C8B-B14F-4D97-AF65-F5344CB8AC3E}">
        <p14:creationId xmlns:p14="http://schemas.microsoft.com/office/powerpoint/2010/main" val="2644871954"/>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300"/>
      </a:spcAft>
      <a:defRPr sz="1200" kern="1200">
        <a:solidFill>
          <a:schemeClr val="tx1"/>
        </a:solidFill>
        <a:latin typeface="+mn-lt"/>
        <a:ea typeface="+mn-ea"/>
        <a:cs typeface="+mn-cs"/>
      </a:defRPr>
    </a:lvl1pPr>
    <a:lvl2pPr marL="225425" indent="-106363" algn="l" defTabSz="914400" rtl="0" eaLnBrk="1" latinLnBrk="0" hangingPunct="1">
      <a:spcAft>
        <a:spcPts val="300"/>
      </a:spcAft>
      <a:buFont typeface="Arial" panose="020B0604020202020204" pitchFamily="34" charset="0"/>
      <a:buChar char="•"/>
      <a:defRPr sz="1200" kern="1200">
        <a:solidFill>
          <a:schemeClr val="tx1"/>
        </a:solidFill>
        <a:latin typeface="+mn-lt"/>
        <a:ea typeface="+mn-ea"/>
        <a:cs typeface="+mn-cs"/>
      </a:defRPr>
    </a:lvl2pPr>
    <a:lvl3pPr marL="463550" indent="-119063" algn="l" defTabSz="914400" rtl="0" eaLnBrk="1" latinLnBrk="0" hangingPunct="1">
      <a:spcAft>
        <a:spcPts val="300"/>
      </a:spcAft>
      <a:buFont typeface="Arial" panose="020B0604020202020204" pitchFamily="34" charset="0"/>
      <a:buChar char="•"/>
      <a:defRPr sz="1200" kern="1200">
        <a:solidFill>
          <a:schemeClr val="tx1"/>
        </a:solidFill>
        <a:latin typeface="+mn-lt"/>
        <a:ea typeface="+mn-ea"/>
        <a:cs typeface="+mn-cs"/>
      </a:defRPr>
    </a:lvl3pPr>
    <a:lvl4pPr marL="747713" indent="-119063" algn="l" defTabSz="914400" rtl="0" eaLnBrk="1" latinLnBrk="0" hangingPunct="1">
      <a:spcAft>
        <a:spcPts val="300"/>
      </a:spcAft>
      <a:buFont typeface="Arial" panose="020B0604020202020204" pitchFamily="34" charset="0"/>
      <a:buChar char="•"/>
      <a:defRPr sz="1200" kern="1200">
        <a:solidFill>
          <a:schemeClr val="tx1"/>
        </a:solidFill>
        <a:latin typeface="+mn-lt"/>
        <a:ea typeface="+mn-ea"/>
        <a:cs typeface="+mn-cs"/>
      </a:defRPr>
    </a:lvl4pPr>
    <a:lvl5pPr marL="973138" indent="-117475" algn="l" defTabSz="914400" rtl="0" eaLnBrk="1" latinLnBrk="0" hangingPunct="1">
      <a:spcAft>
        <a:spcPts val="300"/>
      </a:spcAft>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2160" userDrawn="1">
          <p15:clr>
            <a:srgbClr val="F26B43"/>
          </p15:clr>
        </p15:guide>
        <p15:guide id="2" orient="horz" pos="2880" userDrawn="1">
          <p15:clr>
            <a:srgbClr val="F26B43"/>
          </p15:clr>
        </p15:guide>
        <p15:guide id="3" pos="264" userDrawn="1">
          <p15:clr>
            <a:srgbClr val="F26B43"/>
          </p15:clr>
        </p15:guide>
        <p15:guide id="4" pos="4056" userDrawn="1">
          <p15:clr>
            <a:srgbClr val="F26B43"/>
          </p15:clr>
        </p15:guide>
        <p15:guide id="5" orient="horz" pos="288" userDrawn="1">
          <p15:clr>
            <a:srgbClr val="F26B43"/>
          </p15:clr>
        </p15:guide>
        <p15:guide id="6" orient="horz" pos="264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iim.org/page/himss_siim_wgp_int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a:t>
            </a:fld>
            <a:endParaRPr lang="en-US"/>
          </a:p>
        </p:txBody>
      </p:sp>
    </p:spTree>
    <p:extLst>
      <p:ext uri="{BB962C8B-B14F-4D97-AF65-F5344CB8AC3E}">
        <p14:creationId xmlns:p14="http://schemas.microsoft.com/office/powerpoint/2010/main" val="2434147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This is a transition slide where we now set the stage for the value we provide to the prospect with our solutions. </a:t>
            </a:r>
          </a:p>
          <a:p>
            <a:endParaRPr lang="en-US" dirty="0"/>
          </a:p>
          <a:p>
            <a:r>
              <a:rPr lang="en-US" dirty="0"/>
              <a:t>Talk track: To support connected care you need a holistic approach to your enterprise imaging. You need (or we provide) ONE unstructured repository for your imaging related data that supports multiple imaging workflows across multiple facilities, departments and care pathways.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6002F-71F9-4FB3-8C73-479F9733A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625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rPr>
              <a:t>We leverage three key enablers: to deliver more value though our enterprise imaging solutions: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000000"/>
                </a:solidFill>
                <a:effectLst/>
                <a:latin typeface="Calibri" panose="020F0502020204030204" pitchFamily="34" charset="0"/>
                <a:ea typeface="Calibri" panose="020F0502020204030204" pitchFamily="34" charset="0"/>
              </a:rPr>
              <a:t>First, native AI integration to support both increased productivity and accuracy, as well as for providing indications to support triage.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000000"/>
                </a:solidFill>
                <a:effectLst/>
                <a:latin typeface="Calibri" panose="020F0502020204030204" pitchFamily="34" charset="0"/>
                <a:ea typeface="Calibri" panose="020F0502020204030204" pitchFamily="34" charset="0"/>
              </a:rPr>
              <a:t>These can in turn help to support intelligent workflows, supporting radiologists to work smarter, not necessarily harder, and improving the turnaround times on reports, especially those with abnormal findings. These smart workflows also help to ensure the right radiologist is reading for the right patient at the right time, to fairly distribute work which can help prevent burnout, and to help ensure service level agreements on exam reporting times are met.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000000"/>
                </a:solidFill>
                <a:effectLst/>
                <a:latin typeface="Calibri" panose="020F0502020204030204" pitchFamily="34" charset="0"/>
                <a:ea typeface="Calibri" panose="020F0502020204030204" pitchFamily="34" charset="0"/>
              </a:rPr>
              <a:t>Finally,  cloud enablement can support these smart workflows over wide geographic areas as well as disparate IT systems. Cloud deployments can support faster and more affordable access to new productivity tools such as new AI applications when they become available. And for radiology IT departments, it can allow more efficient use of human resources, freeing them up for higher value activities within the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Times New Roman" panose="02020603050405020304" pitchFamily="18" charset="0"/>
              </a:rPr>
              <a:t>Next we’ll look at each of our solutions in a bit more detail.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22842-BDF9-40BB-9108-80E8C95FD1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87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In this slide you establish context for your prospect, taking them from where they are (what they have invested in) to where they want to be, and text to see what outcome areas may be of most interest to them (where they next investments may be in). This sets the stage to frame how our solutions will map to the problems they are working to solve.</a:t>
            </a:r>
          </a:p>
          <a:p>
            <a:endParaRPr lang="en-US" dirty="0"/>
          </a:p>
          <a:p>
            <a:r>
              <a:rPr lang="en-US" dirty="0"/>
              <a:t>Points to make: </a:t>
            </a:r>
          </a:p>
          <a:p>
            <a:pPr marL="171450" indent="-171450">
              <a:buFont typeface="Arial" panose="020B0604020202020204" pitchFamily="34" charset="0"/>
              <a:buChar char="•"/>
            </a:pPr>
            <a:r>
              <a:rPr lang="en-US" dirty="0"/>
              <a:t>You have made significant investment in your EHR as the holistic patient record</a:t>
            </a:r>
          </a:p>
          <a:p>
            <a:pPr marL="171450" indent="-171450">
              <a:buFont typeface="Arial" panose="020B0604020202020204" pitchFamily="34" charset="0"/>
              <a:buChar char="•"/>
            </a:pPr>
            <a:r>
              <a:rPr lang="en-US" dirty="0"/>
              <a:t>But it is primarily a structured database and hence has gaps – most imaging related data exists in multiple, disparate and unstructured databases (data silos). </a:t>
            </a:r>
          </a:p>
          <a:p>
            <a:pPr marL="171450" indent="-171450">
              <a:buFont typeface="Arial" panose="020B0604020202020204" pitchFamily="34" charset="0"/>
              <a:buChar char="•"/>
            </a:pPr>
            <a:r>
              <a:rPr lang="en-US" dirty="0"/>
              <a:t>Closing these gaps with a good enterprise imaging IT strategy will help to provide more complete and easier/faster access to imaging related patient data to help drive better patient outcomes as well as improved clinical and operational efficiency.</a:t>
            </a:r>
          </a:p>
          <a:p>
            <a:pPr marL="171450" indent="-171450">
              <a:buFont typeface="Arial" panose="020B0604020202020204" pitchFamily="34" charset="0"/>
              <a:buChar char="•"/>
            </a:pPr>
            <a:r>
              <a:rPr lang="en-US" dirty="0"/>
              <a:t>Then say “such as …” and mention a few of the outcomes on the slide or ones you know ahead of time will resonate with your prospect. </a:t>
            </a:r>
          </a:p>
          <a:p>
            <a:pPr marL="171450" indent="-171450">
              <a:buFont typeface="Arial" panose="020B0604020202020204" pitchFamily="34" charset="0"/>
              <a:buChar char="•"/>
            </a:pPr>
            <a:r>
              <a:rPr lang="en-US" dirty="0"/>
              <a:t>You can then ask “Which of these might be the top 2-3 that your organization is looking to address in the coming year or two?”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6002F-71F9-4FB3-8C73-479F9733A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228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CPOE – computerized physician order entry</a:t>
            </a:r>
          </a:p>
          <a:p>
            <a:r>
              <a:rPr lang="en-US" dirty="0"/>
              <a:t>CDS- clinical decision support</a:t>
            </a:r>
          </a:p>
          <a:p>
            <a:r>
              <a:rPr lang="en-US" dirty="0"/>
              <a:t>CDR – clinical data repository</a:t>
            </a:r>
          </a:p>
          <a:p>
            <a:endParaRPr lang="en-US" dirty="0"/>
          </a:p>
          <a:p>
            <a:r>
              <a:rPr lang="en-US" dirty="0"/>
              <a:t>In this slide, we explain what we mean by “Enterprise Imaging” and </a:t>
            </a:r>
            <a:r>
              <a:rPr lang="en-US" sz="1800" dirty="0">
                <a:effectLst/>
                <a:latin typeface="Calibri" panose="020F0502020204030204" pitchFamily="34" charset="0"/>
                <a:ea typeface="Times New Roman" panose="02020603050405020304" pitchFamily="18" charset="0"/>
              </a:rPr>
              <a:t>set the context to later correlate products we sell to problems we solve, as well as showing the architecture to show how we map into a customer’s current workflow and infrastructure.</a:t>
            </a:r>
          </a:p>
          <a:p>
            <a:endParaRPr lang="en-US" dirty="0"/>
          </a:p>
          <a:p>
            <a:r>
              <a:rPr lang="en-US" dirty="0"/>
              <a:t>Walk the prospect through from left to right: </a:t>
            </a:r>
          </a:p>
          <a:p>
            <a:pPr marL="171450" indent="-171450">
              <a:buFont typeface="Arial" panose="020B0604020202020204" pitchFamily="34" charset="0"/>
              <a:buChar char="•"/>
            </a:pPr>
            <a:r>
              <a:rPr lang="en-US" dirty="0"/>
              <a:t>Patient data is coming from ma variety of locations, departments and sources and flows into the EHR. </a:t>
            </a:r>
          </a:p>
          <a:p>
            <a:pPr marL="171450" indent="-171450">
              <a:buFont typeface="Arial" panose="020B0604020202020204" pitchFamily="34" charset="0"/>
              <a:buChar char="•"/>
            </a:pPr>
            <a:r>
              <a:rPr lang="en-US" dirty="0"/>
              <a:t>An enterprise archive interoperates with the EHR, as well as the data sources themselves such as scanners, reporting systems, </a:t>
            </a:r>
            <a:r>
              <a:rPr lang="en-US" dirty="0" err="1"/>
              <a:t>etc</a:t>
            </a:r>
            <a:r>
              <a:rPr lang="en-US" dirty="0"/>
              <a:t> to collect and store all your unstructured related content such as DICOM, PDF, white light images, movies, etc. </a:t>
            </a:r>
          </a:p>
          <a:p>
            <a:pPr marL="171450" indent="-171450">
              <a:buFont typeface="Arial" panose="020B0604020202020204" pitchFamily="34" charset="0"/>
              <a:buChar char="•"/>
            </a:pPr>
            <a:r>
              <a:rPr lang="en-US" dirty="0"/>
              <a:t>This makes all this unstructured data easily accessible to be used in all your patient workflows. It supports all your ‘ologies’ including radiology, cardiology, oncology, wound care,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333333"/>
                </a:solidFill>
                <a:effectLst/>
                <a:latin typeface="Lato" panose="020F0502020204030203" pitchFamily="34" charset="0"/>
                <a:ea typeface="Calibri" panose="020F0502020204030204" pitchFamily="34" charset="0"/>
              </a:rPr>
              <a:t>The collaborative </a:t>
            </a:r>
            <a:r>
              <a:rPr lang="en-US" sz="1800" u="sng" dirty="0">
                <a:solidFill>
                  <a:srgbClr val="D15308"/>
                </a:solidFill>
                <a:effectLst/>
                <a:latin typeface="Lato" panose="020F0502020204030203" pitchFamily="34" charset="0"/>
                <a:ea typeface="Calibri" panose="020F0502020204030204" pitchFamily="34" charset="0"/>
                <a:hlinkClick r:id="rId3"/>
              </a:rPr>
              <a:t>HIMSS-SIIM Enterprise Imaging Workgroup</a:t>
            </a:r>
            <a:r>
              <a:rPr lang="en-US" sz="1800" dirty="0">
                <a:solidFill>
                  <a:srgbClr val="333333"/>
                </a:solidFill>
                <a:effectLst/>
                <a:latin typeface="Lato" panose="020F0502020204030203" pitchFamily="34" charset="0"/>
                <a:ea typeface="Calibri" panose="020F0502020204030204" pitchFamily="34" charset="0"/>
              </a:rPr>
              <a:t> defines Enterprise Imaging as “a set of strategies, initiatives and workflows implemented across a healthcare enterprise to consistently and optimally capture, index, manage, store, distribute, view, exchange, and analyze all clinical imaging and multimedia content to enhance the electronic health record.”</a:t>
            </a:r>
            <a:endParaRPr lang="en-US"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6002F-71F9-4FB3-8C73-479F9733A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8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5</a:t>
            </a:fld>
            <a:endParaRPr lang="en-US"/>
          </a:p>
        </p:txBody>
      </p:sp>
    </p:spTree>
    <p:extLst>
      <p:ext uri="{BB962C8B-B14F-4D97-AF65-F5344CB8AC3E}">
        <p14:creationId xmlns:p14="http://schemas.microsoft.com/office/powerpoint/2010/main" val="3285537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381000" y="685800"/>
            <a:ext cx="6096000" cy="3429000"/>
          </a:xfrm>
          <a:ln/>
        </p:spPr>
      </p:sp>
      <p:sp>
        <p:nvSpPr>
          <p:cNvPr id="71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717612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Interoperability is central to our strategy and portfolio. We focus on three key ingredients in driving interoperable solutions:</a:t>
            </a:r>
          </a:p>
          <a:p>
            <a:r>
              <a:rPr lang="en-US" dirty="0"/>
              <a:t> </a:t>
            </a:r>
          </a:p>
          <a:p>
            <a:pPr lvl="0"/>
            <a:r>
              <a:rPr lang="en-US" dirty="0"/>
              <a:t>Integration:  We are committed to drive integration with the leading EHRs.  Our interoperability center of excellence engages expert resources who identify and develop standards, guide product development, enable deployment and support, and also test and certify every step of the way</a:t>
            </a:r>
            <a:r>
              <a:rPr lang="en-US" baseline="0" dirty="0"/>
              <a:t> to ensure that our solutions work with your solutions.</a:t>
            </a:r>
            <a:endParaRPr lang="en-US" dirty="0"/>
          </a:p>
          <a:p>
            <a:r>
              <a:rPr lang="en-US" dirty="0"/>
              <a:t> </a:t>
            </a:r>
          </a:p>
          <a:p>
            <a:pPr lvl="0"/>
            <a:r>
              <a:rPr lang="en-US" dirty="0"/>
              <a:t>Collaboration:  We collaborate and play an active role in the leading standards bodies. GE Healthcare engineers provide thought leadership throughout the standards development lifecycle—writing and developing standards in organizations like HL7 and DICOM, creating interoperability use cases in bodies like IHE and Continua Health Alliance. We also use our position as a leader in vendor and industry associations to guide and promote these standards worldwide, influencing national and regional adoption of standards to support implementation and use throughout the healthcare industry.</a:t>
            </a:r>
          </a:p>
          <a:p>
            <a:r>
              <a:rPr lang="en-US" dirty="0"/>
              <a:t> </a:t>
            </a:r>
          </a:p>
          <a:p>
            <a:pPr lvl="0"/>
            <a:r>
              <a:rPr lang="en-US" dirty="0"/>
              <a:t>Experience:  We have proven interoperability expertise daily. We recognize that in serving the unique needs of clinicians, it is best to offer the combination of an EMR solution that interoperates with a robust department solution. For example, our Centricity Perioperative solutions works with more than 600 interfaces for 300+ customers, with 35 different IT systems and a DDI interface. Our solutions integrate with all leading EMR systems, including Epic</a:t>
            </a:r>
            <a:r>
              <a:rPr lang="en-US" baseline="30000" dirty="0"/>
              <a:t>®</a:t>
            </a:r>
            <a:r>
              <a:rPr lang="en-US" dirty="0"/>
              <a:t>, Cerner</a:t>
            </a:r>
            <a:r>
              <a:rPr lang="en-US" baseline="30000" dirty="0"/>
              <a:t>®</a:t>
            </a:r>
            <a:r>
              <a:rPr lang="en-US" dirty="0"/>
              <a:t> and </a:t>
            </a:r>
            <a:r>
              <a:rPr lang="en-US" dirty="0" err="1"/>
              <a:t>Allscripts</a:t>
            </a:r>
            <a:r>
              <a:rPr lang="en-US" baseline="30000" dirty="0"/>
              <a:t>®</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E4248-2355-5D45-BB27-FFAA52A79D6C}" type="slidenum">
              <a:rPr kumimoji="0" lang="en-US" sz="1200" b="0" i="0" u="none" strike="noStrike" kern="1200" cap="none" spc="0" normalizeH="0" baseline="0" noProof="0" smtClean="0">
                <a:ln>
                  <a:noFill/>
                </a:ln>
                <a:solidFill>
                  <a:prstClr val="black"/>
                </a:solidFill>
                <a:effectLst/>
                <a:uLnTx/>
                <a:uFillTx/>
                <a:latin typeface="GE Inspira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GE Inspira Sans"/>
              <a:ea typeface="+mn-ea"/>
              <a:cs typeface="+mn-cs"/>
            </a:endParaRPr>
          </a:p>
        </p:txBody>
      </p:sp>
      <p:sp>
        <p:nvSpPr>
          <p:cNvPr id="7" name="Slide Image Placeholder 6"/>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3634444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D89E5F-BEEF-42A1-A57B-E5A736D51194}" type="slidenum">
              <a:rPr kumimoji="0" lang="en-US" sz="1000" b="0" i="0" u="none" strike="noStrike" kern="1200" cap="none" spc="0" normalizeH="0" baseline="0" noProof="0" smtClean="0">
                <a:ln>
                  <a:noFill/>
                </a:ln>
                <a:solidFill>
                  <a:srgbClr val="000000"/>
                </a:solidFill>
                <a:effectLst/>
                <a:uLnTx/>
                <a:uFillTx/>
                <a:latin typeface="Amazon Ember"/>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000000"/>
              </a:solidFill>
              <a:effectLst/>
              <a:uLnTx/>
              <a:uFillTx/>
              <a:latin typeface="Amazon Ember"/>
              <a:ea typeface="+mn-ea"/>
              <a:cs typeface="+mn-cs"/>
            </a:endParaRPr>
          </a:p>
        </p:txBody>
      </p:sp>
    </p:spTree>
    <p:extLst>
      <p:ext uri="{BB962C8B-B14F-4D97-AF65-F5344CB8AC3E}">
        <p14:creationId xmlns:p14="http://schemas.microsoft.com/office/powerpoint/2010/main" val="1645907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12</a:t>
            </a:fld>
            <a:endParaRPr lang="en-US"/>
          </a:p>
        </p:txBody>
      </p:sp>
    </p:spTree>
    <p:extLst>
      <p:ext uri="{BB962C8B-B14F-4D97-AF65-F5344CB8AC3E}">
        <p14:creationId xmlns:p14="http://schemas.microsoft.com/office/powerpoint/2010/main" val="2849262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a:xfrm>
            <a:off x="638174" y="4371974"/>
            <a:ext cx="5572125" cy="4772025"/>
          </a:xfrm>
        </p:spPr>
        <p:txBody>
          <a:bodyPr/>
          <a:lstStyle/>
          <a:p>
            <a:r>
              <a:rPr lang="en-US" b="1" dirty="0"/>
              <a:t>Print out this Script (This is for the builds in this slide)</a:t>
            </a:r>
          </a:p>
          <a:p>
            <a:r>
              <a:rPr lang="en-US" dirty="0"/>
              <a:t>Most providers we target will have some discreet solutions, often loosely coupled — across their landscape — a PACS for radiology and maybe a CVIT solution.</a:t>
            </a:r>
          </a:p>
          <a:p>
            <a:r>
              <a:rPr lang="en-US" dirty="0"/>
              <a:t> </a:t>
            </a:r>
          </a:p>
          <a:p>
            <a:r>
              <a:rPr lang="en-US" dirty="0"/>
              <a:t>As hospitals continue to merge and acquire, or form regional networks, they inevitably run into the challenge of disparate systems needing to communicate.</a:t>
            </a:r>
          </a:p>
          <a:p>
            <a:r>
              <a:rPr lang="en-US" dirty="0"/>
              <a:t> </a:t>
            </a:r>
          </a:p>
          <a:p>
            <a:r>
              <a:rPr lang="en-US" dirty="0"/>
              <a:t>This is where we’ve introduced the Edison </a:t>
            </a:r>
            <a:r>
              <a:rPr lang="en-US" dirty="0" err="1"/>
              <a:t>Datalogue</a:t>
            </a:r>
            <a:r>
              <a:rPr lang="en-US" dirty="0"/>
              <a:t> to connect the disparate PACS systems together and thus allow users seamless access to images, regardless of location.</a:t>
            </a:r>
          </a:p>
          <a:p>
            <a:r>
              <a:rPr lang="en-US" dirty="0"/>
              <a:t> </a:t>
            </a:r>
          </a:p>
          <a:p>
            <a:r>
              <a:rPr lang="en-US" dirty="0"/>
              <a:t>But, there’s more to connect than the systems. Our </a:t>
            </a:r>
            <a:r>
              <a:rPr lang="en-US" dirty="0" err="1"/>
              <a:t>Datalogue</a:t>
            </a:r>
            <a:r>
              <a:rPr lang="en-US" dirty="0"/>
              <a:t> includes modules to connect the care teams. We want to connect people. Which people? We have a specific module to connect Multidisciplinary Teams; We connect Clinicians with our Clinician Viewer providing access from any device, from anywhere.</a:t>
            </a:r>
          </a:p>
          <a:p>
            <a:r>
              <a:rPr lang="en-US" dirty="0"/>
              <a:t> </a:t>
            </a:r>
          </a:p>
          <a:p>
            <a:r>
              <a:rPr lang="en-US" dirty="0"/>
              <a:t>In addition to these groups within the hospital networks, hospitals need to exchange case files in qualified circumstances; they need to collaborate with GPs and Referring Physicians. Increasingly, patients are more engaged and </a:t>
            </a:r>
            <a:r>
              <a:rPr lang="en-US" dirty="0" err="1"/>
              <a:t>Datalogue</a:t>
            </a:r>
            <a:r>
              <a:rPr lang="en-US" dirty="0"/>
              <a:t> offers a Patient Access functionality. And with more hospitals opting to outsource radiology reading, we’re adding more advanced workflows to accommodate a de-constructed configuration.</a:t>
            </a:r>
          </a:p>
          <a:p>
            <a:r>
              <a:rPr lang="en-US" dirty="0"/>
              <a:t> </a:t>
            </a:r>
          </a:p>
          <a:p>
            <a:r>
              <a:rPr lang="en-US" dirty="0"/>
              <a:t>Ultimately, what all these groups want is access to data. To ingest, aggregate and integrate data comprehensively across so many domains, GE developed the Edison platform. While Edison AI gets a lot of well-deserved attention, the platform is first and foremost about data aggregation and integration. </a:t>
            </a:r>
            <a:r>
              <a:rPr lang="en-US" dirty="0" err="1"/>
              <a:t>Afterall</a:t>
            </a:r>
            <a:r>
              <a:rPr lang="en-US" dirty="0"/>
              <a:t>, you can’t build useful AI without high quality, high volume data.</a:t>
            </a:r>
          </a:p>
          <a:p>
            <a:r>
              <a:rPr lang="en-US" dirty="0"/>
              <a:t> </a:t>
            </a:r>
          </a:p>
          <a:p>
            <a:r>
              <a:rPr lang="en-US" dirty="0"/>
              <a:t>So first, we’re using the Edison CDIP to enable </a:t>
            </a:r>
            <a:r>
              <a:rPr lang="en-US" dirty="0" err="1"/>
              <a:t>Datalogue</a:t>
            </a:r>
            <a:r>
              <a:rPr lang="en-US" dirty="0"/>
              <a:t> to ingest and aggregate an increasing number of data formats — we’ll bring in Lab data and monitoring data (that’s what MURAL does). We’ll bring in data from sources outside the hospital — genomic data, population health, consumer wearables, clinical trials, and so on.</a:t>
            </a:r>
          </a:p>
          <a:p>
            <a:r>
              <a:rPr lang="en-US" dirty="0"/>
              <a:t> </a:t>
            </a:r>
          </a:p>
          <a:p>
            <a:r>
              <a:rPr lang="en-US" dirty="0"/>
              <a:t>But what’s important is we’ll make that data available to applications — that we and others build — that can generate insights to enable better decisions and better care.</a:t>
            </a:r>
          </a:p>
          <a:p>
            <a:r>
              <a:rPr lang="en-US" dirty="0"/>
              <a:t> </a:t>
            </a:r>
          </a:p>
          <a:p>
            <a:r>
              <a:rPr lang="en-US" dirty="0"/>
              <a:t>Already today, we’re doing this with the Edison Business Intelligence platform for Analytics. The BI platform is used by applications like </a:t>
            </a:r>
            <a:r>
              <a:rPr lang="en-US" dirty="0" err="1"/>
              <a:t>DoseWatch</a:t>
            </a:r>
            <a:r>
              <a:rPr lang="en-US" dirty="0"/>
              <a:t>, Imaging Insights, Radiology Operations Module, Interventional Cardiology Insights ,and so on.</a:t>
            </a:r>
          </a:p>
          <a:p>
            <a:r>
              <a:rPr lang="en-US" dirty="0"/>
              <a:t> </a:t>
            </a:r>
          </a:p>
          <a:p>
            <a:r>
              <a:rPr lang="en-US" dirty="0"/>
              <a:t>Now to AI. We’re just launched Open PACS AI and the Edison AI Orchestrator, which allows our PACS to consume AI algorithms — both GE and non-GE — and receive the AI results, while leaving the Radiology workflow —completely unchanged.</a:t>
            </a:r>
          </a:p>
          <a:p>
            <a:r>
              <a:rPr lang="en-US" dirty="0"/>
              <a:t> </a:t>
            </a:r>
          </a:p>
          <a:p>
            <a:r>
              <a:rPr lang="en-US" dirty="0"/>
              <a:t>Today, to build the GE algorithms, we’ve initially used the Edison </a:t>
            </a:r>
            <a:r>
              <a:rPr lang="en-US" dirty="0" err="1"/>
              <a:t>DataLake</a:t>
            </a:r>
            <a:r>
              <a:rPr lang="en-US" dirty="0"/>
              <a:t>. This is where we’ve developed and trained our AI models. Using the cloud allows us to easily bring in diverse datasets from around the globe, and give access to radiologists anywhere in the world to help annotate the studies to establish ground truth.</a:t>
            </a:r>
          </a:p>
          <a:p>
            <a:r>
              <a:rPr lang="en-US" dirty="0"/>
              <a:t> </a:t>
            </a:r>
          </a:p>
          <a:p>
            <a:r>
              <a:rPr lang="en-US" dirty="0"/>
              <a:t>In the future, we plan to enable the Edison AI Workbench on Edison </a:t>
            </a:r>
            <a:r>
              <a:rPr lang="en-US" dirty="0" err="1"/>
              <a:t>Datalogue</a:t>
            </a:r>
            <a:r>
              <a:rPr lang="en-US" dirty="0"/>
              <a:t>. This way customers who wish to develop algorithms can build and train AI models directly on data in their </a:t>
            </a:r>
            <a:r>
              <a:rPr lang="en-US" dirty="0" err="1"/>
              <a:t>Datalogue</a:t>
            </a:r>
            <a:r>
              <a:rPr lang="en-US" dirty="0"/>
              <a:t>.</a:t>
            </a:r>
          </a:p>
          <a:p>
            <a:r>
              <a:rPr lang="en-US" dirty="0"/>
              <a:t> </a:t>
            </a:r>
          </a:p>
          <a:p>
            <a:r>
              <a:rPr lang="en-US" dirty="0"/>
              <a:t>This central data infrastructure that I’ve described — </a:t>
            </a:r>
            <a:r>
              <a:rPr lang="en-US" dirty="0" err="1"/>
              <a:t>Datalogue</a:t>
            </a:r>
            <a:r>
              <a:rPr lang="en-US" dirty="0"/>
              <a:t>, the BI platform, the AI Orchestration, the </a:t>
            </a:r>
            <a:r>
              <a:rPr lang="en-US" dirty="0" err="1"/>
              <a:t>DataLake</a:t>
            </a:r>
            <a:r>
              <a:rPr lang="en-US" dirty="0"/>
              <a:t> — all of this is included in what we label as the customer’s Enterprise Data Hub. It obviously includes systems from many vendors besides GE.</a:t>
            </a:r>
          </a:p>
          <a:p>
            <a:r>
              <a:rPr lang="en-US" dirty="0"/>
              <a:t> </a:t>
            </a:r>
          </a:p>
          <a:p>
            <a:r>
              <a:rPr lang="en-US" dirty="0"/>
              <a:t>So what you can observe is that the left half of this page addresses Data Management and the capabilities we bring to that.</a:t>
            </a:r>
          </a:p>
          <a:p>
            <a:r>
              <a:rPr lang="en-US" dirty="0"/>
              <a:t> </a:t>
            </a:r>
          </a:p>
          <a:p>
            <a:r>
              <a:rPr lang="en-US" dirty="0"/>
              <a:t>The right side of the page addresses Data Consumption.</a:t>
            </a:r>
          </a:p>
          <a:p>
            <a:r>
              <a:rPr lang="en-US" dirty="0"/>
              <a:t> </a:t>
            </a:r>
          </a:p>
          <a:p>
            <a:r>
              <a:rPr lang="en-US" dirty="0"/>
              <a:t>Most important are the Outcomes we drive for our customers.</a:t>
            </a:r>
          </a:p>
          <a:p>
            <a:r>
              <a:rPr lang="en-US" dirty="0"/>
              <a:t> </a:t>
            </a:r>
          </a:p>
          <a:p>
            <a:r>
              <a:rPr lang="en-US" dirty="0"/>
              <a:t>Let me call your attention to the lower left of the page. A critical element of our Edison strategy is to enable an broad ecosystem of developers to accelerate new solutions into the market for our customers. Edison Developer is workspace for developers to access the rich set of Edison developer services to create their own artifacts.</a:t>
            </a:r>
          </a:p>
          <a:p>
            <a:r>
              <a:rPr lang="en-US" dirty="0"/>
              <a:t> </a:t>
            </a:r>
          </a:p>
          <a:p>
            <a:r>
              <a:rPr lang="en-US" dirty="0"/>
              <a:t>Notice on the lower right, we will be launching a GE Healthcare Marketplace — a public web page where GE and third-party developers can market their innovations and customers can search and find all digital software from GE and our ecosystem partners.</a:t>
            </a:r>
          </a:p>
        </p:txBody>
      </p:sp>
      <p:sp>
        <p:nvSpPr>
          <p:cNvPr id="4" name="Slide Number Placeholder 3"/>
          <p:cNvSpPr>
            <a:spLocks noGrp="1"/>
          </p:cNvSpPr>
          <p:nvPr>
            <p:ph type="sldNum" sz="quarter" idx="10"/>
          </p:nvPr>
        </p:nvSpPr>
        <p:spPr>
          <a:xfrm>
            <a:off x="6506992" y="8894618"/>
            <a:ext cx="296330" cy="249382"/>
          </a:xfrm>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0CDABC8-FD09-47BC-822A-A981D494E0D7}" type="slidenum">
              <a:rPr kumimoji="0" lang="en-CA" sz="1200" b="0" i="0" u="none" strike="noStrike" kern="1200" cap="none" spc="0" normalizeH="0" baseline="0" noProof="0">
                <a:ln>
                  <a:noFill/>
                </a:ln>
                <a:solidFill>
                  <a:prstClr val="black"/>
                </a:solidFill>
                <a:effectLst/>
                <a:uLnTx/>
                <a:uFillTx/>
                <a:latin typeface="GE Inspira Sans"/>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dirty="0">
              <a:ln>
                <a:noFill/>
              </a:ln>
              <a:solidFill>
                <a:prstClr val="black"/>
              </a:solidFill>
              <a:effectLst/>
              <a:uLnTx/>
              <a:uFillTx/>
              <a:latin typeface="GE Inspira Sans"/>
              <a:ea typeface="+mn-ea"/>
              <a:cs typeface="+mn-cs"/>
            </a:endParaRPr>
          </a:p>
        </p:txBody>
      </p:sp>
    </p:spTree>
    <p:extLst>
      <p:ext uri="{BB962C8B-B14F-4D97-AF65-F5344CB8AC3E}">
        <p14:creationId xmlns:p14="http://schemas.microsoft.com/office/powerpoint/2010/main" val="1700488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5.xml"/><Relationship Id="rId4" Type="http://schemas.microsoft.com/office/2007/relationships/hdphoto" Target="../media/hdphoto3.wdp"/></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8.xml"/><Relationship Id="rId4" Type="http://schemas.microsoft.com/office/2007/relationships/hdphoto" Target="../media/hdphoto3.wdp"/></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1AF21E-E504-A249-9478-ADC5CA04A6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4" name="Title 1">
            <a:extLst>
              <a:ext uri="{FF2B5EF4-FFF2-40B4-BE49-F238E27FC236}">
                <a16:creationId xmlns:a16="http://schemas.microsoft.com/office/drawing/2014/main" id="{AC5FED71-3CDF-8046-9533-89B5A4F5A92A}"/>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a:t>Enter title</a:t>
            </a:r>
          </a:p>
        </p:txBody>
      </p:sp>
      <p:sp>
        <p:nvSpPr>
          <p:cNvPr id="15" name="Subtitle 2">
            <a:extLst>
              <a:ext uri="{FF2B5EF4-FFF2-40B4-BE49-F238E27FC236}">
                <a16:creationId xmlns:a16="http://schemas.microsoft.com/office/drawing/2014/main" id="{57A051FF-3791-0E44-B650-E20905BB8342}"/>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a:t>Speaker job title</a:t>
            </a:r>
            <a:br>
              <a:rPr lang="en-US"/>
            </a:br>
            <a:r>
              <a:rPr lang="en-US"/>
              <a:t>Speaker company</a:t>
            </a:r>
          </a:p>
        </p:txBody>
      </p:sp>
      <p:sp>
        <p:nvSpPr>
          <p:cNvPr id="5" name="Text Placeholder 7">
            <a:extLst>
              <a:ext uri="{FF2B5EF4-FFF2-40B4-BE49-F238E27FC236}">
                <a16:creationId xmlns:a16="http://schemas.microsoft.com/office/drawing/2014/main" id="{D1D69B09-2F29-BFE9-BF0C-A612DF0239AF}"/>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9FFCEA"/>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spTree>
    <p:extLst>
      <p:ext uri="{BB962C8B-B14F-4D97-AF65-F5344CB8AC3E}">
        <p14:creationId xmlns:p14="http://schemas.microsoft.com/office/powerpoint/2010/main" val="5448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userDrawn="1">
          <p15:clr>
            <a:srgbClr val="FBAE40"/>
          </p15:clr>
        </p15:guide>
        <p15:guide id="3" orient="horz" pos="2736" userDrawn="1">
          <p15:clr>
            <a:srgbClr val="FBAE40"/>
          </p15:clr>
        </p15:guide>
        <p15:guide id="4" orient="horz" pos="1272" userDrawn="1">
          <p15:clr>
            <a:srgbClr val="FBAE40"/>
          </p15:clr>
        </p15:guide>
        <p15:guide id="5" orient="horz" pos="172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981200"/>
            <a:ext cx="10972800" cy="4229100"/>
          </a:xfrm>
        </p:spPr>
        <p:txBody>
          <a:bodyPr/>
          <a:lstStyle>
            <a:lvl1pPr>
              <a:defRPr/>
            </a:lvl1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1457034"/>
            <a:ext cx="10972800" cy="258532"/>
          </a:xfrm>
        </p:spPr>
        <p:txBody>
          <a:bodyPr/>
          <a:lstStyle>
            <a:lvl1pPr marL="0" indent="0">
              <a:buNone/>
              <a:defRPr sz="1200" b="1" i="0" cap="all" spc="300" baseline="0"/>
            </a:lvl1pPr>
          </a:lstStyle>
          <a:p>
            <a:pPr lvl="0"/>
            <a:r>
              <a:rPr lang="en-US"/>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4FE6CE57-CAF1-8B4B-BA5C-873ED0224EE8}" type="datetime1">
              <a:rPr lang="en-US" smtClean="0"/>
              <a:t>8/26/2023</a:t>
            </a:fld>
            <a:endParaRPr lang="en-US"/>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09417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guide id="2" orient="horz" pos="1128" userDrawn="1">
          <p15:clr>
            <a:srgbClr val="9FCC3B"/>
          </p15:clr>
        </p15:guide>
        <p15:guide id="3" orient="horz" pos="1248"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 image (2/3+1/3)">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E467D8-D8EF-592F-87CC-A73B9DF9EE8E}"/>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62419529-AFDD-024E-1166-7A46AFB0F8B7}"/>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5237E6C2-9FD1-0C6D-F22B-FF52672B27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726757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4940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49406"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Picture Placeholder 6">
            <a:extLst>
              <a:ext uri="{FF2B5EF4-FFF2-40B4-BE49-F238E27FC236}">
                <a16:creationId xmlns:a16="http://schemas.microsoft.com/office/drawing/2014/main" id="{F2BE7156-1EB0-C68E-E152-C6BD72ECDC35}"/>
              </a:ext>
            </a:extLst>
          </p:cNvPr>
          <p:cNvSpPr>
            <a:spLocks noGrp="1"/>
          </p:cNvSpPr>
          <p:nvPr>
            <p:ph type="pic" sz="quarter" idx="15"/>
          </p:nvPr>
        </p:nvSpPr>
        <p:spPr>
          <a:xfrm>
            <a:off x="8289925" y="182563"/>
            <a:ext cx="3711574" cy="6126162"/>
          </a:xfrm>
          <a:prstGeom prst="roundRect">
            <a:avLst>
              <a:gd name="adj" fmla="val 5135"/>
            </a:avLst>
          </a:prstGeom>
        </p:spPr>
        <p:txBody>
          <a:bodyPr anchor="ctr">
            <a:noAutofit/>
          </a:bodyPr>
          <a:lstStyle>
            <a:lvl1pPr algn="ctr">
              <a:defRPr/>
            </a:lvl1pPr>
          </a:lstStyle>
          <a:p>
            <a:r>
              <a:rPr lang="en-GB"/>
              <a:t>Click icon to add picture</a:t>
            </a:r>
            <a:endParaRPr lang="en-US"/>
          </a:p>
        </p:txBody>
      </p:sp>
      <p:sp>
        <p:nvSpPr>
          <p:cNvPr id="6" name="TextBox 5">
            <a:extLst>
              <a:ext uri="{FF2B5EF4-FFF2-40B4-BE49-F238E27FC236}">
                <a16:creationId xmlns:a16="http://schemas.microsoft.com/office/drawing/2014/main" id="{454429AB-1A65-5245-EF4B-E57832920B08}"/>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5039624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 image (1/3+2/3)">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F7F8976-EBE3-F706-6FEE-591A5332BECB}"/>
              </a:ext>
            </a:extLst>
          </p:cNvPr>
          <p:cNvGrpSpPr/>
          <p:nvPr userDrawn="1"/>
        </p:nvGrpSpPr>
        <p:grpSpPr>
          <a:xfrm>
            <a:off x="1" y="6309994"/>
            <a:ext cx="12192000" cy="548006"/>
            <a:chOff x="1" y="6309994"/>
            <a:chExt cx="12192000" cy="548006"/>
          </a:xfrm>
        </p:grpSpPr>
        <p:sp>
          <p:nvSpPr>
            <p:cNvPr id="20" name="Rectangle 19">
              <a:extLst>
                <a:ext uri="{FF2B5EF4-FFF2-40B4-BE49-F238E27FC236}">
                  <a16:creationId xmlns:a16="http://schemas.microsoft.com/office/drawing/2014/main" id="{87C53946-E618-FE64-F752-AED65CA2CFB4}"/>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21" name="Picture 20">
              <a:extLst>
                <a:ext uri="{FF2B5EF4-FFF2-40B4-BE49-F238E27FC236}">
                  <a16:creationId xmlns:a16="http://schemas.microsoft.com/office/drawing/2014/main" id="{40AE4367-9C3D-C867-6B1F-19467E33C7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338137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8143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81437"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Picture Placeholder 6">
            <a:extLst>
              <a:ext uri="{FF2B5EF4-FFF2-40B4-BE49-F238E27FC236}">
                <a16:creationId xmlns:a16="http://schemas.microsoft.com/office/drawing/2014/main" id="{F2BE7156-1EB0-C68E-E152-C6BD72ECDC35}"/>
              </a:ext>
            </a:extLst>
          </p:cNvPr>
          <p:cNvSpPr>
            <a:spLocks noGrp="1"/>
          </p:cNvSpPr>
          <p:nvPr>
            <p:ph type="pic" sz="quarter" idx="15"/>
          </p:nvPr>
        </p:nvSpPr>
        <p:spPr>
          <a:xfrm>
            <a:off x="4406900" y="182563"/>
            <a:ext cx="7594599" cy="6126162"/>
          </a:xfrm>
          <a:prstGeom prst="roundRect">
            <a:avLst>
              <a:gd name="adj" fmla="val 5135"/>
            </a:avLst>
          </a:prstGeom>
        </p:spPr>
        <p:txBody>
          <a:bodyPr anchor="ctr">
            <a:noAutofit/>
          </a:bodyPr>
          <a:lstStyle>
            <a:lvl1pPr algn="ctr">
              <a:defRPr/>
            </a:lvl1pPr>
          </a:lstStyle>
          <a:p>
            <a:r>
              <a:rPr lang="en-GB"/>
              <a:t>Click icon to add picture</a:t>
            </a:r>
            <a:endParaRPr lang="en-US"/>
          </a:p>
        </p:txBody>
      </p:sp>
      <p:sp>
        <p:nvSpPr>
          <p:cNvPr id="6" name="TextBox 5">
            <a:extLst>
              <a:ext uri="{FF2B5EF4-FFF2-40B4-BE49-F238E27FC236}">
                <a16:creationId xmlns:a16="http://schemas.microsoft.com/office/drawing/2014/main" id="{0F29C49F-3C53-8E1E-1BAA-DE78E096BAE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1925872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CC7856F-16E6-BCAD-EB50-A85A88729A39}"/>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96C1C58B-6BC5-B464-70C1-D5EE4857DAD0}"/>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45971296-771E-1BF4-4304-88F25094B7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1BC5D5A9-567A-2A37-6CED-15B04F7F38C2}"/>
              </a:ext>
            </a:extLst>
          </p:cNvPr>
          <p:cNvSpPr>
            <a:spLocks noGrp="1"/>
          </p:cNvSpPr>
          <p:nvPr>
            <p:ph type="title"/>
          </p:nvPr>
        </p:nvSpPr>
        <p:spPr/>
        <p:txBody>
          <a:body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FD34C764-E0EB-2208-0243-AFF84877397B}"/>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Picture Placeholder 6">
            <a:extLst>
              <a:ext uri="{FF2B5EF4-FFF2-40B4-BE49-F238E27FC236}">
                <a16:creationId xmlns:a16="http://schemas.microsoft.com/office/drawing/2014/main" id="{62BC8CA4-FDCA-461D-5AB3-35CBDBB39C0C}"/>
              </a:ext>
            </a:extLst>
          </p:cNvPr>
          <p:cNvSpPr>
            <a:spLocks noGrp="1"/>
          </p:cNvSpPr>
          <p:nvPr>
            <p:ph type="pic" sz="quarter" idx="17"/>
          </p:nvPr>
        </p:nvSpPr>
        <p:spPr>
          <a:xfrm>
            <a:off x="183450" y="1638300"/>
            <a:ext cx="11825100" cy="4648200"/>
          </a:xfrm>
          <a:prstGeom prst="roundRect">
            <a:avLst>
              <a:gd name="adj" fmla="val 4244"/>
            </a:avLst>
          </a:prstGeom>
        </p:spPr>
        <p:txBody>
          <a:bodyPr anchor="ctr">
            <a:noAutofit/>
          </a:bodyPr>
          <a:lstStyle>
            <a:lvl1pPr algn="ctr">
              <a:defRPr/>
            </a:lvl1pPr>
          </a:lstStyle>
          <a:p>
            <a:r>
              <a:rPr lang="en-GB"/>
              <a:t>Click icon to add picture</a:t>
            </a:r>
            <a:endParaRPr lang="en-US"/>
          </a:p>
        </p:txBody>
      </p:sp>
      <p:sp>
        <p:nvSpPr>
          <p:cNvPr id="10" name="TextBox 9">
            <a:extLst>
              <a:ext uri="{FF2B5EF4-FFF2-40B4-BE49-F238E27FC236}">
                <a16:creationId xmlns:a16="http://schemas.microsoft.com/office/drawing/2014/main" id="{E766E85F-9B65-6B3A-2E15-FA5095378ABC}"/>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203455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full-blee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2A8B841-F1F4-5A9A-213C-652DDA4E29E7}"/>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1E8DC52A-A0BC-C328-4F58-2A8AC4ED6359}"/>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AD44FE2D-E328-FF4C-17CF-44BE8DB271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4" name="Date Placeholder 3">
            <a:extLst>
              <a:ext uri="{FF2B5EF4-FFF2-40B4-BE49-F238E27FC236}">
                <a16:creationId xmlns:a16="http://schemas.microsoft.com/office/drawing/2014/main" id="{FD34C764-E0EB-2208-0243-AFF84877397B}"/>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 name="TextBox 1">
            <a:extLst>
              <a:ext uri="{FF2B5EF4-FFF2-40B4-BE49-F238E27FC236}">
                <a16:creationId xmlns:a16="http://schemas.microsoft.com/office/drawing/2014/main" id="{E2E59FD6-E418-9A8E-1110-B1812B899DA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40674653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 purple">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A64C929-A5CE-C88E-6F74-C619ABD5C0E5}"/>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33010668-40B2-294D-CA7D-2BAD8A291845}"/>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39D677CC-8559-017D-B28F-1610734308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098550"/>
            <a:ext cx="11151553" cy="4114800"/>
          </a:xfrm>
          <a:noFill/>
        </p:spPr>
        <p:txBody>
          <a:bodyPr anchor="b">
            <a:normAutofit/>
          </a:bodyPr>
          <a:lstStyle>
            <a:lvl1pPr marL="571500" indent="-571500">
              <a:buSzPct val="200000"/>
              <a:buFont typeface="Source Sans Pro Light" panose="020B0403030403020204" pitchFamily="34" charset="0"/>
              <a:buChar char="“"/>
              <a:defRPr sz="3600">
                <a:solidFill>
                  <a:schemeClr val="bg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 Placeholder 2">
            <a:extLst>
              <a:ext uri="{FF2B5EF4-FFF2-40B4-BE49-F238E27FC236}">
                <a16:creationId xmlns:a16="http://schemas.microsoft.com/office/drawing/2014/main" id="{81D81026-3EF7-0051-1B4F-76CED0F74459}"/>
              </a:ext>
            </a:extLst>
          </p:cNvPr>
          <p:cNvSpPr>
            <a:spLocks noGrp="1"/>
          </p:cNvSpPr>
          <p:nvPr>
            <p:ph type="body" idx="1"/>
          </p:nvPr>
        </p:nvSpPr>
        <p:spPr>
          <a:xfrm>
            <a:off x="1108072" y="5389749"/>
            <a:ext cx="2423160" cy="164592"/>
          </a:xfrm>
        </p:spPr>
        <p:txBody>
          <a:bodyPr anchor="t">
            <a:normAutofit/>
          </a:bodyPr>
          <a:lstStyle>
            <a:lvl1pPr marL="0" indent="0">
              <a:buNone/>
              <a:defRPr sz="1150" b="0">
                <a:solidFill>
                  <a:schemeClr val="bg1"/>
                </a:solidFill>
                <a:latin typeface="Source Sans Pro SemiBold" panose="020B0603030403020204" pitchFamily="34" charset="0"/>
              </a:defRPr>
            </a:lvl1pPr>
            <a:lvl2pPr marL="0" indent="0">
              <a:buNone/>
              <a:defRPr sz="1150" b="0">
                <a:solidFill>
                  <a:schemeClr val="bg1"/>
                </a:solidFill>
                <a:latin typeface="Source Sans Pro SemiBold" panose="020B0603030403020204" pitchFamily="34" charset="0"/>
              </a:defRPr>
            </a:lvl2pPr>
            <a:lvl3pPr marL="0" indent="0">
              <a:buNone/>
              <a:defRPr sz="1150" b="0">
                <a:solidFill>
                  <a:schemeClr val="bg1"/>
                </a:solidFill>
                <a:latin typeface="Source Sans Pro SemiBold" panose="020B0603030403020204" pitchFamily="34" charset="0"/>
              </a:defRPr>
            </a:lvl3pPr>
            <a:lvl4pPr marL="0" indent="0">
              <a:buNone/>
              <a:defRPr sz="1150" b="0">
                <a:solidFill>
                  <a:schemeClr val="bg1"/>
                </a:solidFill>
                <a:latin typeface="Source Sans Pro SemiBold" panose="020B0603030403020204" pitchFamily="34" charset="0"/>
              </a:defRPr>
            </a:lvl4pPr>
            <a:lvl5pPr marL="0" indent="0">
              <a:buNone/>
              <a:tabLst/>
              <a:defRPr sz="1150" b="0">
                <a:solidFill>
                  <a:schemeClr val="bg1"/>
                </a:solidFill>
                <a:latin typeface="Source Sans Pro SemiBold" panose="020B0603030403020204" pitchFamily="34" charset="0"/>
              </a:defRPr>
            </a:lvl5pPr>
            <a:lvl6pPr marL="0" indent="0">
              <a:buNone/>
              <a:defRPr sz="1150" b="0">
                <a:solidFill>
                  <a:schemeClr val="bg1"/>
                </a:solidFill>
                <a:latin typeface="Source Sans Pro SemiBold" panose="020B0603030403020204" pitchFamily="34" charset="0"/>
              </a:defRPr>
            </a:lvl6pPr>
            <a:lvl7pPr marL="0" indent="0">
              <a:buNone/>
              <a:defRPr sz="1150" b="0">
                <a:solidFill>
                  <a:schemeClr val="bg1"/>
                </a:solidFill>
                <a:latin typeface="Source Sans Pro SemiBold" panose="020B0603030403020204" pitchFamily="34" charset="0"/>
              </a:defRPr>
            </a:lvl7pPr>
            <a:lvl8pPr marL="0" indent="0">
              <a:buNone/>
              <a:defRPr sz="1150" b="0">
                <a:solidFill>
                  <a:schemeClr val="bg1"/>
                </a:solidFill>
                <a:latin typeface="Source Sans Pro SemiBold" panose="020B0603030403020204" pitchFamily="34" charset="0"/>
              </a:defRPr>
            </a:lvl8pPr>
            <a:lvl9pPr marL="0" indent="0">
              <a:buNone/>
              <a:defRPr sz="1150" b="0">
                <a:solidFill>
                  <a:schemeClr val="bg1"/>
                </a:solidFill>
                <a:latin typeface="Source Sans Pro SemiBold" panose="020B0603030403020204" pitchFamily="34" charset="0"/>
              </a:defRPr>
            </a:lvl9pPr>
          </a:lstStyle>
          <a:p>
            <a:pPr lvl="0"/>
            <a:r>
              <a:rPr lang="en-GB"/>
              <a:t>Click to edit Master text styles</a:t>
            </a:r>
          </a:p>
        </p:txBody>
      </p:sp>
      <p:sp>
        <p:nvSpPr>
          <p:cNvPr id="11" name="Picture Placeholder 2">
            <a:extLst>
              <a:ext uri="{FF2B5EF4-FFF2-40B4-BE49-F238E27FC236}">
                <a16:creationId xmlns:a16="http://schemas.microsoft.com/office/drawing/2014/main" id="{8157CF2E-9ED9-8A8C-358A-220309F4BC1C}"/>
              </a:ext>
            </a:extLst>
          </p:cNvPr>
          <p:cNvSpPr>
            <a:spLocks noGrp="1"/>
          </p:cNvSpPr>
          <p:nvPr>
            <p:ph type="pic" sz="quarter" idx="18" hasCustomPrompt="1"/>
          </p:nvPr>
        </p:nvSpPr>
        <p:spPr>
          <a:xfrm>
            <a:off x="522288" y="5392606"/>
            <a:ext cx="503175" cy="595444"/>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2" name="Text Placeholder 2">
            <a:extLst>
              <a:ext uri="{FF2B5EF4-FFF2-40B4-BE49-F238E27FC236}">
                <a16:creationId xmlns:a16="http://schemas.microsoft.com/office/drawing/2014/main" id="{C7469241-FBB8-EAE7-7E4C-5DFE56D6BD34}"/>
              </a:ext>
            </a:extLst>
          </p:cNvPr>
          <p:cNvSpPr>
            <a:spLocks noGrp="1"/>
          </p:cNvSpPr>
          <p:nvPr>
            <p:ph type="body" idx="123"/>
          </p:nvPr>
        </p:nvSpPr>
        <p:spPr>
          <a:xfrm>
            <a:off x="1108072" y="5648638"/>
            <a:ext cx="2423160" cy="339412"/>
          </a:xfrm>
        </p:spPr>
        <p:txBody>
          <a:bodyPr anchor="t">
            <a:normAutofit/>
          </a:bodyPr>
          <a:lstStyle>
            <a:lvl1pPr marL="0" indent="0">
              <a:buNone/>
              <a:defRPr sz="1000" b="0">
                <a:solidFill>
                  <a:schemeClr val="bg1"/>
                </a:solidFill>
                <a:latin typeface="+mn-lt"/>
              </a:defRPr>
            </a:lvl1pPr>
            <a:lvl2pPr marL="0" indent="0">
              <a:buNone/>
              <a:defRPr sz="1000" b="0">
                <a:solidFill>
                  <a:schemeClr val="bg1"/>
                </a:solidFill>
                <a:latin typeface="+mn-lt"/>
              </a:defRPr>
            </a:lvl2pPr>
            <a:lvl3pPr marL="0" indent="0">
              <a:buNone/>
              <a:defRPr sz="1000" b="0">
                <a:solidFill>
                  <a:schemeClr val="bg1"/>
                </a:solidFill>
                <a:latin typeface="+mn-lt"/>
              </a:defRPr>
            </a:lvl3pPr>
            <a:lvl4pPr marL="0" indent="0">
              <a:buNone/>
              <a:defRPr sz="1000" b="0">
                <a:solidFill>
                  <a:schemeClr val="bg1"/>
                </a:solidFill>
                <a:latin typeface="+mn-lt"/>
              </a:defRPr>
            </a:lvl4pPr>
            <a:lvl5pPr marL="0" indent="0">
              <a:buNone/>
              <a:tabLst/>
              <a:defRPr sz="1000" b="0">
                <a:solidFill>
                  <a:schemeClr val="bg1"/>
                </a:solidFill>
                <a:latin typeface="+mn-lt"/>
              </a:defRPr>
            </a:lvl5pPr>
            <a:lvl6pPr marL="0" indent="0">
              <a:buNone/>
              <a:defRPr sz="1000" b="0">
                <a:solidFill>
                  <a:schemeClr val="bg1"/>
                </a:solidFill>
                <a:latin typeface="+mn-lt"/>
              </a:defRPr>
            </a:lvl6pPr>
            <a:lvl7pPr marL="0" indent="0">
              <a:buNone/>
              <a:defRPr sz="1000" b="0">
                <a:solidFill>
                  <a:schemeClr val="bg1"/>
                </a:solidFill>
                <a:latin typeface="+mn-lt"/>
              </a:defRPr>
            </a:lvl7pPr>
            <a:lvl8pPr marL="0" indent="0">
              <a:buNone/>
              <a:defRPr sz="1000" b="0">
                <a:solidFill>
                  <a:schemeClr val="bg1"/>
                </a:solidFill>
                <a:latin typeface="+mn-lt"/>
              </a:defRPr>
            </a:lvl8pPr>
            <a:lvl9pPr marL="0" indent="0">
              <a:buNone/>
              <a:defRPr sz="1000" b="0">
                <a:solidFill>
                  <a:schemeClr val="bg1"/>
                </a:solidFill>
                <a:latin typeface="+mn-lt"/>
              </a:defRPr>
            </a:lvl9pPr>
          </a:lstStyle>
          <a:p>
            <a:pPr lvl="0"/>
            <a:r>
              <a:rPr lang="en-GB"/>
              <a:t>Click to edit Master text styles</a:t>
            </a:r>
          </a:p>
        </p:txBody>
      </p:sp>
      <p:sp>
        <p:nvSpPr>
          <p:cNvPr id="3" name="TextBox 2">
            <a:extLst>
              <a:ext uri="{FF2B5EF4-FFF2-40B4-BE49-F238E27FC236}">
                <a16:creationId xmlns:a16="http://schemas.microsoft.com/office/drawing/2014/main" id="{6834365F-4528-8BC9-9792-021C3F30D774}"/>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073030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 whit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069B137-2AD3-528B-7CEE-1D3EA7FD7D6A}"/>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1F29E8B4-34BD-93F9-6138-68313C6CE137}"/>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E05F90BA-856B-9CDB-9537-314B2E9493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098550"/>
            <a:ext cx="11151553" cy="4114800"/>
          </a:xfrm>
        </p:spPr>
        <p:txBody>
          <a:bodyPr anchor="b">
            <a:normAutofit/>
          </a:bodyPr>
          <a:lstStyle>
            <a:lvl1pPr marL="571500" indent="-571500">
              <a:buSzPct val="200000"/>
              <a:buFont typeface="Source Sans Pro Light" panose="020B0403030403020204" pitchFamily="34" charset="0"/>
              <a:buChar char="“"/>
              <a:defRPr sz="3600">
                <a:solidFill>
                  <a:schemeClr val="accent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 Placeholder 2">
            <a:extLst>
              <a:ext uri="{FF2B5EF4-FFF2-40B4-BE49-F238E27FC236}">
                <a16:creationId xmlns:a16="http://schemas.microsoft.com/office/drawing/2014/main" id="{81D81026-3EF7-0051-1B4F-76CED0F74459}"/>
              </a:ext>
            </a:extLst>
          </p:cNvPr>
          <p:cNvSpPr>
            <a:spLocks noGrp="1"/>
          </p:cNvSpPr>
          <p:nvPr>
            <p:ph type="body" idx="1"/>
          </p:nvPr>
        </p:nvSpPr>
        <p:spPr>
          <a:xfrm>
            <a:off x="1108072" y="5389749"/>
            <a:ext cx="2423160" cy="164592"/>
          </a:xfrm>
        </p:spPr>
        <p:txBody>
          <a:bodyPr anchor="t">
            <a:normAutofit/>
          </a:bodyPr>
          <a:lstStyle>
            <a:lvl1pPr marL="0" indent="0">
              <a:buNone/>
              <a:defRPr sz="1150" b="0">
                <a:solidFill>
                  <a:schemeClr val="tx1"/>
                </a:solidFill>
                <a:latin typeface="Source Sans Pro SemiBold" panose="020B0603030403020204" pitchFamily="34" charset="0"/>
              </a:defRPr>
            </a:lvl1pPr>
            <a:lvl2pPr marL="0" indent="0">
              <a:buNone/>
              <a:defRPr sz="1150" b="0">
                <a:solidFill>
                  <a:schemeClr val="tx1"/>
                </a:solidFill>
                <a:latin typeface="Source Sans Pro SemiBold" panose="020B0603030403020204" pitchFamily="34" charset="0"/>
              </a:defRPr>
            </a:lvl2pPr>
            <a:lvl3pPr marL="0" indent="0">
              <a:buNone/>
              <a:defRPr sz="1150" b="0">
                <a:solidFill>
                  <a:schemeClr val="tx1"/>
                </a:solidFill>
                <a:latin typeface="Source Sans Pro SemiBold" panose="020B0603030403020204" pitchFamily="34" charset="0"/>
              </a:defRPr>
            </a:lvl3pPr>
            <a:lvl4pPr marL="0" indent="0">
              <a:buNone/>
              <a:defRPr sz="1150" b="0">
                <a:solidFill>
                  <a:schemeClr val="tx1"/>
                </a:solidFill>
                <a:latin typeface="Source Sans Pro SemiBold" panose="020B0603030403020204" pitchFamily="34" charset="0"/>
              </a:defRPr>
            </a:lvl4pPr>
            <a:lvl5pPr marL="0" indent="0">
              <a:buNone/>
              <a:tabLst/>
              <a:defRPr sz="1150" b="0">
                <a:solidFill>
                  <a:schemeClr val="tx1"/>
                </a:solidFill>
                <a:latin typeface="Source Sans Pro SemiBold" panose="020B0603030403020204" pitchFamily="34" charset="0"/>
              </a:defRPr>
            </a:lvl5pPr>
            <a:lvl6pPr marL="0" indent="0">
              <a:buNone/>
              <a:defRPr sz="1150" b="0">
                <a:solidFill>
                  <a:schemeClr val="tx1"/>
                </a:solidFill>
                <a:latin typeface="Source Sans Pro SemiBold" panose="020B0603030403020204" pitchFamily="34" charset="0"/>
              </a:defRPr>
            </a:lvl6pPr>
            <a:lvl7pPr marL="0" indent="0">
              <a:buNone/>
              <a:defRPr sz="1150" b="0">
                <a:solidFill>
                  <a:schemeClr val="tx1"/>
                </a:solidFill>
                <a:latin typeface="Source Sans Pro SemiBold" panose="020B0603030403020204" pitchFamily="34" charset="0"/>
              </a:defRPr>
            </a:lvl7pPr>
            <a:lvl8pPr marL="0" indent="0">
              <a:buNone/>
              <a:defRPr sz="1150" b="0">
                <a:solidFill>
                  <a:schemeClr val="tx1"/>
                </a:solidFill>
                <a:latin typeface="Source Sans Pro SemiBold" panose="020B0603030403020204" pitchFamily="34" charset="0"/>
              </a:defRPr>
            </a:lvl8pPr>
            <a:lvl9pPr marL="0" indent="0">
              <a:buNone/>
              <a:defRPr sz="1150" b="0">
                <a:solidFill>
                  <a:schemeClr val="tx1"/>
                </a:solidFill>
                <a:latin typeface="Source Sans Pro SemiBold" panose="020B0603030403020204" pitchFamily="34" charset="0"/>
              </a:defRPr>
            </a:lvl9pPr>
          </a:lstStyle>
          <a:p>
            <a:pPr lvl="0"/>
            <a:r>
              <a:rPr lang="en-GB"/>
              <a:t>Click to edit Master text styles</a:t>
            </a:r>
          </a:p>
        </p:txBody>
      </p:sp>
      <p:sp>
        <p:nvSpPr>
          <p:cNvPr id="11" name="Picture Placeholder 2">
            <a:extLst>
              <a:ext uri="{FF2B5EF4-FFF2-40B4-BE49-F238E27FC236}">
                <a16:creationId xmlns:a16="http://schemas.microsoft.com/office/drawing/2014/main" id="{8157CF2E-9ED9-8A8C-358A-220309F4BC1C}"/>
              </a:ext>
            </a:extLst>
          </p:cNvPr>
          <p:cNvSpPr>
            <a:spLocks noGrp="1"/>
          </p:cNvSpPr>
          <p:nvPr>
            <p:ph type="pic" sz="quarter" idx="18" hasCustomPrompt="1"/>
          </p:nvPr>
        </p:nvSpPr>
        <p:spPr>
          <a:xfrm>
            <a:off x="522288" y="5392606"/>
            <a:ext cx="503175" cy="595444"/>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2" name="Text Placeholder 2">
            <a:extLst>
              <a:ext uri="{FF2B5EF4-FFF2-40B4-BE49-F238E27FC236}">
                <a16:creationId xmlns:a16="http://schemas.microsoft.com/office/drawing/2014/main" id="{C7469241-FBB8-EAE7-7E4C-5DFE56D6BD34}"/>
              </a:ext>
            </a:extLst>
          </p:cNvPr>
          <p:cNvSpPr>
            <a:spLocks noGrp="1"/>
          </p:cNvSpPr>
          <p:nvPr>
            <p:ph type="body" idx="123"/>
          </p:nvPr>
        </p:nvSpPr>
        <p:spPr>
          <a:xfrm>
            <a:off x="1108072" y="5648638"/>
            <a:ext cx="2423160" cy="339412"/>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GB"/>
              <a:t>Click to edit Master text styles</a:t>
            </a:r>
          </a:p>
        </p:txBody>
      </p:sp>
      <p:sp>
        <p:nvSpPr>
          <p:cNvPr id="3" name="TextBox 2">
            <a:extLst>
              <a:ext uri="{FF2B5EF4-FFF2-40B4-BE49-F238E27FC236}">
                <a16:creationId xmlns:a16="http://schemas.microsoft.com/office/drawing/2014/main" id="{67B3E98E-AD79-5F85-A3B1-3A5C743FB2C0}"/>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2530125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tatement - purple">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A045BB6-309F-13B9-3EA8-D3C2BDCD81AC}"/>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1DCADF1A-11E2-04C9-98DE-D3A624DAA3E7}"/>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B8E9C8CC-EE14-EBAE-BEB0-59850382E0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2103438"/>
            <a:ext cx="7271704" cy="3884612"/>
          </a:xfrm>
          <a:noFill/>
        </p:spPr>
        <p:txBody>
          <a:bodyPr anchor="t" anchorCtr="0">
            <a:normAutofit/>
          </a:bodyPr>
          <a:lstStyle>
            <a:lvl1pPr marL="0" indent="0">
              <a:buSzPct val="200000"/>
              <a:buFont typeface="Source Sans Pro Light" panose="020B0403030403020204" pitchFamily="34" charset="0"/>
              <a:buNone/>
              <a:defRPr sz="6000">
                <a:solidFill>
                  <a:schemeClr val="bg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3775C03C-C817-3734-CDE0-4D348A1CACE5}"/>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4851815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tatement - whit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AC4F764-4B0C-38CF-0E84-C122A5C27E53}"/>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EE349366-8435-0031-67D0-86ABA5957473}"/>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21B6C233-6E62-46B2-3715-4EF06CABFA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605319EB-0E73-B706-02E1-25511D373DAB}"/>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42299424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tatement - teal">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9A0F08-5284-0B5F-B533-E93067DCC0AA}"/>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B0486E47-89C0-1B02-3E0F-0580B5B6291A}"/>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2D1277E0-70D1-346D-50E6-D60172F8DA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9301983E-E4BC-6722-ED50-65FB7E690457}"/>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9147080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tatement - green">
    <p:bg>
      <p:bgPr>
        <a:solidFill>
          <a:schemeClr val="accent3"/>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044BD4E-9639-F4C9-ECAE-A29C8234D33A}"/>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DC585449-C2C0-ABED-5092-82BCC1E64D6B}"/>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AA6484F6-4E17-7909-8386-9D33CC35D6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8B7B0BB7-B814-F98C-3040-8FEAFCC11300}"/>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02463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914401"/>
            <a:ext cx="5334000" cy="1085849"/>
          </a:xfrm>
        </p:spPr>
        <p:txBody>
          <a:bodyPr/>
          <a:lstStyle>
            <a:lvl1pPr>
              <a:defRPr/>
            </a:lvl1pPr>
          </a:lstStyle>
          <a:p>
            <a:r>
              <a:rPr lang="en-US"/>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4038599"/>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noAutofit/>
          </a:bodyPr>
          <a:lstStyle>
            <a:lvl1pPr marL="0" indent="0" algn="ctr">
              <a:buNone/>
              <a:defRPr/>
            </a:lvl1pPr>
          </a:lstStyle>
          <a:p>
            <a:r>
              <a:rPr lang="en-US"/>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F95AC19C-C017-E94D-AC73-02AE4505C559}" type="datetime1">
              <a:rPr lang="en-US" smtClean="0"/>
              <a:t>8/26/2023</a:t>
            </a:fld>
            <a:endParaRPr lang="en-US"/>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17291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tatement - yellow">
    <p:bg>
      <p:bgPr>
        <a:solidFill>
          <a:schemeClr val="accent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DAE57E-3766-0F15-5053-EB7AFC2D8288}"/>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A638D14B-7499-4AB5-2898-2A3631254F55}"/>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0C8F974C-889C-F839-E782-4CDADDB438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A9523761-BFD2-CD91-13D8-DA3D1290818F}"/>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5045232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atement - orange">
    <p:bg>
      <p:bgPr>
        <a:solidFill>
          <a:schemeClr val="accent5"/>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EFDF03-5797-8400-0A4B-5B5E7DBEEBCD}"/>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0C756CF5-1C80-1C94-A948-DC3DAC0D0257}"/>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4C4EE165-35E3-20E4-4D31-C8116A6C1C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AD2691DE-6ED0-9F06-DB18-DFB9E1CA45F9}"/>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8552804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 statistic - purple">
    <p:bg>
      <p:bgPr>
        <a:solidFill>
          <a:schemeClr val="accent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3E23288-8202-B948-AE0F-29EC53636764}"/>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6D1F02B0-C4CA-D368-D48D-2750B02599AB}"/>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CCF29B73-C1F3-6DB1-F353-ED312FCC07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8" y="1095057"/>
            <a:ext cx="5577843"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GB"/>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5"/>
            <a:ext cx="5577841" cy="2971800"/>
          </a:xfrm>
        </p:spPr>
        <p:txBody>
          <a:bodyPr anchor="b" anchorCtr="0">
            <a:normAutofit/>
          </a:bodyPr>
          <a:lstStyle>
            <a:lvl1pPr marL="0" indent="0">
              <a:buNone/>
              <a:defRPr sz="20000" b="0">
                <a:solidFill>
                  <a:schemeClr val="bg1"/>
                </a:solidFill>
                <a:latin typeface="+mn-lt"/>
              </a:defRPr>
            </a:lvl1pPr>
            <a:lvl2pPr marL="0" indent="0">
              <a:buNone/>
              <a:defRPr sz="17200" b="0">
                <a:solidFill>
                  <a:schemeClr val="bg1"/>
                </a:solidFill>
                <a:latin typeface="+mn-lt"/>
              </a:defRPr>
            </a:lvl2pPr>
            <a:lvl3pPr marL="0" indent="0">
              <a:buNone/>
              <a:defRPr sz="14400" b="0">
                <a:solidFill>
                  <a:schemeClr val="bg1"/>
                </a:solidFill>
                <a:latin typeface="+mn-lt"/>
              </a:defRPr>
            </a:lvl3pPr>
            <a:lvl4pPr marL="0" indent="0">
              <a:buNone/>
              <a:defRPr sz="14400" b="0">
                <a:solidFill>
                  <a:schemeClr val="bg1"/>
                </a:solidFill>
                <a:latin typeface="+mn-lt"/>
              </a:defRPr>
            </a:lvl4pPr>
            <a:lvl5pPr marL="0" indent="0">
              <a:buNone/>
              <a:tabLst/>
              <a:defRPr sz="14400" b="0">
                <a:solidFill>
                  <a:schemeClr val="bg1"/>
                </a:solidFill>
                <a:latin typeface="+mn-lt"/>
              </a:defRPr>
            </a:lvl5pPr>
            <a:lvl6pPr marL="0" indent="0">
              <a:buNone/>
              <a:defRPr sz="14400" b="0">
                <a:solidFill>
                  <a:schemeClr val="bg1"/>
                </a:solidFill>
                <a:latin typeface="+mn-lt"/>
              </a:defRPr>
            </a:lvl6pPr>
            <a:lvl7pPr marL="0" indent="0">
              <a:buNone/>
              <a:defRPr sz="14400" b="0">
                <a:solidFill>
                  <a:schemeClr val="bg1"/>
                </a:solidFill>
                <a:latin typeface="+mn-lt"/>
              </a:defRPr>
            </a:lvl7pPr>
            <a:lvl8pPr marL="0" indent="0">
              <a:buNone/>
              <a:defRPr sz="14400" b="0">
                <a:solidFill>
                  <a:schemeClr val="bg1"/>
                </a:solidFill>
                <a:latin typeface="+mn-lt"/>
              </a:defRPr>
            </a:lvl8pPr>
            <a:lvl9pPr marL="0" indent="0">
              <a:buNone/>
              <a:defRPr sz="14400" b="0">
                <a:solidFill>
                  <a:schemeClr val="bg1"/>
                </a:solidFill>
                <a:latin typeface="+mn-lt"/>
              </a:defRPr>
            </a:lvl9pPr>
          </a:lstStyle>
          <a:p>
            <a:pPr lvl="0"/>
            <a:r>
              <a:rPr lang="en-GB"/>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5257801"/>
            <a:ext cx="5578860" cy="7302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p:txBody>
      </p:sp>
      <p:cxnSp>
        <p:nvCxnSpPr>
          <p:cNvPr id="4" name="Straight Connector 3">
            <a:extLst>
              <a:ext uri="{FF2B5EF4-FFF2-40B4-BE49-F238E27FC236}">
                <a16:creationId xmlns:a16="http://schemas.microsoft.com/office/drawing/2014/main" id="{C1CC07B9-9505-0B30-D600-32D4DE9E17F0}"/>
              </a:ext>
            </a:extLst>
          </p:cNvPr>
          <p:cNvCxnSpPr/>
          <p:nvPr userDrawn="1"/>
        </p:nvCxnSpPr>
        <p:spPr>
          <a:xfrm>
            <a:off x="517525" y="5075765"/>
            <a:ext cx="55784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C0BB8C7-C69A-CBD0-E2B2-9D30B466A514}"/>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4558423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 statistic - whit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C73E6DE-907E-6F7A-7BB3-24CD9C8A593B}"/>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8B564BF2-8D3E-5DB7-E9BD-35698358FD2C}"/>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BABE3DDC-386B-ECEB-523C-C996BC8807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8" y="1095057"/>
            <a:ext cx="5577843"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5"/>
            <a:ext cx="5577841" cy="2971800"/>
          </a:xfrm>
        </p:spPr>
        <p:txBody>
          <a:bodyPr anchor="b" anchorCtr="0">
            <a:normAutofit/>
          </a:bodyPr>
          <a:lstStyle>
            <a:lvl1pPr marL="0" indent="0">
              <a:buNone/>
              <a:defRPr sz="20000" b="0">
                <a:solidFill>
                  <a:schemeClr val="accent1"/>
                </a:solidFill>
                <a:latin typeface="+mn-lt"/>
              </a:defRPr>
            </a:lvl1pPr>
            <a:lvl2pPr marL="0" indent="0">
              <a:buNone/>
              <a:defRPr sz="17200" b="0">
                <a:solidFill>
                  <a:schemeClr val="accent1"/>
                </a:solidFill>
                <a:latin typeface="+mn-lt"/>
              </a:defRPr>
            </a:lvl2pPr>
            <a:lvl3pPr marL="0" indent="0">
              <a:buNone/>
              <a:defRPr sz="14400" b="0">
                <a:solidFill>
                  <a:schemeClr val="accent1"/>
                </a:solidFill>
                <a:latin typeface="+mn-lt"/>
              </a:defRPr>
            </a:lvl3pPr>
            <a:lvl4pPr marL="0" indent="0">
              <a:buNone/>
              <a:defRPr sz="14400" b="0">
                <a:solidFill>
                  <a:schemeClr val="accent1"/>
                </a:solidFill>
                <a:latin typeface="+mn-lt"/>
              </a:defRPr>
            </a:lvl4pPr>
            <a:lvl5pPr marL="0" indent="0">
              <a:buNone/>
              <a:tabLst/>
              <a:defRPr sz="14400" b="0">
                <a:solidFill>
                  <a:schemeClr val="accent1"/>
                </a:solidFill>
                <a:latin typeface="+mn-lt"/>
              </a:defRPr>
            </a:lvl5pPr>
            <a:lvl6pPr marL="0" indent="0">
              <a:buNone/>
              <a:defRPr sz="14400" b="0">
                <a:solidFill>
                  <a:schemeClr val="accent1"/>
                </a:solidFill>
                <a:latin typeface="+mn-lt"/>
              </a:defRPr>
            </a:lvl6pPr>
            <a:lvl7pPr marL="0" indent="0">
              <a:buNone/>
              <a:defRPr sz="14400" b="0">
                <a:solidFill>
                  <a:schemeClr val="accent1"/>
                </a:solidFill>
                <a:latin typeface="+mn-lt"/>
              </a:defRPr>
            </a:lvl7pPr>
            <a:lvl8pPr marL="0" indent="0">
              <a:buNone/>
              <a:defRPr sz="14400" b="0">
                <a:solidFill>
                  <a:schemeClr val="accent1"/>
                </a:solidFill>
                <a:latin typeface="+mn-lt"/>
              </a:defRPr>
            </a:lvl8pPr>
            <a:lvl9pPr marL="0" indent="0">
              <a:buNone/>
              <a:defRPr sz="14400" b="0">
                <a:solidFill>
                  <a:schemeClr val="accent1"/>
                </a:solidFill>
                <a:latin typeface="+mn-lt"/>
              </a:defRPr>
            </a:lvl9pPr>
          </a:lstStyle>
          <a:p>
            <a:pPr lvl="0"/>
            <a:r>
              <a:rPr lang="en-GB"/>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5257801"/>
            <a:ext cx="5578860" cy="73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Click to edit Master text styles</a:t>
            </a:r>
          </a:p>
          <a:p>
            <a:pPr lvl="1"/>
            <a:r>
              <a:rPr lang="en-GB"/>
              <a:t>Second level</a:t>
            </a:r>
          </a:p>
        </p:txBody>
      </p:sp>
      <p:cxnSp>
        <p:nvCxnSpPr>
          <p:cNvPr id="2" name="Straight Connector 1">
            <a:extLst>
              <a:ext uri="{FF2B5EF4-FFF2-40B4-BE49-F238E27FC236}">
                <a16:creationId xmlns:a16="http://schemas.microsoft.com/office/drawing/2014/main" id="{504CBD6F-D5CB-FE13-6008-6F16DEF3CEEA}"/>
              </a:ext>
            </a:extLst>
          </p:cNvPr>
          <p:cNvCxnSpPr/>
          <p:nvPr userDrawn="1"/>
        </p:nvCxnSpPr>
        <p:spPr>
          <a:xfrm>
            <a:off x="517525" y="5075765"/>
            <a:ext cx="55784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5C94062-70CF-2736-2ED7-A8AF86A8B078}"/>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1246781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 statistics - purple">
    <p:bg>
      <p:bgPr>
        <a:solidFill>
          <a:schemeClr val="accent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2B5BF2-BF08-2EC4-6F8A-BDEBD6B5C721}"/>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DCAC23C8-DF6E-C356-D287-347E06B27BF5}"/>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3E0F826E-A29E-7573-0B43-A044322F49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9" y="1095057"/>
            <a:ext cx="3385504"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GB"/>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6"/>
            <a:ext cx="3385504" cy="1827953"/>
          </a:xfrm>
        </p:spPr>
        <p:txBody>
          <a:bodyPr anchor="b" anchorCtr="0">
            <a:normAutofit/>
          </a:bodyPr>
          <a:lstStyle>
            <a:lvl1pPr marL="0" indent="0">
              <a:buNone/>
              <a:defRPr sz="11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GB"/>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6" y="4140962"/>
            <a:ext cx="3390094"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p:txBody>
      </p:sp>
      <p:sp>
        <p:nvSpPr>
          <p:cNvPr id="2" name="Text Placeholder 2">
            <a:extLst>
              <a:ext uri="{FF2B5EF4-FFF2-40B4-BE49-F238E27FC236}">
                <a16:creationId xmlns:a16="http://schemas.microsoft.com/office/drawing/2014/main" id="{B7790BB3-2662-0DCB-8F70-6B7C3CC70C46}"/>
              </a:ext>
            </a:extLst>
          </p:cNvPr>
          <p:cNvSpPr>
            <a:spLocks noGrp="1"/>
          </p:cNvSpPr>
          <p:nvPr>
            <p:ph type="body" idx="125"/>
          </p:nvPr>
        </p:nvSpPr>
        <p:spPr>
          <a:xfrm>
            <a:off x="4414463" y="1095057"/>
            <a:ext cx="3383280"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GB"/>
              <a:t>Click to edit Master text styles</a:t>
            </a:r>
          </a:p>
        </p:txBody>
      </p:sp>
      <p:sp>
        <p:nvSpPr>
          <p:cNvPr id="4" name="Text Placeholder 2">
            <a:extLst>
              <a:ext uri="{FF2B5EF4-FFF2-40B4-BE49-F238E27FC236}">
                <a16:creationId xmlns:a16="http://schemas.microsoft.com/office/drawing/2014/main" id="{CB42AE3F-722F-64D4-B233-1B0427B8D407}"/>
              </a:ext>
            </a:extLst>
          </p:cNvPr>
          <p:cNvSpPr>
            <a:spLocks noGrp="1"/>
          </p:cNvSpPr>
          <p:nvPr>
            <p:ph type="body" idx="126"/>
          </p:nvPr>
        </p:nvSpPr>
        <p:spPr>
          <a:xfrm>
            <a:off x="4414463" y="2103966"/>
            <a:ext cx="3383280" cy="1827953"/>
          </a:xfrm>
        </p:spPr>
        <p:txBody>
          <a:bodyPr anchor="b" anchorCtr="0">
            <a:normAutofit/>
          </a:bodyPr>
          <a:lstStyle>
            <a:lvl1pPr marL="0" indent="0">
              <a:buNone/>
              <a:defRPr sz="11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GB"/>
              <a:t>Click to edit Master text styles</a:t>
            </a:r>
          </a:p>
        </p:txBody>
      </p:sp>
      <p:sp>
        <p:nvSpPr>
          <p:cNvPr id="6" name="Text Placeholder 4">
            <a:extLst>
              <a:ext uri="{FF2B5EF4-FFF2-40B4-BE49-F238E27FC236}">
                <a16:creationId xmlns:a16="http://schemas.microsoft.com/office/drawing/2014/main" id="{47CBE01C-CFC3-4CE4-FF05-0A15F13822D0}"/>
              </a:ext>
            </a:extLst>
          </p:cNvPr>
          <p:cNvSpPr>
            <a:spLocks noGrp="1"/>
          </p:cNvSpPr>
          <p:nvPr>
            <p:ph type="body" sz="quarter" idx="127"/>
          </p:nvPr>
        </p:nvSpPr>
        <p:spPr>
          <a:xfrm>
            <a:off x="4413829" y="4140962"/>
            <a:ext cx="3383280"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p:txBody>
      </p:sp>
      <p:sp>
        <p:nvSpPr>
          <p:cNvPr id="13" name="Text Placeholder 2">
            <a:extLst>
              <a:ext uri="{FF2B5EF4-FFF2-40B4-BE49-F238E27FC236}">
                <a16:creationId xmlns:a16="http://schemas.microsoft.com/office/drawing/2014/main" id="{C7EB732F-3B04-133A-4BC0-7A07922A6A3B}"/>
              </a:ext>
            </a:extLst>
          </p:cNvPr>
          <p:cNvSpPr>
            <a:spLocks noGrp="1"/>
          </p:cNvSpPr>
          <p:nvPr>
            <p:ph type="body" idx="128"/>
          </p:nvPr>
        </p:nvSpPr>
        <p:spPr>
          <a:xfrm>
            <a:off x="8291831" y="1095057"/>
            <a:ext cx="3383280"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GB"/>
              <a:t>Click to edit Master text styles</a:t>
            </a:r>
          </a:p>
        </p:txBody>
      </p:sp>
      <p:sp>
        <p:nvSpPr>
          <p:cNvPr id="14" name="Text Placeholder 2">
            <a:extLst>
              <a:ext uri="{FF2B5EF4-FFF2-40B4-BE49-F238E27FC236}">
                <a16:creationId xmlns:a16="http://schemas.microsoft.com/office/drawing/2014/main" id="{3DB3299F-9EE4-DD8F-3A6F-192431EEB3C4}"/>
              </a:ext>
            </a:extLst>
          </p:cNvPr>
          <p:cNvSpPr>
            <a:spLocks noGrp="1"/>
          </p:cNvSpPr>
          <p:nvPr>
            <p:ph type="body" idx="129"/>
          </p:nvPr>
        </p:nvSpPr>
        <p:spPr>
          <a:xfrm>
            <a:off x="8291831" y="2103966"/>
            <a:ext cx="3383280" cy="1827953"/>
          </a:xfrm>
        </p:spPr>
        <p:txBody>
          <a:bodyPr anchor="b" anchorCtr="0">
            <a:normAutofit/>
          </a:bodyPr>
          <a:lstStyle>
            <a:lvl1pPr marL="0" indent="0">
              <a:buNone/>
              <a:defRPr sz="11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GB"/>
              <a:t>Click to edit Master text styles</a:t>
            </a:r>
          </a:p>
        </p:txBody>
      </p:sp>
      <p:sp>
        <p:nvSpPr>
          <p:cNvPr id="15" name="Text Placeholder 4">
            <a:extLst>
              <a:ext uri="{FF2B5EF4-FFF2-40B4-BE49-F238E27FC236}">
                <a16:creationId xmlns:a16="http://schemas.microsoft.com/office/drawing/2014/main" id="{0E400AC6-A32D-02A3-FD00-29A43AC85E12}"/>
              </a:ext>
            </a:extLst>
          </p:cNvPr>
          <p:cNvSpPr>
            <a:spLocks noGrp="1"/>
          </p:cNvSpPr>
          <p:nvPr>
            <p:ph type="body" sz="quarter" idx="130"/>
          </p:nvPr>
        </p:nvSpPr>
        <p:spPr>
          <a:xfrm>
            <a:off x="8291197" y="4140962"/>
            <a:ext cx="3383280"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p:txBody>
      </p:sp>
      <p:cxnSp>
        <p:nvCxnSpPr>
          <p:cNvPr id="16" name="Straight Connector 15">
            <a:extLst>
              <a:ext uri="{FF2B5EF4-FFF2-40B4-BE49-F238E27FC236}">
                <a16:creationId xmlns:a16="http://schemas.microsoft.com/office/drawing/2014/main" id="{BDBBAAC5-CC10-A1F2-D4CF-91F1C8B82770}"/>
              </a:ext>
            </a:extLst>
          </p:cNvPr>
          <p:cNvCxnSpPr>
            <a:cxnSpLocks/>
          </p:cNvCxnSpPr>
          <p:nvPr userDrawn="1"/>
        </p:nvCxnSpPr>
        <p:spPr>
          <a:xfrm>
            <a:off x="517525"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FC8504-5367-9653-14DC-739620BFFB82}"/>
              </a:ext>
            </a:extLst>
          </p:cNvPr>
          <p:cNvCxnSpPr>
            <a:cxnSpLocks/>
          </p:cNvCxnSpPr>
          <p:nvPr userDrawn="1"/>
        </p:nvCxnSpPr>
        <p:spPr>
          <a:xfrm>
            <a:off x="4418528"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0B6333-AFDB-50A7-593F-122F0797D172}"/>
              </a:ext>
            </a:extLst>
          </p:cNvPr>
          <p:cNvCxnSpPr>
            <a:cxnSpLocks/>
          </p:cNvCxnSpPr>
          <p:nvPr userDrawn="1"/>
        </p:nvCxnSpPr>
        <p:spPr>
          <a:xfrm>
            <a:off x="8291197"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874F3E7-F845-CB48-1FE6-51FCF7D71B8C}"/>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5095038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 statistics - whit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B551FA-2DC3-E46A-4B43-D5E7F2FF4C93}"/>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9826C5F5-33D9-7EDD-9D5F-1E8B1FBC5611}"/>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98B57E60-2C9C-B668-8B47-D86C065109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9"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6"/>
            <a:ext cx="3383280" cy="1827953"/>
          </a:xfrm>
        </p:spPr>
        <p:txBody>
          <a:bodyPr anchor="b" anchorCtr="0">
            <a:normAutofit/>
          </a:bodyPr>
          <a:lstStyle>
            <a:lvl1pPr marL="0" indent="0">
              <a:buNone/>
              <a:defRPr sz="11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GB"/>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4140962"/>
            <a:ext cx="3383280" cy="1847088"/>
          </a:xfrm>
        </p:spPr>
        <p:txBody>
          <a:bodyPr/>
          <a:lstStyle/>
          <a:p>
            <a:pPr lvl="0"/>
            <a:r>
              <a:rPr lang="en-GB"/>
              <a:t>Click to edit Master text styles</a:t>
            </a:r>
          </a:p>
          <a:p>
            <a:pPr lvl="1"/>
            <a:r>
              <a:rPr lang="en-GB"/>
              <a:t>Second level</a:t>
            </a:r>
          </a:p>
        </p:txBody>
      </p:sp>
      <p:sp>
        <p:nvSpPr>
          <p:cNvPr id="21" name="Text Placeholder 2">
            <a:extLst>
              <a:ext uri="{FF2B5EF4-FFF2-40B4-BE49-F238E27FC236}">
                <a16:creationId xmlns:a16="http://schemas.microsoft.com/office/drawing/2014/main" id="{22829B64-B9E3-6F87-6E3A-902347095395}"/>
              </a:ext>
            </a:extLst>
          </p:cNvPr>
          <p:cNvSpPr>
            <a:spLocks noGrp="1"/>
          </p:cNvSpPr>
          <p:nvPr>
            <p:ph type="body" idx="125"/>
          </p:nvPr>
        </p:nvSpPr>
        <p:spPr>
          <a:xfrm>
            <a:off x="4413828"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22" name="Text Placeholder 2">
            <a:extLst>
              <a:ext uri="{FF2B5EF4-FFF2-40B4-BE49-F238E27FC236}">
                <a16:creationId xmlns:a16="http://schemas.microsoft.com/office/drawing/2014/main" id="{11B07066-EEE2-B4DF-0D1C-E6DA89E162E0}"/>
              </a:ext>
            </a:extLst>
          </p:cNvPr>
          <p:cNvSpPr>
            <a:spLocks noGrp="1"/>
          </p:cNvSpPr>
          <p:nvPr>
            <p:ph type="body" idx="126"/>
          </p:nvPr>
        </p:nvSpPr>
        <p:spPr>
          <a:xfrm>
            <a:off x="4413829" y="2103966"/>
            <a:ext cx="3383280" cy="1827953"/>
          </a:xfrm>
        </p:spPr>
        <p:txBody>
          <a:bodyPr anchor="b" anchorCtr="0">
            <a:normAutofit/>
          </a:bodyPr>
          <a:lstStyle>
            <a:lvl1pPr marL="0" indent="0">
              <a:buNone/>
              <a:defRPr sz="11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GB"/>
              <a:t>Click to edit Master text styles</a:t>
            </a:r>
          </a:p>
        </p:txBody>
      </p:sp>
      <p:sp>
        <p:nvSpPr>
          <p:cNvPr id="23" name="Text Placeholder 4">
            <a:extLst>
              <a:ext uri="{FF2B5EF4-FFF2-40B4-BE49-F238E27FC236}">
                <a16:creationId xmlns:a16="http://schemas.microsoft.com/office/drawing/2014/main" id="{C0B0B95A-9E07-BCF7-E71F-6784D74F94C1}"/>
              </a:ext>
            </a:extLst>
          </p:cNvPr>
          <p:cNvSpPr>
            <a:spLocks noGrp="1"/>
          </p:cNvSpPr>
          <p:nvPr>
            <p:ph type="body" sz="quarter" idx="127"/>
          </p:nvPr>
        </p:nvSpPr>
        <p:spPr>
          <a:xfrm>
            <a:off x="4413195" y="4140962"/>
            <a:ext cx="3383280" cy="1847088"/>
          </a:xfrm>
        </p:spPr>
        <p:txBody>
          <a:bodyPr/>
          <a:lstStyle/>
          <a:p>
            <a:pPr lvl="0"/>
            <a:r>
              <a:rPr lang="en-GB"/>
              <a:t>Click to edit Master text styles</a:t>
            </a:r>
          </a:p>
          <a:p>
            <a:pPr lvl="1"/>
            <a:r>
              <a:rPr lang="en-GB"/>
              <a:t>Second level</a:t>
            </a:r>
          </a:p>
        </p:txBody>
      </p:sp>
      <p:sp>
        <p:nvSpPr>
          <p:cNvPr id="24" name="Text Placeholder 2">
            <a:extLst>
              <a:ext uri="{FF2B5EF4-FFF2-40B4-BE49-F238E27FC236}">
                <a16:creationId xmlns:a16="http://schemas.microsoft.com/office/drawing/2014/main" id="{DD0DAC92-4ECE-1DA0-72FF-4ABA73034978}"/>
              </a:ext>
            </a:extLst>
          </p:cNvPr>
          <p:cNvSpPr>
            <a:spLocks noGrp="1"/>
          </p:cNvSpPr>
          <p:nvPr>
            <p:ph type="body" idx="128"/>
          </p:nvPr>
        </p:nvSpPr>
        <p:spPr>
          <a:xfrm>
            <a:off x="8286433"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57" name="Text Placeholder 2">
            <a:extLst>
              <a:ext uri="{FF2B5EF4-FFF2-40B4-BE49-F238E27FC236}">
                <a16:creationId xmlns:a16="http://schemas.microsoft.com/office/drawing/2014/main" id="{E9563463-F59E-5CB5-BB28-23C1351BDC76}"/>
              </a:ext>
            </a:extLst>
          </p:cNvPr>
          <p:cNvSpPr>
            <a:spLocks noGrp="1"/>
          </p:cNvSpPr>
          <p:nvPr>
            <p:ph type="body" idx="129"/>
          </p:nvPr>
        </p:nvSpPr>
        <p:spPr>
          <a:xfrm>
            <a:off x="8286433" y="2103966"/>
            <a:ext cx="3383280" cy="1827953"/>
          </a:xfrm>
        </p:spPr>
        <p:txBody>
          <a:bodyPr anchor="b" anchorCtr="0">
            <a:normAutofit/>
          </a:bodyPr>
          <a:lstStyle>
            <a:lvl1pPr marL="0" indent="0">
              <a:buNone/>
              <a:defRPr sz="11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GB"/>
              <a:t>Click to edit Master text styles</a:t>
            </a:r>
          </a:p>
        </p:txBody>
      </p:sp>
      <p:sp>
        <p:nvSpPr>
          <p:cNvPr id="58" name="Text Placeholder 4">
            <a:extLst>
              <a:ext uri="{FF2B5EF4-FFF2-40B4-BE49-F238E27FC236}">
                <a16:creationId xmlns:a16="http://schemas.microsoft.com/office/drawing/2014/main" id="{4F8193EB-878A-FD88-E58A-23BC14A976EF}"/>
              </a:ext>
            </a:extLst>
          </p:cNvPr>
          <p:cNvSpPr>
            <a:spLocks noGrp="1"/>
          </p:cNvSpPr>
          <p:nvPr>
            <p:ph type="body" sz="quarter" idx="130"/>
          </p:nvPr>
        </p:nvSpPr>
        <p:spPr>
          <a:xfrm>
            <a:off x="8285799" y="4140962"/>
            <a:ext cx="3383280" cy="1847088"/>
          </a:xfrm>
        </p:spPr>
        <p:txBody>
          <a:bodyPr/>
          <a:lstStyle/>
          <a:p>
            <a:pPr lvl="0"/>
            <a:r>
              <a:rPr lang="en-GB"/>
              <a:t>Click to edit Master text styles</a:t>
            </a:r>
          </a:p>
          <a:p>
            <a:pPr lvl="1"/>
            <a:r>
              <a:rPr lang="en-GB"/>
              <a:t>Second level</a:t>
            </a:r>
          </a:p>
        </p:txBody>
      </p:sp>
      <p:cxnSp>
        <p:nvCxnSpPr>
          <p:cNvPr id="2" name="Straight Connector 1">
            <a:extLst>
              <a:ext uri="{FF2B5EF4-FFF2-40B4-BE49-F238E27FC236}">
                <a16:creationId xmlns:a16="http://schemas.microsoft.com/office/drawing/2014/main" id="{382A48C9-13C5-409E-FABF-01BEF27D686F}"/>
              </a:ext>
            </a:extLst>
          </p:cNvPr>
          <p:cNvCxnSpPr>
            <a:cxnSpLocks/>
          </p:cNvCxnSpPr>
          <p:nvPr userDrawn="1"/>
        </p:nvCxnSpPr>
        <p:spPr>
          <a:xfrm>
            <a:off x="517525"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DD77F2C-D8AA-3869-B7E5-9C6AB3635707}"/>
              </a:ext>
            </a:extLst>
          </p:cNvPr>
          <p:cNvCxnSpPr>
            <a:cxnSpLocks/>
          </p:cNvCxnSpPr>
          <p:nvPr userDrawn="1"/>
        </p:nvCxnSpPr>
        <p:spPr>
          <a:xfrm>
            <a:off x="4422656"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29DF8D0-8F0E-2785-83D6-17FDC2B8C45C}"/>
              </a:ext>
            </a:extLst>
          </p:cNvPr>
          <p:cNvCxnSpPr>
            <a:cxnSpLocks/>
          </p:cNvCxnSpPr>
          <p:nvPr userDrawn="1"/>
        </p:nvCxnSpPr>
        <p:spPr>
          <a:xfrm>
            <a:off x="8279449"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1CAA784-D004-9288-9F61-A260561A5C5A}"/>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6145125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  box content - purpl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00F465A-B850-A35A-183D-14CCBD5518F8}"/>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EADD9AB3-D007-59AE-B1B8-68289BE3C1F6}"/>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EA3A6315-6441-23E6-D6EE-293321CDC7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3" name="Rectangle 12">
            <a:extLst>
              <a:ext uri="{FF2B5EF4-FFF2-40B4-BE49-F238E27FC236}">
                <a16:creationId xmlns:a16="http://schemas.microsoft.com/office/drawing/2014/main" id="{ABB76869-11CE-12D7-DCF8-9EE6FD3A5439}"/>
              </a:ext>
            </a:extLst>
          </p:cNvPr>
          <p:cNvSpPr/>
          <p:nvPr userDrawn="1"/>
        </p:nvSpPr>
        <p:spPr bwMode="white">
          <a:xfrm>
            <a:off x="8289924" y="1490963"/>
            <a:ext cx="3379787" cy="4636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439053" y="1643063"/>
            <a:ext cx="3081528"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GB"/>
              <a:t>Click to edit Master text styles</a:t>
            </a:r>
          </a:p>
        </p:txBody>
      </p:sp>
      <p:sp>
        <p:nvSpPr>
          <p:cNvPr id="14" name="TextBox 13">
            <a:extLst>
              <a:ext uri="{FF2B5EF4-FFF2-40B4-BE49-F238E27FC236}">
                <a16:creationId xmlns:a16="http://schemas.microsoft.com/office/drawing/2014/main" id="{37112C6C-380A-D4A6-0EFD-95B611F257CC}"/>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
        <p:nvSpPr>
          <p:cNvPr id="16" name="Text Placeholder 4">
            <a:extLst>
              <a:ext uri="{FF2B5EF4-FFF2-40B4-BE49-F238E27FC236}">
                <a16:creationId xmlns:a16="http://schemas.microsoft.com/office/drawing/2014/main" id="{A6ACE12B-FDBC-275A-1992-AC03E26AB1CC}"/>
              </a:ext>
            </a:extLst>
          </p:cNvPr>
          <p:cNvSpPr>
            <a:spLocks noGrp="1"/>
          </p:cNvSpPr>
          <p:nvPr>
            <p:ph type="body" sz="quarter" idx="130"/>
          </p:nvPr>
        </p:nvSpPr>
        <p:spPr>
          <a:xfrm>
            <a:off x="8439053" y="2103438"/>
            <a:ext cx="3081528"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42383013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 box content - gra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924B98-47FF-5E7A-60C0-A69107FD5D62}"/>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8AF13E57-9136-11DA-0E5F-7656A6070252}"/>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41065A03-E633-BCA1-0FFB-ACEAF15847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3" name="Rectangle 12">
            <a:extLst>
              <a:ext uri="{FF2B5EF4-FFF2-40B4-BE49-F238E27FC236}">
                <a16:creationId xmlns:a16="http://schemas.microsoft.com/office/drawing/2014/main" id="{ABB76869-11CE-12D7-DCF8-9EE6FD3A5439}"/>
              </a:ext>
            </a:extLst>
          </p:cNvPr>
          <p:cNvSpPr/>
          <p:nvPr userDrawn="1"/>
        </p:nvSpPr>
        <p:spPr>
          <a:xfrm>
            <a:off x="8289924" y="1490963"/>
            <a:ext cx="3379787"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6" name="TextBox 15">
            <a:extLst>
              <a:ext uri="{FF2B5EF4-FFF2-40B4-BE49-F238E27FC236}">
                <a16:creationId xmlns:a16="http://schemas.microsoft.com/office/drawing/2014/main" id="{A8ED15D1-44AE-3B4A-E9E1-2F997C97B42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
        <p:nvSpPr>
          <p:cNvPr id="14" name="Text Placeholder 4">
            <a:extLst>
              <a:ext uri="{FF2B5EF4-FFF2-40B4-BE49-F238E27FC236}">
                <a16:creationId xmlns:a16="http://schemas.microsoft.com/office/drawing/2014/main" id="{A229D827-7BAC-242D-A2AE-5EAD64617C3B}"/>
              </a:ext>
            </a:extLst>
          </p:cNvPr>
          <p:cNvSpPr>
            <a:spLocks noGrp="1"/>
          </p:cNvSpPr>
          <p:nvPr>
            <p:ph type="body" sz="quarter" idx="130"/>
          </p:nvPr>
        </p:nvSpPr>
        <p:spPr>
          <a:xfrm>
            <a:off x="8439053" y="2103438"/>
            <a:ext cx="3081528" cy="38846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Click to edit Master text styles</a:t>
            </a:r>
          </a:p>
          <a:p>
            <a:pPr lvl="1"/>
            <a:r>
              <a:rPr lang="en-GB"/>
              <a:t>Second level</a:t>
            </a:r>
          </a:p>
        </p:txBody>
      </p:sp>
      <p:sp>
        <p:nvSpPr>
          <p:cNvPr id="15" name="Text Placeholder 2">
            <a:extLst>
              <a:ext uri="{FF2B5EF4-FFF2-40B4-BE49-F238E27FC236}">
                <a16:creationId xmlns:a16="http://schemas.microsoft.com/office/drawing/2014/main" id="{972D85C8-8D61-FFB4-73AA-5A889D42D902}"/>
              </a:ext>
            </a:extLst>
          </p:cNvPr>
          <p:cNvSpPr>
            <a:spLocks noGrp="1"/>
          </p:cNvSpPr>
          <p:nvPr>
            <p:ph type="body" idx="13"/>
          </p:nvPr>
        </p:nvSpPr>
        <p:spPr>
          <a:xfrm>
            <a:off x="8439053" y="1643063"/>
            <a:ext cx="308152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tx1"/>
                </a:solidFill>
                <a:latin typeface="Source Sans Pro SemiBold" panose="020B0603030403020204" pitchFamily="34" charset="0"/>
              </a:defRPr>
            </a:lvl2pPr>
            <a:lvl3pPr marL="0" indent="0">
              <a:buNone/>
              <a:defRPr sz="1600" b="0">
                <a:solidFill>
                  <a:schemeClr val="tx1"/>
                </a:solidFill>
                <a:latin typeface="Source Sans Pro SemiBold" panose="020B0603030403020204" pitchFamily="34" charset="0"/>
              </a:defRPr>
            </a:lvl3pPr>
            <a:lvl4pPr marL="0" indent="0">
              <a:buNone/>
              <a:defRPr sz="1600" b="0">
                <a:solidFill>
                  <a:schemeClr val="tx1"/>
                </a:solidFill>
                <a:latin typeface="Source Sans Pro SemiBold" panose="020B0603030403020204" pitchFamily="34" charset="0"/>
              </a:defRPr>
            </a:lvl4pPr>
            <a:lvl5pPr marL="0" indent="0">
              <a:buNone/>
              <a:tabLst/>
              <a:defRPr sz="1600" b="0">
                <a:solidFill>
                  <a:schemeClr val="tx1"/>
                </a:solidFill>
                <a:latin typeface="Source Sans Pro SemiBold" panose="020B0603030403020204" pitchFamily="34" charset="0"/>
              </a:defRPr>
            </a:lvl5pPr>
            <a:lvl6pPr marL="0" indent="0">
              <a:buNone/>
              <a:defRPr sz="1600" b="0">
                <a:solidFill>
                  <a:schemeClr val="tx1"/>
                </a:solidFill>
                <a:latin typeface="Source Sans Pro SemiBold" panose="020B0603030403020204" pitchFamily="34" charset="0"/>
              </a:defRPr>
            </a:lvl6pPr>
            <a:lvl7pPr marL="0" indent="0">
              <a:buNone/>
              <a:defRPr sz="1600" b="0">
                <a:solidFill>
                  <a:schemeClr val="tx1"/>
                </a:solidFill>
                <a:latin typeface="Source Sans Pro SemiBold" panose="020B0603030403020204" pitchFamily="34" charset="0"/>
              </a:defRPr>
            </a:lvl7pPr>
            <a:lvl8pPr marL="0" indent="0">
              <a:buNone/>
              <a:defRPr sz="1600" b="0">
                <a:solidFill>
                  <a:schemeClr val="tx1"/>
                </a:solidFill>
                <a:latin typeface="Source Sans Pro SemiBold" panose="020B0603030403020204" pitchFamily="34" charset="0"/>
              </a:defRPr>
            </a:lvl8pPr>
            <a:lvl9pPr marL="0" indent="0">
              <a:buNone/>
              <a:defRPr sz="1600" b="0">
                <a:solidFill>
                  <a:schemeClr val="tx1"/>
                </a:solidFill>
                <a:latin typeface="Source Sans Pro SemiBold" panose="020B0603030403020204" pitchFamily="34" charset="0"/>
              </a:defRPr>
            </a:lvl9pPr>
          </a:lstStyle>
          <a:p>
            <a:pPr lvl="0"/>
            <a:r>
              <a:rPr lang="en-GB"/>
              <a:t>Click to edit Master text styles</a:t>
            </a:r>
          </a:p>
        </p:txBody>
      </p:sp>
    </p:spTree>
    <p:extLst>
      <p:ext uri="{BB962C8B-B14F-4D97-AF65-F5344CB8AC3E}">
        <p14:creationId xmlns:p14="http://schemas.microsoft.com/office/powerpoint/2010/main" val="34859255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 column content + takeawa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7B2DAB5-5724-B5D4-AFED-8975051F04F4}"/>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5A9F1DE1-D80A-25A6-E731-EA9CF5F1BBFE}"/>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2075F256-727B-7E2B-069C-755926282B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1115460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7"/>
            <a:ext cx="11154600" cy="32644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6" name="Text Placeholder 2">
            <a:extLst>
              <a:ext uri="{FF2B5EF4-FFF2-40B4-BE49-F238E27FC236}">
                <a16:creationId xmlns:a16="http://schemas.microsoft.com/office/drawing/2014/main" id="{4666323C-FD55-507A-64A8-EFDF8D55B1BC}"/>
              </a:ext>
            </a:extLst>
          </p:cNvPr>
          <p:cNvSpPr>
            <a:spLocks noGrp="1"/>
          </p:cNvSpPr>
          <p:nvPr>
            <p:ph type="body" idx="13"/>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GB"/>
              <a:t>Click to edit Master text styles</a:t>
            </a:r>
          </a:p>
        </p:txBody>
      </p:sp>
      <p:sp>
        <p:nvSpPr>
          <p:cNvPr id="13" name="TextBox 12">
            <a:extLst>
              <a:ext uri="{FF2B5EF4-FFF2-40B4-BE49-F238E27FC236}">
                <a16:creationId xmlns:a16="http://schemas.microsoft.com/office/drawing/2014/main" id="{1601DBA3-E4B0-13A4-B011-61BBF2B57FA6}"/>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6877401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column content + takeawa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9C92CD-57A5-ADEC-F155-28B9B035B2D3}"/>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E224F068-B840-2B47-599C-1349DA11C51A}"/>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5CE34408-789B-EFD6-E07F-8CC3433652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2735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8" cy="32735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2">
            <a:extLst>
              <a:ext uri="{FF2B5EF4-FFF2-40B4-BE49-F238E27FC236}">
                <a16:creationId xmlns:a16="http://schemas.microsoft.com/office/drawing/2014/main" id="{7C7099F5-60C3-8A6F-7821-033CA3BF14D8}"/>
              </a:ext>
            </a:extLst>
          </p:cNvPr>
          <p:cNvSpPr>
            <a:spLocks noGrp="1"/>
          </p:cNvSpPr>
          <p:nvPr>
            <p:ph type="body" idx="15"/>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GB"/>
              <a:t>Click to edit Master text styles</a:t>
            </a:r>
          </a:p>
        </p:txBody>
      </p:sp>
      <p:sp>
        <p:nvSpPr>
          <p:cNvPr id="17" name="TextBox 16">
            <a:extLst>
              <a:ext uri="{FF2B5EF4-FFF2-40B4-BE49-F238E27FC236}">
                <a16:creationId xmlns:a16="http://schemas.microsoft.com/office/drawing/2014/main" id="{57851C35-8013-E3EA-16FA-A1C642D0214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769530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86347AFF-B9A3-6640-9520-00F78D684E19}" type="datetime1">
              <a:rPr lang="en-US" smtClean="0"/>
              <a:t>8/26/2023</a:t>
            </a:fld>
            <a:endParaRPr lang="en-US"/>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34481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 column content + takeawa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1FB93CB-B579-8507-E704-ED4F64C2C3AB}"/>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B53CC123-237D-28F3-83D1-8C15AB6E24FA}"/>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F243F570-9F73-3740-91BB-663F32D00B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9" y="1643063"/>
            <a:ext cx="33813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8" y="2103438"/>
            <a:ext cx="3381376" cy="32735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2" y="1643063"/>
            <a:ext cx="33813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1" y="2103438"/>
            <a:ext cx="3381376" cy="32735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277222" y="1643063"/>
            <a:ext cx="338137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277221" y="2103438"/>
            <a:ext cx="3381377" cy="32735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2">
            <a:extLst>
              <a:ext uri="{FF2B5EF4-FFF2-40B4-BE49-F238E27FC236}">
                <a16:creationId xmlns:a16="http://schemas.microsoft.com/office/drawing/2014/main" id="{74489847-6420-2FF3-4757-E02C39DDC713}"/>
              </a:ext>
            </a:extLst>
          </p:cNvPr>
          <p:cNvSpPr>
            <a:spLocks noGrp="1"/>
          </p:cNvSpPr>
          <p:nvPr>
            <p:ph type="body" idx="17"/>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GB"/>
              <a:t>Click to edit Master text styles</a:t>
            </a:r>
          </a:p>
        </p:txBody>
      </p:sp>
      <p:sp>
        <p:nvSpPr>
          <p:cNvPr id="17" name="TextBox 16">
            <a:extLst>
              <a:ext uri="{FF2B5EF4-FFF2-40B4-BE49-F238E27FC236}">
                <a16:creationId xmlns:a16="http://schemas.microsoft.com/office/drawing/2014/main" id="{B44747FE-9905-C1E1-1A7C-C710192C165A}"/>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1973521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Logo">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105B40-516E-C363-8108-84011A39C9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895600" y="2335470"/>
            <a:ext cx="6400800" cy="2184262"/>
          </a:xfrm>
          <a:prstGeom prst="rect">
            <a:avLst/>
          </a:prstGeom>
        </p:spPr>
      </p:pic>
    </p:spTree>
    <p:extLst>
      <p:ext uri="{BB962C8B-B14F-4D97-AF65-F5344CB8AC3E}">
        <p14:creationId xmlns:p14="http://schemas.microsoft.com/office/powerpoint/2010/main" val="2672432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Logo - larg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5542C2-467E-9C20-4DA5-D52270AC4B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22288" y="1520218"/>
            <a:ext cx="11147425" cy="3804038"/>
          </a:xfrm>
          <a:prstGeom prst="rect">
            <a:avLst/>
          </a:prstGeom>
        </p:spPr>
      </p:pic>
    </p:spTree>
    <p:extLst>
      <p:ext uri="{BB962C8B-B14F-4D97-AF65-F5344CB8AC3E}">
        <p14:creationId xmlns:p14="http://schemas.microsoft.com/office/powerpoint/2010/main" val="30760314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11147424" cy="2330451"/>
          </a:xfrm>
        </p:spPr>
        <p:txBody>
          <a:bodyPr anchor="b">
            <a:normAutofit/>
          </a:bodyPr>
          <a:lstStyle>
            <a:lvl1pPr algn="l">
              <a:defRPr sz="7200">
                <a:solidFill>
                  <a:schemeClr val="bg1"/>
                </a:solidFill>
              </a:defRPr>
            </a:lvl1pPr>
          </a:lstStyle>
          <a:p>
            <a:r>
              <a:rPr lang="en-US"/>
              <a:t>Click to edit Master title style</a:t>
            </a:r>
            <a:endParaRPr lang="en-US" dirty="0"/>
          </a:p>
        </p:txBody>
      </p:sp>
      <p:sp>
        <p:nvSpPr>
          <p:cNvPr id="8" name="TextBox 7">
            <a:extLst>
              <a:ext uri="{FF2B5EF4-FFF2-40B4-BE49-F238E27FC236}">
                <a16:creationId xmlns:a16="http://schemas.microsoft.com/office/drawing/2014/main" id="{A16E47DD-EFE5-71AD-14BF-BC681B9CA660}"/>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solidFill>
                  <a:schemeClr val="bg1"/>
                </a:solidFill>
              </a:rPr>
              <a:t> © 2023 GE HealthCare. GE is a trademark of General Electric Company used under trademark license.</a:t>
            </a:r>
          </a:p>
        </p:txBody>
      </p:sp>
      <p:sp>
        <p:nvSpPr>
          <p:cNvPr id="7" name="Subtitle 2">
            <a:extLst>
              <a:ext uri="{FF2B5EF4-FFF2-40B4-BE49-F238E27FC236}">
                <a16:creationId xmlns:a16="http://schemas.microsoft.com/office/drawing/2014/main" id="{B75DD4FC-37C8-A068-8A6B-46C198B48D04}"/>
              </a:ext>
            </a:extLst>
          </p:cNvPr>
          <p:cNvSpPr>
            <a:spLocks noGrp="1"/>
          </p:cNvSpPr>
          <p:nvPr>
            <p:ph type="subTitle" idx="1"/>
          </p:nvPr>
        </p:nvSpPr>
        <p:spPr>
          <a:xfrm>
            <a:off x="522288" y="4132262"/>
            <a:ext cx="11143294" cy="457200"/>
          </a:xfrm>
        </p:spPr>
        <p:txBody>
          <a:bodyPr>
            <a:normAutofit/>
          </a:bodyPr>
          <a:lstStyle>
            <a:lvl1pPr marL="0" indent="0" algn="l">
              <a:buNone/>
              <a:defRPr sz="1600">
                <a:solidFill>
                  <a:schemeClr val="bg1"/>
                </a:solidFill>
                <a:latin typeface="Source Sans Pro Semibold" panose="020B0603030403020204" pitchFamily="34" charset="0"/>
              </a:defRPr>
            </a:lvl1pPr>
            <a:lvl2pPr marL="0" indent="0" algn="l">
              <a:buNone/>
              <a:defRPr sz="1600">
                <a:solidFill>
                  <a:schemeClr val="bg1"/>
                </a:solidFill>
                <a:latin typeface="Source Sans Pro Semibold" panose="020B0603030403020204" pitchFamily="34" charset="0"/>
              </a:defRPr>
            </a:lvl2pPr>
            <a:lvl3pPr marL="0" indent="0" algn="l">
              <a:buNone/>
              <a:defRPr sz="1600">
                <a:solidFill>
                  <a:schemeClr val="bg1"/>
                </a:solidFill>
                <a:latin typeface="Source Sans Pro Semibold" panose="020B0603030403020204" pitchFamily="34" charset="0"/>
              </a:defRPr>
            </a:lvl3pPr>
            <a:lvl4pPr marL="0" indent="0" algn="l">
              <a:buNone/>
              <a:defRPr sz="1600">
                <a:solidFill>
                  <a:schemeClr val="bg1"/>
                </a:solidFill>
                <a:latin typeface="Source Sans Pro Semibold" panose="020B0603030403020204" pitchFamily="34" charset="0"/>
              </a:defRPr>
            </a:lvl4pPr>
            <a:lvl5pPr marL="0" indent="0" algn="l">
              <a:buNone/>
              <a:defRPr sz="1600">
                <a:solidFill>
                  <a:schemeClr val="bg1"/>
                </a:solidFill>
                <a:latin typeface="Source Sans Pro Semibold" panose="020B0603030403020204" pitchFamily="34" charset="0"/>
              </a:defRPr>
            </a:lvl5pPr>
            <a:lvl6pPr marL="0" indent="0" algn="l">
              <a:buNone/>
              <a:defRPr sz="1600">
                <a:solidFill>
                  <a:schemeClr val="bg1"/>
                </a:solidFill>
                <a:latin typeface="Source Sans Pro Semibold" panose="020B0603030403020204" pitchFamily="34" charset="0"/>
              </a:defRPr>
            </a:lvl6pPr>
            <a:lvl7pPr marL="0" indent="0" algn="l">
              <a:buNone/>
              <a:defRPr sz="1600">
                <a:solidFill>
                  <a:schemeClr val="bg1"/>
                </a:solidFill>
                <a:latin typeface="Source Sans Pro Semibold" panose="020B0603030403020204" pitchFamily="34" charset="0"/>
              </a:defRPr>
            </a:lvl7pPr>
            <a:lvl8pPr marL="0" indent="0" algn="l">
              <a:buNone/>
              <a:defRPr sz="1600">
                <a:solidFill>
                  <a:schemeClr val="bg1"/>
                </a:solidFill>
                <a:latin typeface="Source Sans Pro Semibold" panose="020B0603030403020204" pitchFamily="34" charset="0"/>
              </a:defRPr>
            </a:lvl8pPr>
            <a:lvl9pPr marL="0" indent="0" algn="l">
              <a:buNone/>
              <a:defRPr sz="1600">
                <a:solidFill>
                  <a:schemeClr val="bg1"/>
                </a:solidFill>
                <a:latin typeface="Source Sans Pro Semibold" panose="020B0603030403020204" pitchFamily="34" charset="0"/>
              </a:defRPr>
            </a:lvl9pPr>
          </a:lstStyle>
          <a:p>
            <a:pPr lvl="0"/>
            <a:r>
              <a:rPr lang="en-US"/>
              <a:t>Click to edit Master subtitle style</a:t>
            </a:r>
            <a:endParaRPr lang="en-US" dirty="0"/>
          </a:p>
        </p:txBody>
      </p:sp>
      <p:pic>
        <p:nvPicPr>
          <p:cNvPr id="3" name="Picture 2">
            <a:extLst>
              <a:ext uri="{FF2B5EF4-FFF2-40B4-BE49-F238E27FC236}">
                <a16:creationId xmlns:a16="http://schemas.microsoft.com/office/drawing/2014/main" id="{67CBF96E-DF5F-3718-6514-0DE2C40691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34237" y="5197011"/>
            <a:ext cx="3784202" cy="1291353"/>
          </a:xfrm>
          <a:prstGeom prst="rect">
            <a:avLst/>
          </a:prstGeom>
        </p:spPr>
      </p:pic>
    </p:spTree>
    <p:extLst>
      <p:ext uri="{BB962C8B-B14F-4D97-AF65-F5344CB8AC3E}">
        <p14:creationId xmlns:p14="http://schemas.microsoft.com/office/powerpoint/2010/main" val="13897706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11147424" cy="2330451"/>
          </a:xfrm>
        </p:spPr>
        <p:txBody>
          <a:bodyPr anchor="b">
            <a:normAutofit/>
          </a:bodyPr>
          <a:lstStyle>
            <a:lvl1pPr algn="l">
              <a:defRPr sz="7200">
                <a:solidFill>
                  <a:schemeClr val="tx1"/>
                </a:solidFill>
              </a:defRPr>
            </a:lvl1pPr>
          </a:lstStyle>
          <a:p>
            <a:r>
              <a:rPr lang="en-US"/>
              <a:t>Click to edit Master title style</a:t>
            </a:r>
            <a:endParaRPr lang="en-US" dirty="0"/>
          </a:p>
        </p:txBody>
      </p:sp>
      <p:sp>
        <p:nvSpPr>
          <p:cNvPr id="3" name="TextBox 2">
            <a:extLst>
              <a:ext uri="{FF2B5EF4-FFF2-40B4-BE49-F238E27FC236}">
                <a16:creationId xmlns:a16="http://schemas.microsoft.com/office/drawing/2014/main" id="{7ED18B68-16A5-8797-7FEB-9455906288AA}"/>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accent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t> © 2023 GE HealthCare. GE is a trademark of General Electric Company used under trademark license.</a:t>
            </a:r>
          </a:p>
        </p:txBody>
      </p:sp>
      <p:sp>
        <p:nvSpPr>
          <p:cNvPr id="5" name="Subtitle 2">
            <a:extLst>
              <a:ext uri="{FF2B5EF4-FFF2-40B4-BE49-F238E27FC236}">
                <a16:creationId xmlns:a16="http://schemas.microsoft.com/office/drawing/2014/main" id="{74BDAB37-4FAD-929F-6B7E-1E506329AE79}"/>
              </a:ext>
            </a:extLst>
          </p:cNvPr>
          <p:cNvSpPr>
            <a:spLocks noGrp="1"/>
          </p:cNvSpPr>
          <p:nvPr>
            <p:ph type="subTitle" idx="1"/>
          </p:nvPr>
        </p:nvSpPr>
        <p:spPr>
          <a:xfrm>
            <a:off x="518159" y="4132262"/>
            <a:ext cx="11147423" cy="457200"/>
          </a:xfrm>
        </p:spPr>
        <p:txBody>
          <a:bodyPr>
            <a:normAutofit/>
          </a:bodyPr>
          <a:lstStyle>
            <a:lvl1pPr marL="0" indent="0" algn="l">
              <a:buNone/>
              <a:defRPr sz="1600">
                <a:solidFill>
                  <a:schemeClr val="tx1"/>
                </a:solidFill>
                <a:latin typeface="Source Sans Pro Semibold" panose="020B0603030403020204" pitchFamily="34" charset="0"/>
              </a:defRPr>
            </a:lvl1pPr>
            <a:lvl2pPr marL="0" indent="0" algn="l">
              <a:buNone/>
              <a:defRPr sz="1600">
                <a:solidFill>
                  <a:schemeClr val="tx1"/>
                </a:solidFill>
                <a:latin typeface="Source Sans Pro Semibold" panose="020B0603030403020204" pitchFamily="34" charset="0"/>
              </a:defRPr>
            </a:lvl2pPr>
            <a:lvl3pPr marL="0" indent="0" algn="l">
              <a:buNone/>
              <a:defRPr sz="1600">
                <a:solidFill>
                  <a:schemeClr val="tx1"/>
                </a:solidFill>
                <a:latin typeface="Source Sans Pro Semibold" panose="020B0603030403020204" pitchFamily="34" charset="0"/>
              </a:defRPr>
            </a:lvl3pPr>
            <a:lvl4pPr marL="0" indent="0" algn="l">
              <a:buNone/>
              <a:defRPr sz="1600">
                <a:solidFill>
                  <a:schemeClr val="tx1"/>
                </a:solidFill>
                <a:latin typeface="Source Sans Pro Semibold" panose="020B0603030403020204" pitchFamily="34" charset="0"/>
              </a:defRPr>
            </a:lvl4pPr>
            <a:lvl5pPr marL="0" indent="0" algn="l">
              <a:buNone/>
              <a:defRPr sz="1600">
                <a:solidFill>
                  <a:schemeClr val="tx1"/>
                </a:solidFill>
                <a:latin typeface="Source Sans Pro Semibold" panose="020B0603030403020204" pitchFamily="34" charset="0"/>
              </a:defRPr>
            </a:lvl5pPr>
            <a:lvl6pPr marL="0" indent="0" algn="l">
              <a:buNone/>
              <a:defRPr sz="1600">
                <a:solidFill>
                  <a:schemeClr val="tx1"/>
                </a:solidFill>
                <a:latin typeface="Source Sans Pro Semibold" panose="020B0603030403020204" pitchFamily="34" charset="0"/>
              </a:defRPr>
            </a:lvl6pPr>
            <a:lvl7pPr marL="0" indent="0" algn="l">
              <a:buNone/>
              <a:defRPr sz="1600">
                <a:solidFill>
                  <a:schemeClr val="tx1"/>
                </a:solidFill>
                <a:latin typeface="Source Sans Pro Semibold" panose="020B0603030403020204" pitchFamily="34" charset="0"/>
              </a:defRPr>
            </a:lvl7pPr>
            <a:lvl8pPr marL="0" indent="0" algn="l">
              <a:buNone/>
              <a:defRPr sz="1600">
                <a:solidFill>
                  <a:schemeClr val="tx1"/>
                </a:solidFill>
                <a:latin typeface="Source Sans Pro Semibold" panose="020B0603030403020204" pitchFamily="34" charset="0"/>
              </a:defRPr>
            </a:lvl8pPr>
            <a:lvl9pPr marL="0" indent="0" algn="l">
              <a:buNone/>
              <a:defRPr sz="1600">
                <a:solidFill>
                  <a:schemeClr val="tx1"/>
                </a:solidFill>
                <a:latin typeface="Source Sans Pro Semibold" panose="020B0603030403020204" pitchFamily="34" charset="0"/>
              </a:defRPr>
            </a:lvl9pPr>
          </a:lstStyle>
          <a:p>
            <a:pPr lvl="0"/>
            <a:r>
              <a:rPr lang="en-US"/>
              <a:t>Click to edit Master subtitle style</a:t>
            </a:r>
            <a:endParaRPr lang="en-US" dirty="0"/>
          </a:p>
        </p:txBody>
      </p:sp>
      <p:pic>
        <p:nvPicPr>
          <p:cNvPr id="6" name="Picture 5">
            <a:extLst>
              <a:ext uri="{FF2B5EF4-FFF2-40B4-BE49-F238E27FC236}">
                <a16:creationId xmlns:a16="http://schemas.microsoft.com/office/drawing/2014/main" id="{16C3BB89-B7D4-F0BF-2FC7-FCDA53A10C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4238" y="5197012"/>
            <a:ext cx="3784199" cy="1291351"/>
          </a:xfrm>
          <a:prstGeom prst="rect">
            <a:avLst/>
          </a:prstGeom>
        </p:spPr>
      </p:pic>
    </p:spTree>
    <p:extLst>
      <p:ext uri="{BB962C8B-B14F-4D97-AF65-F5344CB8AC3E}">
        <p14:creationId xmlns:p14="http://schemas.microsoft.com/office/powerpoint/2010/main" val="6317082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 Image -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5334954" cy="2330451"/>
          </a:xfrm>
        </p:spPr>
        <p:txBody>
          <a:bodyPr anchor="b">
            <a:normAutofit/>
          </a:bodyPr>
          <a:lstStyle>
            <a:lvl1pPr algn="l">
              <a:defRPr sz="6000">
                <a:solidFill>
                  <a:schemeClr val="bg1"/>
                </a:solidFill>
              </a:defRPr>
            </a:lvl1pPr>
          </a:lstStyle>
          <a:p>
            <a:r>
              <a:rPr lang="en-US"/>
              <a:t>Click to edit Master title style</a:t>
            </a:r>
            <a:endParaRPr lang="en-US" dirty="0"/>
          </a:p>
        </p:txBody>
      </p:sp>
      <p:sp>
        <p:nvSpPr>
          <p:cNvPr id="6" name="Picture Placeholder 6">
            <a:extLst>
              <a:ext uri="{FF2B5EF4-FFF2-40B4-BE49-F238E27FC236}">
                <a16:creationId xmlns:a16="http://schemas.microsoft.com/office/drawing/2014/main" id="{17606C27-44B4-B9A8-08C7-0266865ADDA1}"/>
              </a:ext>
            </a:extLst>
          </p:cNvPr>
          <p:cNvSpPr>
            <a:spLocks noGrp="1"/>
          </p:cNvSpPr>
          <p:nvPr>
            <p:ph type="pic" sz="quarter" idx="15"/>
          </p:nvPr>
        </p:nvSpPr>
        <p:spPr>
          <a:xfrm>
            <a:off x="6343649" y="182880"/>
            <a:ext cx="5662613" cy="6490970"/>
          </a:xfrm>
          <a:prstGeom prst="roundRect">
            <a:avLst>
              <a:gd name="adj" fmla="val 3495"/>
            </a:avLst>
          </a:prstGeom>
        </p:spPr>
        <p:txBody>
          <a:bodyPr anchor="ctr">
            <a:noAutofit/>
          </a:bodyPr>
          <a:lstStyle>
            <a:lvl1pPr algn="ctr">
              <a:defRPr b="0">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956AD4D2-9D88-9C0E-FFD9-FA2DA7465600}"/>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solidFill>
                  <a:schemeClr val="bg1"/>
                </a:solidFill>
              </a:rPr>
              <a:t> © 2023 GE HealthCare. GE is a trademark of General Electric Company used under trademark license.</a:t>
            </a:r>
          </a:p>
        </p:txBody>
      </p:sp>
      <p:sp>
        <p:nvSpPr>
          <p:cNvPr id="7" name="Subtitle 2">
            <a:extLst>
              <a:ext uri="{FF2B5EF4-FFF2-40B4-BE49-F238E27FC236}">
                <a16:creationId xmlns:a16="http://schemas.microsoft.com/office/drawing/2014/main" id="{68BECE50-3163-E06A-29B5-A1C5E9352993}"/>
              </a:ext>
            </a:extLst>
          </p:cNvPr>
          <p:cNvSpPr>
            <a:spLocks noGrp="1"/>
          </p:cNvSpPr>
          <p:nvPr>
            <p:ph type="subTitle" idx="1"/>
          </p:nvPr>
        </p:nvSpPr>
        <p:spPr>
          <a:xfrm>
            <a:off x="518160" y="4132262"/>
            <a:ext cx="5334953" cy="914400"/>
          </a:xfrm>
        </p:spPr>
        <p:txBody>
          <a:bodyPr>
            <a:normAutofit/>
          </a:bodyPr>
          <a:lstStyle>
            <a:lvl1pPr marL="0" indent="0" algn="l">
              <a:buNone/>
              <a:defRPr sz="1600">
                <a:solidFill>
                  <a:schemeClr val="bg1"/>
                </a:solidFill>
                <a:latin typeface="Source Sans Pro Semibold" panose="020B0603030403020204" pitchFamily="34" charset="0"/>
              </a:defRPr>
            </a:lvl1pPr>
            <a:lvl2pPr marL="0" indent="0" algn="l">
              <a:buNone/>
              <a:defRPr sz="1600">
                <a:solidFill>
                  <a:schemeClr val="bg1"/>
                </a:solidFill>
                <a:latin typeface="Source Sans Pro Semibold" panose="020B0603030403020204" pitchFamily="34" charset="0"/>
              </a:defRPr>
            </a:lvl2pPr>
            <a:lvl3pPr marL="0" indent="0" algn="l">
              <a:buNone/>
              <a:defRPr sz="1600">
                <a:solidFill>
                  <a:schemeClr val="bg1"/>
                </a:solidFill>
                <a:latin typeface="Source Sans Pro Semibold" panose="020B0603030403020204" pitchFamily="34" charset="0"/>
              </a:defRPr>
            </a:lvl3pPr>
            <a:lvl4pPr marL="0" indent="0" algn="l">
              <a:buNone/>
              <a:defRPr sz="1600">
                <a:solidFill>
                  <a:schemeClr val="bg1"/>
                </a:solidFill>
                <a:latin typeface="Source Sans Pro Semibold" panose="020B0603030403020204" pitchFamily="34" charset="0"/>
              </a:defRPr>
            </a:lvl4pPr>
            <a:lvl5pPr marL="0" indent="0" algn="l">
              <a:buNone/>
              <a:defRPr sz="1600">
                <a:solidFill>
                  <a:schemeClr val="bg1"/>
                </a:solidFill>
                <a:latin typeface="Source Sans Pro Semibold" panose="020B0603030403020204" pitchFamily="34" charset="0"/>
              </a:defRPr>
            </a:lvl5pPr>
            <a:lvl6pPr marL="0" indent="0" algn="l">
              <a:buNone/>
              <a:defRPr sz="1600">
                <a:solidFill>
                  <a:schemeClr val="bg1"/>
                </a:solidFill>
                <a:latin typeface="Source Sans Pro Semibold" panose="020B0603030403020204" pitchFamily="34" charset="0"/>
              </a:defRPr>
            </a:lvl6pPr>
            <a:lvl7pPr marL="0" indent="0" algn="l">
              <a:buNone/>
              <a:defRPr sz="1600">
                <a:solidFill>
                  <a:schemeClr val="bg1"/>
                </a:solidFill>
                <a:latin typeface="Source Sans Pro Semibold" panose="020B0603030403020204" pitchFamily="34" charset="0"/>
              </a:defRPr>
            </a:lvl7pPr>
            <a:lvl8pPr marL="0" indent="0" algn="l">
              <a:buNone/>
              <a:defRPr sz="1600">
                <a:solidFill>
                  <a:schemeClr val="bg1"/>
                </a:solidFill>
                <a:latin typeface="Source Sans Pro Semibold" panose="020B0603030403020204" pitchFamily="34" charset="0"/>
              </a:defRPr>
            </a:lvl8pPr>
            <a:lvl9pPr marL="0" indent="0" algn="l">
              <a:buNone/>
              <a:defRPr sz="1600">
                <a:solidFill>
                  <a:schemeClr val="bg1"/>
                </a:solidFill>
                <a:latin typeface="Source Sans Pro Semibold" panose="020B0603030403020204" pitchFamily="34" charset="0"/>
              </a:defRPr>
            </a:lvl9pPr>
          </a:lstStyle>
          <a:p>
            <a:pPr lvl="0"/>
            <a:r>
              <a:rPr lang="en-US"/>
              <a:t>Click to edit Master subtitle style</a:t>
            </a:r>
            <a:endParaRPr lang="en-US" dirty="0"/>
          </a:p>
        </p:txBody>
      </p:sp>
      <p:pic>
        <p:nvPicPr>
          <p:cNvPr id="3" name="Picture 2">
            <a:extLst>
              <a:ext uri="{FF2B5EF4-FFF2-40B4-BE49-F238E27FC236}">
                <a16:creationId xmlns:a16="http://schemas.microsoft.com/office/drawing/2014/main" id="{A2ABFFCE-FFA0-0254-ABFA-95563AACC2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34237" y="5197011"/>
            <a:ext cx="3784202" cy="1291353"/>
          </a:xfrm>
          <a:prstGeom prst="rect">
            <a:avLst/>
          </a:prstGeom>
        </p:spPr>
      </p:pic>
    </p:spTree>
    <p:extLst>
      <p:ext uri="{BB962C8B-B14F-4D97-AF65-F5344CB8AC3E}">
        <p14:creationId xmlns:p14="http://schemas.microsoft.com/office/powerpoint/2010/main" val="1533400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 Imag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8" y="1643063"/>
            <a:ext cx="5330825" cy="2330451"/>
          </a:xfrm>
        </p:spPr>
        <p:txBody>
          <a:bodyPr anchor="b">
            <a:normAutofit/>
          </a:bodyPr>
          <a:lstStyle>
            <a:lvl1pPr algn="l">
              <a:defRPr sz="6000">
                <a:solidFill>
                  <a:schemeClr val="tx1"/>
                </a:solidFill>
              </a:defRPr>
            </a:lvl1pPr>
          </a:lstStyle>
          <a:p>
            <a:r>
              <a:rPr lang="en-US"/>
              <a:t>Click to edit Master title style</a:t>
            </a:r>
            <a:endParaRPr lang="en-US" dirty="0"/>
          </a:p>
        </p:txBody>
      </p:sp>
      <p:sp>
        <p:nvSpPr>
          <p:cNvPr id="3" name="Picture Placeholder 6">
            <a:extLst>
              <a:ext uri="{FF2B5EF4-FFF2-40B4-BE49-F238E27FC236}">
                <a16:creationId xmlns:a16="http://schemas.microsoft.com/office/drawing/2014/main" id="{B45A6630-AB2A-0F52-795E-B12B8E6B0C0E}"/>
              </a:ext>
            </a:extLst>
          </p:cNvPr>
          <p:cNvSpPr>
            <a:spLocks noGrp="1"/>
          </p:cNvSpPr>
          <p:nvPr>
            <p:ph type="pic" sz="quarter" idx="15"/>
          </p:nvPr>
        </p:nvSpPr>
        <p:spPr>
          <a:xfrm>
            <a:off x="6343649" y="182880"/>
            <a:ext cx="5662613" cy="6490970"/>
          </a:xfrm>
          <a:prstGeom prst="roundRect">
            <a:avLst>
              <a:gd name="adj" fmla="val 3495"/>
            </a:avLst>
          </a:prstGeom>
        </p:spPr>
        <p:txBody>
          <a:bodyPr anchor="ctr">
            <a:noAutofit/>
          </a:bodyPr>
          <a:lstStyle>
            <a:lvl1pPr algn="ctr">
              <a:defRPr/>
            </a:lvl1pPr>
          </a:lstStyle>
          <a:p>
            <a:r>
              <a:rPr lang="en-US"/>
              <a:t>Click icon to add picture</a:t>
            </a:r>
          </a:p>
        </p:txBody>
      </p:sp>
      <p:sp>
        <p:nvSpPr>
          <p:cNvPr id="6" name="TextBox 5">
            <a:extLst>
              <a:ext uri="{FF2B5EF4-FFF2-40B4-BE49-F238E27FC236}">
                <a16:creationId xmlns:a16="http://schemas.microsoft.com/office/drawing/2014/main" id="{82DEF0CB-73F2-147D-7420-5EF3720BDE54}"/>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accent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t> © 2023 GE HealthCare. GE is a trademark of General Electric Company used under trademark license.</a:t>
            </a:r>
          </a:p>
        </p:txBody>
      </p:sp>
      <p:sp>
        <p:nvSpPr>
          <p:cNvPr id="8" name="Subtitle 2">
            <a:extLst>
              <a:ext uri="{FF2B5EF4-FFF2-40B4-BE49-F238E27FC236}">
                <a16:creationId xmlns:a16="http://schemas.microsoft.com/office/drawing/2014/main" id="{0A8EC97A-B9AE-2116-69F2-D6855980B0C0}"/>
              </a:ext>
            </a:extLst>
          </p:cNvPr>
          <p:cNvSpPr>
            <a:spLocks noGrp="1"/>
          </p:cNvSpPr>
          <p:nvPr>
            <p:ph type="subTitle" idx="1"/>
          </p:nvPr>
        </p:nvSpPr>
        <p:spPr>
          <a:xfrm>
            <a:off x="518160" y="4132262"/>
            <a:ext cx="5330825" cy="914400"/>
          </a:xfrm>
        </p:spPr>
        <p:txBody>
          <a:bodyPr>
            <a:normAutofit/>
          </a:bodyPr>
          <a:lstStyle>
            <a:lvl1pPr marL="0" indent="0" algn="l">
              <a:buNone/>
              <a:defRPr sz="1600">
                <a:solidFill>
                  <a:schemeClr val="tx1"/>
                </a:solidFill>
                <a:latin typeface="Source Sans Pro Semibold" panose="020B0603030403020204" pitchFamily="34" charset="0"/>
              </a:defRPr>
            </a:lvl1pPr>
            <a:lvl2pPr marL="0" indent="0" algn="l">
              <a:buNone/>
              <a:defRPr sz="1600">
                <a:solidFill>
                  <a:schemeClr val="tx1"/>
                </a:solidFill>
                <a:latin typeface="Source Sans Pro Semibold" panose="020B0603030403020204" pitchFamily="34" charset="0"/>
              </a:defRPr>
            </a:lvl2pPr>
            <a:lvl3pPr marL="0" indent="0" algn="l">
              <a:buNone/>
              <a:defRPr sz="1600">
                <a:solidFill>
                  <a:schemeClr val="tx1"/>
                </a:solidFill>
                <a:latin typeface="Source Sans Pro Semibold" panose="020B0603030403020204" pitchFamily="34" charset="0"/>
              </a:defRPr>
            </a:lvl3pPr>
            <a:lvl4pPr marL="0" indent="0" algn="l">
              <a:buNone/>
              <a:defRPr sz="1600">
                <a:solidFill>
                  <a:schemeClr val="tx1"/>
                </a:solidFill>
                <a:latin typeface="Source Sans Pro Semibold" panose="020B0603030403020204" pitchFamily="34" charset="0"/>
              </a:defRPr>
            </a:lvl4pPr>
            <a:lvl5pPr marL="0" indent="0" algn="l">
              <a:buNone/>
              <a:defRPr sz="1600">
                <a:solidFill>
                  <a:schemeClr val="tx1"/>
                </a:solidFill>
                <a:latin typeface="Source Sans Pro Semibold" panose="020B0603030403020204" pitchFamily="34" charset="0"/>
              </a:defRPr>
            </a:lvl5pPr>
            <a:lvl6pPr marL="0" indent="0" algn="l">
              <a:buNone/>
              <a:defRPr sz="1600">
                <a:solidFill>
                  <a:schemeClr val="tx1"/>
                </a:solidFill>
                <a:latin typeface="Source Sans Pro Semibold" panose="020B0603030403020204" pitchFamily="34" charset="0"/>
              </a:defRPr>
            </a:lvl6pPr>
            <a:lvl7pPr marL="0" indent="0" algn="l">
              <a:buNone/>
              <a:defRPr sz="1600">
                <a:solidFill>
                  <a:schemeClr val="tx1"/>
                </a:solidFill>
                <a:latin typeface="Source Sans Pro Semibold" panose="020B0603030403020204" pitchFamily="34" charset="0"/>
              </a:defRPr>
            </a:lvl7pPr>
            <a:lvl8pPr marL="0" indent="0" algn="l">
              <a:buNone/>
              <a:defRPr sz="1600">
                <a:solidFill>
                  <a:schemeClr val="tx1"/>
                </a:solidFill>
                <a:latin typeface="Source Sans Pro Semibold" panose="020B0603030403020204" pitchFamily="34" charset="0"/>
              </a:defRPr>
            </a:lvl8pPr>
            <a:lvl9pPr marL="0" indent="0" algn="l">
              <a:buNone/>
              <a:defRPr sz="1600">
                <a:solidFill>
                  <a:schemeClr val="tx1"/>
                </a:solidFill>
                <a:latin typeface="Source Sans Pro Semibold" panose="020B0603030403020204" pitchFamily="34" charset="0"/>
              </a:defRPr>
            </a:lvl9pPr>
          </a:lstStyle>
          <a:p>
            <a:pPr lvl="0"/>
            <a:r>
              <a:rPr lang="en-US"/>
              <a:t>Click to edit Master subtitle style</a:t>
            </a:r>
            <a:endParaRPr lang="en-US" dirty="0"/>
          </a:p>
        </p:txBody>
      </p:sp>
      <p:pic>
        <p:nvPicPr>
          <p:cNvPr id="5" name="Picture 4">
            <a:extLst>
              <a:ext uri="{FF2B5EF4-FFF2-40B4-BE49-F238E27FC236}">
                <a16:creationId xmlns:a16="http://schemas.microsoft.com/office/drawing/2014/main" id="{DA8BEE3C-9BDD-5B3B-8EA1-9DE259B340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4238" y="5197012"/>
            <a:ext cx="3784199" cy="1291351"/>
          </a:xfrm>
          <a:prstGeom prst="rect">
            <a:avLst/>
          </a:prstGeom>
        </p:spPr>
      </p:pic>
    </p:spTree>
    <p:extLst>
      <p:ext uri="{BB962C8B-B14F-4D97-AF65-F5344CB8AC3E}">
        <p14:creationId xmlns:p14="http://schemas.microsoft.com/office/powerpoint/2010/main" val="239869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 purple">
    <p:bg>
      <p:bgPr>
        <a:solidFill>
          <a:schemeClr val="accent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AD85261-A87E-FBB3-F9B3-B0A0A265BBDA}"/>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9D2F9975-01F1-EB96-99C6-82682A77AB41}"/>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08AC8841-7CA0-40CF-279B-567F646F8B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userDrawn="1">
            <p:ph type="title"/>
          </p:nvPr>
        </p:nvSpPr>
        <p:spPr>
          <a:xfrm>
            <a:off x="518159" y="1874837"/>
            <a:ext cx="11151553" cy="4114800"/>
          </a:xfrm>
        </p:spPr>
        <p:txBody>
          <a:bodyPr anchor="b">
            <a:normAutofit/>
          </a:bodyPr>
          <a:lstStyle>
            <a:lvl1pPr>
              <a:defRPr sz="115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userDrawn="1">
            <p:ph type="body" idx="1"/>
          </p:nvPr>
        </p:nvSpPr>
        <p:spPr>
          <a:xfrm>
            <a:off x="518159" y="1098550"/>
            <a:ext cx="11151553" cy="544513"/>
          </a:xfrm>
        </p:spPr>
        <p:txBody>
          <a:bodyPr anchor="b">
            <a:normAutofit/>
          </a:bodyPr>
          <a:lstStyle>
            <a:lvl1pPr marL="0" indent="0">
              <a:buNone/>
              <a:defRPr sz="1600">
                <a:solidFill>
                  <a:schemeClr val="bg1"/>
                </a:solidFill>
                <a:latin typeface="Source Sans Pro SemiBold" panose="020B0603030403020204" pitchFamily="34" charset="0"/>
              </a:defRPr>
            </a:lvl1pPr>
            <a:lvl2pPr marL="0" indent="0">
              <a:buNone/>
              <a:defRPr sz="1600">
                <a:solidFill>
                  <a:schemeClr val="bg1"/>
                </a:solidFill>
                <a:latin typeface="Source Sans Pro SemiBold" panose="020B0603030403020204" pitchFamily="34" charset="0"/>
              </a:defRPr>
            </a:lvl2pPr>
            <a:lvl3pPr marL="0" indent="0">
              <a:buNone/>
              <a:defRPr sz="1600">
                <a:solidFill>
                  <a:schemeClr val="bg1"/>
                </a:solidFill>
                <a:latin typeface="Source Sans Pro SemiBold" panose="020B0603030403020204" pitchFamily="34" charset="0"/>
              </a:defRPr>
            </a:lvl3pPr>
            <a:lvl4pPr marL="0" indent="0">
              <a:buNone/>
              <a:defRPr sz="1600">
                <a:solidFill>
                  <a:schemeClr val="bg1"/>
                </a:solidFill>
                <a:latin typeface="Source Sans Pro SemiBold" panose="020B0603030403020204" pitchFamily="34" charset="0"/>
              </a:defRPr>
            </a:lvl4pPr>
            <a:lvl5pPr marL="0" indent="0">
              <a:buNone/>
              <a:defRPr sz="1600">
                <a:solidFill>
                  <a:schemeClr val="bg1"/>
                </a:solidFill>
                <a:latin typeface="Source Sans Pro SemiBold" panose="020B0603030403020204" pitchFamily="34" charset="0"/>
              </a:defRPr>
            </a:lvl5pPr>
            <a:lvl6pPr marL="0" indent="0">
              <a:buNone/>
              <a:defRPr sz="1600">
                <a:solidFill>
                  <a:schemeClr val="bg1"/>
                </a:solidFill>
                <a:latin typeface="Source Sans Pro SemiBold" panose="020B0603030403020204" pitchFamily="34" charset="0"/>
              </a:defRPr>
            </a:lvl6pPr>
            <a:lvl7pPr marL="0" indent="0">
              <a:buNone/>
              <a:defRPr sz="1600">
                <a:solidFill>
                  <a:schemeClr val="bg1"/>
                </a:solidFill>
                <a:latin typeface="Source Sans Pro SemiBold" panose="020B0603030403020204" pitchFamily="34" charset="0"/>
              </a:defRPr>
            </a:lvl7pPr>
            <a:lvl8pPr marL="0" indent="0">
              <a:buNone/>
              <a:defRPr sz="1600">
                <a:solidFill>
                  <a:schemeClr val="bg1"/>
                </a:solidFill>
                <a:latin typeface="Source Sans Pro SemiBold" panose="020B0603030403020204" pitchFamily="34" charset="0"/>
              </a:defRPr>
            </a:lvl8pPr>
            <a:lvl9pPr marL="0" indent="0">
              <a:buNone/>
              <a:defRPr sz="1600">
                <a:solidFill>
                  <a:schemeClr val="bg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userDrawn="1">
            <p:ph type="dt" sz="half" idx="10"/>
          </p:nvPr>
        </p:nvSpPr>
        <p:spPr/>
        <p:txBody>
          <a:bodyPr/>
          <a:lstStyle/>
          <a:p>
            <a:r>
              <a:rPr lang="en-US"/>
              <a:t>Month Year</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userDrawn="1">
            <p:ph type="ftr" sz="quarter" idx="11"/>
          </p:nvPr>
        </p:nvSpPr>
        <p:spPr/>
        <p:txBody>
          <a:bodyPr/>
          <a:lstStyle/>
          <a:p>
            <a:r>
              <a:rPr lang="en-US" dirty="0"/>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userDrawn="1">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67ED74DC-BB3A-309A-637F-5206E0DCD03A}"/>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0513992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 teal">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A3F0FD-85AC-BEE3-3BE7-25E269A039B3}"/>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A901EA73-6E4D-2E2A-CA72-640866A5F5F8}"/>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1" name="Picture 10">
              <a:extLst>
                <a:ext uri="{FF2B5EF4-FFF2-40B4-BE49-F238E27FC236}">
                  <a16:creationId xmlns:a16="http://schemas.microsoft.com/office/drawing/2014/main" id="{90B8B2DB-DD62-9B63-0886-D9A8869B7B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6C6C4C63-066B-0966-6543-8288E65007FA}"/>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6537833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 green">
    <p:bg>
      <p:bgPr>
        <a:solidFill>
          <a:schemeClr val="accent3"/>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32225B9-DB63-EAC8-41D9-F28FBE8DEF1D}"/>
              </a:ext>
            </a:extLst>
          </p:cNvPr>
          <p:cNvGrpSpPr/>
          <p:nvPr userDrawn="1"/>
        </p:nvGrpSpPr>
        <p:grpSpPr>
          <a:xfrm>
            <a:off x="1" y="6309994"/>
            <a:ext cx="12192000" cy="548006"/>
            <a:chOff x="1" y="6309994"/>
            <a:chExt cx="12192000" cy="548006"/>
          </a:xfrm>
        </p:grpSpPr>
        <p:sp>
          <p:nvSpPr>
            <p:cNvPr id="12" name="Rectangle 11">
              <a:extLst>
                <a:ext uri="{FF2B5EF4-FFF2-40B4-BE49-F238E27FC236}">
                  <a16:creationId xmlns:a16="http://schemas.microsoft.com/office/drawing/2014/main" id="{72075C46-BC2B-62FE-C433-2FB8690EFA75}"/>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3" name="Picture 12">
              <a:extLst>
                <a:ext uri="{FF2B5EF4-FFF2-40B4-BE49-F238E27FC236}">
                  <a16:creationId xmlns:a16="http://schemas.microsoft.com/office/drawing/2014/main" id="{E0D5EA94-FE39-3444-CFC9-74B714EEE4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222E7ECE-57F4-CF38-0124-F68F2D549879}"/>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48854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27B8B273-0362-A44A-83F8-7BEB07154301}" type="datetime1">
              <a:rPr lang="en-US" smtClean="0"/>
              <a:t>8/26/2023</a:t>
            </a:fld>
            <a:endParaRPr lang="en-US"/>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31040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 yellow">
    <p:bg>
      <p:bgPr>
        <a:solidFill>
          <a:schemeClr val="accent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403AE33-520F-6480-EA56-308DF28A680A}"/>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ECB26280-04E3-8F58-CBC4-3481424BEEC4}"/>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CA2F23F5-1FBB-EDFB-F674-DFF5457BD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5A1481F9-82C4-A923-2200-A0FC6CF9E57D}"/>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743412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 orange">
    <p:bg>
      <p:bgPr>
        <a:solidFill>
          <a:schemeClr val="accent5"/>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961EA3A-1A09-3C2D-7563-AB5BA0F000F0}"/>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D67851F8-F799-0226-2583-F13A5F7DAE9B}"/>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F708E81D-46A0-144C-58D0-93ED6B020C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3867F58F-5931-3559-4C06-A08ACF400F6B}"/>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41035665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 light Image">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8C7276-62A1-7303-E804-0B6FDB159ED3}"/>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BC140964-D6E0-4FC8-BCF6-4F8D78298430}"/>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AF70F904-8408-5764-8EBF-655ACF991A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9B956183-361C-15D8-A695-583C91CE9D5C}"/>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1604851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 dark Image">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E1C2E4E-64EC-FBA6-63FC-47436E30326E}"/>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4C6C081C-B215-C8A5-7A3C-A90EFDE5C4AF}"/>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0B60EBD2-AFFA-5845-EB4D-4E9FA66994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bg1"/>
                </a:solidFill>
                <a:latin typeface="Source Sans Pro SemiBold" panose="020B0603030403020204" pitchFamily="34" charset="0"/>
              </a:defRPr>
            </a:lvl1pPr>
            <a:lvl2pPr marL="0" indent="0">
              <a:buNone/>
              <a:defRPr sz="1600">
                <a:solidFill>
                  <a:schemeClr val="bg1"/>
                </a:solidFill>
                <a:latin typeface="Source Sans Pro SemiBold" panose="020B0603030403020204" pitchFamily="34" charset="0"/>
              </a:defRPr>
            </a:lvl2pPr>
            <a:lvl3pPr marL="0" indent="0">
              <a:buNone/>
              <a:defRPr sz="1600">
                <a:solidFill>
                  <a:schemeClr val="bg1"/>
                </a:solidFill>
                <a:latin typeface="Source Sans Pro SemiBold" panose="020B0603030403020204" pitchFamily="34" charset="0"/>
              </a:defRPr>
            </a:lvl3pPr>
            <a:lvl4pPr marL="0" indent="0">
              <a:buNone/>
              <a:defRPr sz="1600">
                <a:solidFill>
                  <a:schemeClr val="bg1"/>
                </a:solidFill>
                <a:latin typeface="Source Sans Pro SemiBold" panose="020B0603030403020204" pitchFamily="34" charset="0"/>
              </a:defRPr>
            </a:lvl4pPr>
            <a:lvl5pPr marL="0" indent="0">
              <a:buNone/>
              <a:defRPr sz="1600">
                <a:solidFill>
                  <a:schemeClr val="bg1"/>
                </a:solidFill>
                <a:latin typeface="Source Sans Pro SemiBold" panose="020B0603030403020204" pitchFamily="34" charset="0"/>
              </a:defRPr>
            </a:lvl5pPr>
            <a:lvl6pPr marL="0" indent="0">
              <a:buNone/>
              <a:defRPr sz="1600">
                <a:solidFill>
                  <a:schemeClr val="bg1"/>
                </a:solidFill>
                <a:latin typeface="Source Sans Pro SemiBold" panose="020B0603030403020204" pitchFamily="34" charset="0"/>
              </a:defRPr>
            </a:lvl6pPr>
            <a:lvl7pPr marL="0" indent="0">
              <a:buNone/>
              <a:defRPr sz="1600">
                <a:solidFill>
                  <a:schemeClr val="bg1"/>
                </a:solidFill>
                <a:latin typeface="Source Sans Pro SemiBold" panose="020B0603030403020204" pitchFamily="34" charset="0"/>
              </a:defRPr>
            </a:lvl7pPr>
            <a:lvl8pPr marL="0" indent="0">
              <a:buNone/>
              <a:defRPr sz="1600">
                <a:solidFill>
                  <a:schemeClr val="bg1"/>
                </a:solidFill>
                <a:latin typeface="Source Sans Pro SemiBold" panose="020B0603030403020204" pitchFamily="34" charset="0"/>
              </a:defRPr>
            </a:lvl8pPr>
            <a:lvl9pPr marL="0" indent="0">
              <a:buNone/>
              <a:defRPr sz="1600">
                <a:solidFill>
                  <a:schemeClr val="bg1"/>
                </a:solidFill>
                <a:latin typeface="Source Sans Pro SemiBold" panose="020B0603030403020204" pitchFamily="34" charset="0"/>
              </a:defRPr>
            </a:lvl9pPr>
          </a:lstStyle>
          <a:p>
            <a:pPr lvl="0"/>
            <a:r>
              <a:rPr lang="en-US"/>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A907A795-FE53-79AF-4085-B7315F4F823E}"/>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2804898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C8CC7DF-CFC4-72E5-C10A-4AE578861B98}"/>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1110720B-FD75-81B6-00D5-6E3D415F8B0D}"/>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63EEFCC1-A5E6-D3C2-4062-464071D63A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1115460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1115460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Box 4">
            <a:extLst>
              <a:ext uri="{FF2B5EF4-FFF2-40B4-BE49-F238E27FC236}">
                <a16:creationId xmlns:a16="http://schemas.microsoft.com/office/drawing/2014/main" id="{D311EEF3-27C1-4A79-B53B-FC5CFC0A66AD}"/>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4408611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esenters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D472A8C-86A4-9781-2BF5-E800A1E44BF4}"/>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87A3DC08-06C5-CD64-4E12-EE6B86567020}"/>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B3A9822D-D69E-1F64-ABD7-EB69B76A49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1575816" y="1643063"/>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5" name="Picture Placeholder 2">
            <a:extLst>
              <a:ext uri="{FF2B5EF4-FFF2-40B4-BE49-F238E27FC236}">
                <a16:creationId xmlns:a16="http://schemas.microsoft.com/office/drawing/2014/main" id="{DAD98469-321A-4DE3-EDD6-E01F77C190A6}"/>
              </a:ext>
            </a:extLst>
          </p:cNvPr>
          <p:cNvSpPr>
            <a:spLocks noGrp="1"/>
          </p:cNvSpPr>
          <p:nvPr>
            <p:ph type="pic" sz="quarter" idx="18" hasCustomPrompt="1"/>
          </p:nvPr>
        </p:nvSpPr>
        <p:spPr>
          <a:xfrm>
            <a:off x="521208"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6" name="Picture Placeholder 2">
            <a:extLst>
              <a:ext uri="{FF2B5EF4-FFF2-40B4-BE49-F238E27FC236}">
                <a16:creationId xmlns:a16="http://schemas.microsoft.com/office/drawing/2014/main" id="{5B4E2B99-3057-2052-CE02-35A5EDC8AF48}"/>
              </a:ext>
            </a:extLst>
          </p:cNvPr>
          <p:cNvSpPr>
            <a:spLocks noGrp="1"/>
          </p:cNvSpPr>
          <p:nvPr>
            <p:ph type="pic" sz="quarter" idx="72" hasCustomPrompt="1"/>
          </p:nvPr>
        </p:nvSpPr>
        <p:spPr>
          <a:xfrm>
            <a:off x="518190"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7" name="Picture Placeholder 2">
            <a:extLst>
              <a:ext uri="{FF2B5EF4-FFF2-40B4-BE49-F238E27FC236}">
                <a16:creationId xmlns:a16="http://schemas.microsoft.com/office/drawing/2014/main" id="{61A9A896-1965-1F3D-1A9D-9E9935D7D4B3}"/>
              </a:ext>
            </a:extLst>
          </p:cNvPr>
          <p:cNvSpPr>
            <a:spLocks noGrp="1"/>
          </p:cNvSpPr>
          <p:nvPr>
            <p:ph type="pic" sz="quarter" idx="76" hasCustomPrompt="1"/>
          </p:nvPr>
        </p:nvSpPr>
        <p:spPr>
          <a:xfrm>
            <a:off x="518190"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1575816" y="1901952"/>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26" name="Text Placeholder 2">
            <a:extLst>
              <a:ext uri="{FF2B5EF4-FFF2-40B4-BE49-F238E27FC236}">
                <a16:creationId xmlns:a16="http://schemas.microsoft.com/office/drawing/2014/main" id="{DCF28094-7C4C-578F-75FE-A6F846748A86}"/>
              </a:ext>
            </a:extLst>
          </p:cNvPr>
          <p:cNvSpPr>
            <a:spLocks noGrp="1"/>
          </p:cNvSpPr>
          <p:nvPr>
            <p:ph type="body" idx="124"/>
          </p:nvPr>
        </p:nvSpPr>
        <p:spPr>
          <a:xfrm>
            <a:off x="1575816" y="2313432"/>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27" name="Text Placeholder 2">
            <a:extLst>
              <a:ext uri="{FF2B5EF4-FFF2-40B4-BE49-F238E27FC236}">
                <a16:creationId xmlns:a16="http://schemas.microsoft.com/office/drawing/2014/main" id="{CC0BF336-723A-E84D-A986-788A8CD29920}"/>
              </a:ext>
            </a:extLst>
          </p:cNvPr>
          <p:cNvSpPr>
            <a:spLocks noGrp="1"/>
          </p:cNvSpPr>
          <p:nvPr>
            <p:ph type="body" idx="125"/>
          </p:nvPr>
        </p:nvSpPr>
        <p:spPr>
          <a:xfrm>
            <a:off x="1575816" y="3239610"/>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28" name="Text Placeholder 2">
            <a:extLst>
              <a:ext uri="{FF2B5EF4-FFF2-40B4-BE49-F238E27FC236}">
                <a16:creationId xmlns:a16="http://schemas.microsoft.com/office/drawing/2014/main" id="{E758A148-8BE5-F62E-3959-54BA95D2F2D6}"/>
              </a:ext>
            </a:extLst>
          </p:cNvPr>
          <p:cNvSpPr>
            <a:spLocks noGrp="1"/>
          </p:cNvSpPr>
          <p:nvPr>
            <p:ph type="body" idx="126"/>
          </p:nvPr>
        </p:nvSpPr>
        <p:spPr>
          <a:xfrm>
            <a:off x="1575816" y="3498499"/>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29" name="Text Placeholder 2">
            <a:extLst>
              <a:ext uri="{FF2B5EF4-FFF2-40B4-BE49-F238E27FC236}">
                <a16:creationId xmlns:a16="http://schemas.microsoft.com/office/drawing/2014/main" id="{C95EC122-E173-54C2-2E14-8ED934114576}"/>
              </a:ext>
            </a:extLst>
          </p:cNvPr>
          <p:cNvSpPr>
            <a:spLocks noGrp="1"/>
          </p:cNvSpPr>
          <p:nvPr>
            <p:ph type="body" idx="127"/>
          </p:nvPr>
        </p:nvSpPr>
        <p:spPr>
          <a:xfrm>
            <a:off x="1575816" y="3909979"/>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30" name="Text Placeholder 2">
            <a:extLst>
              <a:ext uri="{FF2B5EF4-FFF2-40B4-BE49-F238E27FC236}">
                <a16:creationId xmlns:a16="http://schemas.microsoft.com/office/drawing/2014/main" id="{C137127F-10D6-D420-6F85-6D6812B876B5}"/>
              </a:ext>
            </a:extLst>
          </p:cNvPr>
          <p:cNvSpPr>
            <a:spLocks noGrp="1"/>
          </p:cNvSpPr>
          <p:nvPr>
            <p:ph type="body" idx="128"/>
          </p:nvPr>
        </p:nvSpPr>
        <p:spPr>
          <a:xfrm>
            <a:off x="1575816" y="4836157"/>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31" name="Text Placeholder 2">
            <a:extLst>
              <a:ext uri="{FF2B5EF4-FFF2-40B4-BE49-F238E27FC236}">
                <a16:creationId xmlns:a16="http://schemas.microsoft.com/office/drawing/2014/main" id="{2B862805-02A2-130F-BA13-348C3D75A524}"/>
              </a:ext>
            </a:extLst>
          </p:cNvPr>
          <p:cNvSpPr>
            <a:spLocks noGrp="1"/>
          </p:cNvSpPr>
          <p:nvPr>
            <p:ph type="body" idx="129"/>
          </p:nvPr>
        </p:nvSpPr>
        <p:spPr>
          <a:xfrm>
            <a:off x="1575816" y="5095046"/>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32" name="Text Placeholder 2">
            <a:extLst>
              <a:ext uri="{FF2B5EF4-FFF2-40B4-BE49-F238E27FC236}">
                <a16:creationId xmlns:a16="http://schemas.microsoft.com/office/drawing/2014/main" id="{B2E4671D-6777-BB9B-6BF9-4D013095C27D}"/>
              </a:ext>
            </a:extLst>
          </p:cNvPr>
          <p:cNvSpPr>
            <a:spLocks noGrp="1"/>
          </p:cNvSpPr>
          <p:nvPr>
            <p:ph type="body" idx="130"/>
          </p:nvPr>
        </p:nvSpPr>
        <p:spPr>
          <a:xfrm>
            <a:off x="1575816" y="5506526"/>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33" name="Text Placeholder 2">
            <a:extLst>
              <a:ext uri="{FF2B5EF4-FFF2-40B4-BE49-F238E27FC236}">
                <a16:creationId xmlns:a16="http://schemas.microsoft.com/office/drawing/2014/main" id="{FFFF572F-ACC2-C33A-5A30-83123B7E8335}"/>
              </a:ext>
            </a:extLst>
          </p:cNvPr>
          <p:cNvSpPr>
            <a:spLocks noGrp="1"/>
          </p:cNvSpPr>
          <p:nvPr>
            <p:ph type="body" idx="131"/>
          </p:nvPr>
        </p:nvSpPr>
        <p:spPr>
          <a:xfrm>
            <a:off x="5461763" y="1643063"/>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34" name="Picture Placeholder 2">
            <a:extLst>
              <a:ext uri="{FF2B5EF4-FFF2-40B4-BE49-F238E27FC236}">
                <a16:creationId xmlns:a16="http://schemas.microsoft.com/office/drawing/2014/main" id="{46DAB2F2-C52E-1156-EFEC-7D673FA862EB}"/>
              </a:ext>
            </a:extLst>
          </p:cNvPr>
          <p:cNvSpPr>
            <a:spLocks noGrp="1"/>
          </p:cNvSpPr>
          <p:nvPr>
            <p:ph type="pic" sz="quarter" idx="132" hasCustomPrompt="1"/>
          </p:nvPr>
        </p:nvSpPr>
        <p:spPr>
          <a:xfrm>
            <a:off x="4407155"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35" name="Picture Placeholder 2">
            <a:extLst>
              <a:ext uri="{FF2B5EF4-FFF2-40B4-BE49-F238E27FC236}">
                <a16:creationId xmlns:a16="http://schemas.microsoft.com/office/drawing/2014/main" id="{E28A2987-5618-480D-B199-5C41DB9C15AB}"/>
              </a:ext>
            </a:extLst>
          </p:cNvPr>
          <p:cNvSpPr>
            <a:spLocks noGrp="1"/>
          </p:cNvSpPr>
          <p:nvPr>
            <p:ph type="pic" sz="quarter" idx="133" hasCustomPrompt="1"/>
          </p:nvPr>
        </p:nvSpPr>
        <p:spPr>
          <a:xfrm>
            <a:off x="4404137"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36" name="Picture Placeholder 2">
            <a:extLst>
              <a:ext uri="{FF2B5EF4-FFF2-40B4-BE49-F238E27FC236}">
                <a16:creationId xmlns:a16="http://schemas.microsoft.com/office/drawing/2014/main" id="{575BDA13-2D6C-E60D-F22F-92D6A1DAAE51}"/>
              </a:ext>
            </a:extLst>
          </p:cNvPr>
          <p:cNvSpPr>
            <a:spLocks noGrp="1"/>
          </p:cNvSpPr>
          <p:nvPr>
            <p:ph type="pic" sz="quarter" idx="134" hasCustomPrompt="1"/>
          </p:nvPr>
        </p:nvSpPr>
        <p:spPr>
          <a:xfrm>
            <a:off x="4404137"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37" name="Text Placeholder 2">
            <a:extLst>
              <a:ext uri="{FF2B5EF4-FFF2-40B4-BE49-F238E27FC236}">
                <a16:creationId xmlns:a16="http://schemas.microsoft.com/office/drawing/2014/main" id="{234C6EF1-520A-FA6A-22C6-8A35EEA8C69B}"/>
              </a:ext>
            </a:extLst>
          </p:cNvPr>
          <p:cNvSpPr>
            <a:spLocks noGrp="1"/>
          </p:cNvSpPr>
          <p:nvPr>
            <p:ph type="body" idx="135"/>
          </p:nvPr>
        </p:nvSpPr>
        <p:spPr>
          <a:xfrm>
            <a:off x="5461763" y="1901952"/>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38" name="Text Placeholder 2">
            <a:extLst>
              <a:ext uri="{FF2B5EF4-FFF2-40B4-BE49-F238E27FC236}">
                <a16:creationId xmlns:a16="http://schemas.microsoft.com/office/drawing/2014/main" id="{7D1854B2-C3C8-6AF9-1EE1-5DCF6E281E84}"/>
              </a:ext>
            </a:extLst>
          </p:cNvPr>
          <p:cNvSpPr>
            <a:spLocks noGrp="1"/>
          </p:cNvSpPr>
          <p:nvPr>
            <p:ph type="body" idx="136"/>
          </p:nvPr>
        </p:nvSpPr>
        <p:spPr>
          <a:xfrm>
            <a:off x="5461763" y="2313432"/>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39" name="Text Placeholder 2">
            <a:extLst>
              <a:ext uri="{FF2B5EF4-FFF2-40B4-BE49-F238E27FC236}">
                <a16:creationId xmlns:a16="http://schemas.microsoft.com/office/drawing/2014/main" id="{C83BB6BA-FB7C-C59D-1ACF-517FBF2C0358}"/>
              </a:ext>
            </a:extLst>
          </p:cNvPr>
          <p:cNvSpPr>
            <a:spLocks noGrp="1"/>
          </p:cNvSpPr>
          <p:nvPr>
            <p:ph type="body" idx="137"/>
          </p:nvPr>
        </p:nvSpPr>
        <p:spPr>
          <a:xfrm>
            <a:off x="5461763" y="3239610"/>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40" name="Text Placeholder 2">
            <a:extLst>
              <a:ext uri="{FF2B5EF4-FFF2-40B4-BE49-F238E27FC236}">
                <a16:creationId xmlns:a16="http://schemas.microsoft.com/office/drawing/2014/main" id="{77BFAFD8-6B9C-3A6E-0E55-0D9AD300701F}"/>
              </a:ext>
            </a:extLst>
          </p:cNvPr>
          <p:cNvSpPr>
            <a:spLocks noGrp="1"/>
          </p:cNvSpPr>
          <p:nvPr>
            <p:ph type="body" idx="138"/>
          </p:nvPr>
        </p:nvSpPr>
        <p:spPr>
          <a:xfrm>
            <a:off x="5461763" y="3498499"/>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41" name="Text Placeholder 2">
            <a:extLst>
              <a:ext uri="{FF2B5EF4-FFF2-40B4-BE49-F238E27FC236}">
                <a16:creationId xmlns:a16="http://schemas.microsoft.com/office/drawing/2014/main" id="{88E1281C-D8B9-F219-EC3F-5059AE08574A}"/>
              </a:ext>
            </a:extLst>
          </p:cNvPr>
          <p:cNvSpPr>
            <a:spLocks noGrp="1"/>
          </p:cNvSpPr>
          <p:nvPr>
            <p:ph type="body" idx="139"/>
          </p:nvPr>
        </p:nvSpPr>
        <p:spPr>
          <a:xfrm>
            <a:off x="5461763" y="3909979"/>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42" name="Text Placeholder 2">
            <a:extLst>
              <a:ext uri="{FF2B5EF4-FFF2-40B4-BE49-F238E27FC236}">
                <a16:creationId xmlns:a16="http://schemas.microsoft.com/office/drawing/2014/main" id="{2AF1F704-E765-162D-03E2-B417B0A4F759}"/>
              </a:ext>
            </a:extLst>
          </p:cNvPr>
          <p:cNvSpPr>
            <a:spLocks noGrp="1"/>
          </p:cNvSpPr>
          <p:nvPr>
            <p:ph type="body" idx="140"/>
          </p:nvPr>
        </p:nvSpPr>
        <p:spPr>
          <a:xfrm>
            <a:off x="5461763" y="4836157"/>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43" name="Text Placeholder 2">
            <a:extLst>
              <a:ext uri="{FF2B5EF4-FFF2-40B4-BE49-F238E27FC236}">
                <a16:creationId xmlns:a16="http://schemas.microsoft.com/office/drawing/2014/main" id="{8182C338-F8D6-9FBA-6FDD-B0D1885F2302}"/>
              </a:ext>
            </a:extLst>
          </p:cNvPr>
          <p:cNvSpPr>
            <a:spLocks noGrp="1"/>
          </p:cNvSpPr>
          <p:nvPr>
            <p:ph type="body" idx="141"/>
          </p:nvPr>
        </p:nvSpPr>
        <p:spPr>
          <a:xfrm>
            <a:off x="5461763" y="5095046"/>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44" name="Text Placeholder 2">
            <a:extLst>
              <a:ext uri="{FF2B5EF4-FFF2-40B4-BE49-F238E27FC236}">
                <a16:creationId xmlns:a16="http://schemas.microsoft.com/office/drawing/2014/main" id="{A9B4F52F-7BC1-61E1-457B-1C87AA0F1938}"/>
              </a:ext>
            </a:extLst>
          </p:cNvPr>
          <p:cNvSpPr>
            <a:spLocks noGrp="1"/>
          </p:cNvSpPr>
          <p:nvPr>
            <p:ph type="body" idx="142"/>
          </p:nvPr>
        </p:nvSpPr>
        <p:spPr>
          <a:xfrm>
            <a:off x="5461763" y="5506526"/>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45" name="Text Placeholder 2">
            <a:extLst>
              <a:ext uri="{FF2B5EF4-FFF2-40B4-BE49-F238E27FC236}">
                <a16:creationId xmlns:a16="http://schemas.microsoft.com/office/drawing/2014/main" id="{E76EDDD4-0B6A-4046-2433-6AAD2C24CBBC}"/>
              </a:ext>
            </a:extLst>
          </p:cNvPr>
          <p:cNvSpPr>
            <a:spLocks noGrp="1"/>
          </p:cNvSpPr>
          <p:nvPr>
            <p:ph type="body" idx="143"/>
          </p:nvPr>
        </p:nvSpPr>
        <p:spPr>
          <a:xfrm>
            <a:off x="9350728" y="1643063"/>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46" name="Picture Placeholder 2">
            <a:extLst>
              <a:ext uri="{FF2B5EF4-FFF2-40B4-BE49-F238E27FC236}">
                <a16:creationId xmlns:a16="http://schemas.microsoft.com/office/drawing/2014/main" id="{58A2C879-8FAF-7632-1AFA-42A249C9739D}"/>
              </a:ext>
            </a:extLst>
          </p:cNvPr>
          <p:cNvSpPr>
            <a:spLocks noGrp="1"/>
          </p:cNvSpPr>
          <p:nvPr>
            <p:ph type="pic" sz="quarter" idx="144" hasCustomPrompt="1"/>
          </p:nvPr>
        </p:nvSpPr>
        <p:spPr>
          <a:xfrm>
            <a:off x="8296120"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47" name="Picture Placeholder 2">
            <a:extLst>
              <a:ext uri="{FF2B5EF4-FFF2-40B4-BE49-F238E27FC236}">
                <a16:creationId xmlns:a16="http://schemas.microsoft.com/office/drawing/2014/main" id="{A39604D6-C6F0-AD2F-4459-3EF529850EEA}"/>
              </a:ext>
            </a:extLst>
          </p:cNvPr>
          <p:cNvSpPr>
            <a:spLocks noGrp="1"/>
          </p:cNvSpPr>
          <p:nvPr>
            <p:ph type="pic" sz="quarter" idx="145" hasCustomPrompt="1"/>
          </p:nvPr>
        </p:nvSpPr>
        <p:spPr>
          <a:xfrm>
            <a:off x="8293102"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48" name="Picture Placeholder 2">
            <a:extLst>
              <a:ext uri="{FF2B5EF4-FFF2-40B4-BE49-F238E27FC236}">
                <a16:creationId xmlns:a16="http://schemas.microsoft.com/office/drawing/2014/main" id="{DECC6C1C-AA00-3A72-06A8-714F82E88CD5}"/>
              </a:ext>
            </a:extLst>
          </p:cNvPr>
          <p:cNvSpPr>
            <a:spLocks noGrp="1"/>
          </p:cNvSpPr>
          <p:nvPr>
            <p:ph type="pic" sz="quarter" idx="146" hasCustomPrompt="1"/>
          </p:nvPr>
        </p:nvSpPr>
        <p:spPr>
          <a:xfrm>
            <a:off x="8293102"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49" name="Text Placeholder 2">
            <a:extLst>
              <a:ext uri="{FF2B5EF4-FFF2-40B4-BE49-F238E27FC236}">
                <a16:creationId xmlns:a16="http://schemas.microsoft.com/office/drawing/2014/main" id="{DD308C7C-945C-FCC6-7882-E995601F8A36}"/>
              </a:ext>
            </a:extLst>
          </p:cNvPr>
          <p:cNvSpPr>
            <a:spLocks noGrp="1"/>
          </p:cNvSpPr>
          <p:nvPr>
            <p:ph type="body" idx="147"/>
          </p:nvPr>
        </p:nvSpPr>
        <p:spPr>
          <a:xfrm>
            <a:off x="9350728" y="1901952"/>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50" name="Text Placeholder 2">
            <a:extLst>
              <a:ext uri="{FF2B5EF4-FFF2-40B4-BE49-F238E27FC236}">
                <a16:creationId xmlns:a16="http://schemas.microsoft.com/office/drawing/2014/main" id="{74A7BFEB-C5CD-2881-29D6-B5E9DE4D6DE9}"/>
              </a:ext>
            </a:extLst>
          </p:cNvPr>
          <p:cNvSpPr>
            <a:spLocks noGrp="1"/>
          </p:cNvSpPr>
          <p:nvPr>
            <p:ph type="body" idx="148"/>
          </p:nvPr>
        </p:nvSpPr>
        <p:spPr>
          <a:xfrm>
            <a:off x="9350728" y="2313432"/>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51" name="Text Placeholder 2">
            <a:extLst>
              <a:ext uri="{FF2B5EF4-FFF2-40B4-BE49-F238E27FC236}">
                <a16:creationId xmlns:a16="http://schemas.microsoft.com/office/drawing/2014/main" id="{B1FA0A35-65F3-A7BA-F0C2-C169865E8A3B}"/>
              </a:ext>
            </a:extLst>
          </p:cNvPr>
          <p:cNvSpPr>
            <a:spLocks noGrp="1"/>
          </p:cNvSpPr>
          <p:nvPr>
            <p:ph type="body" idx="149"/>
          </p:nvPr>
        </p:nvSpPr>
        <p:spPr>
          <a:xfrm>
            <a:off x="9350728" y="3239610"/>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52" name="Text Placeholder 2">
            <a:extLst>
              <a:ext uri="{FF2B5EF4-FFF2-40B4-BE49-F238E27FC236}">
                <a16:creationId xmlns:a16="http://schemas.microsoft.com/office/drawing/2014/main" id="{C139BAB4-D438-6A50-F74A-C626C8EEB38F}"/>
              </a:ext>
            </a:extLst>
          </p:cNvPr>
          <p:cNvSpPr>
            <a:spLocks noGrp="1"/>
          </p:cNvSpPr>
          <p:nvPr>
            <p:ph type="body" idx="150"/>
          </p:nvPr>
        </p:nvSpPr>
        <p:spPr>
          <a:xfrm>
            <a:off x="9350728" y="3498499"/>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53" name="Text Placeholder 2">
            <a:extLst>
              <a:ext uri="{FF2B5EF4-FFF2-40B4-BE49-F238E27FC236}">
                <a16:creationId xmlns:a16="http://schemas.microsoft.com/office/drawing/2014/main" id="{B9D435B0-85E0-13DD-1879-977D70D03219}"/>
              </a:ext>
            </a:extLst>
          </p:cNvPr>
          <p:cNvSpPr>
            <a:spLocks noGrp="1"/>
          </p:cNvSpPr>
          <p:nvPr>
            <p:ph type="body" idx="151"/>
          </p:nvPr>
        </p:nvSpPr>
        <p:spPr>
          <a:xfrm>
            <a:off x="9350728" y="3909979"/>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54" name="Text Placeholder 2">
            <a:extLst>
              <a:ext uri="{FF2B5EF4-FFF2-40B4-BE49-F238E27FC236}">
                <a16:creationId xmlns:a16="http://schemas.microsoft.com/office/drawing/2014/main" id="{9B6C8506-39B1-453F-1390-6029AA9D663C}"/>
              </a:ext>
            </a:extLst>
          </p:cNvPr>
          <p:cNvSpPr>
            <a:spLocks noGrp="1"/>
          </p:cNvSpPr>
          <p:nvPr>
            <p:ph type="body" idx="152"/>
          </p:nvPr>
        </p:nvSpPr>
        <p:spPr>
          <a:xfrm>
            <a:off x="9350728" y="4836157"/>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US"/>
              <a:t>Click to edit Master text styles</a:t>
            </a:r>
          </a:p>
        </p:txBody>
      </p:sp>
      <p:sp>
        <p:nvSpPr>
          <p:cNvPr id="55" name="Text Placeholder 2">
            <a:extLst>
              <a:ext uri="{FF2B5EF4-FFF2-40B4-BE49-F238E27FC236}">
                <a16:creationId xmlns:a16="http://schemas.microsoft.com/office/drawing/2014/main" id="{6D4E9AD8-2275-EBF9-4C6F-DDA3A6F21266}"/>
              </a:ext>
            </a:extLst>
          </p:cNvPr>
          <p:cNvSpPr>
            <a:spLocks noGrp="1"/>
          </p:cNvSpPr>
          <p:nvPr>
            <p:ph type="body" idx="153"/>
          </p:nvPr>
        </p:nvSpPr>
        <p:spPr>
          <a:xfrm>
            <a:off x="9350728" y="5095046"/>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56" name="Text Placeholder 2">
            <a:extLst>
              <a:ext uri="{FF2B5EF4-FFF2-40B4-BE49-F238E27FC236}">
                <a16:creationId xmlns:a16="http://schemas.microsoft.com/office/drawing/2014/main" id="{3B08551A-95E2-582D-DD8C-663923467E65}"/>
              </a:ext>
            </a:extLst>
          </p:cNvPr>
          <p:cNvSpPr>
            <a:spLocks noGrp="1"/>
          </p:cNvSpPr>
          <p:nvPr>
            <p:ph type="body" idx="154"/>
          </p:nvPr>
        </p:nvSpPr>
        <p:spPr>
          <a:xfrm>
            <a:off x="9350728" y="5506526"/>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US"/>
              <a:t>Click to edit Master text styles</a:t>
            </a:r>
          </a:p>
        </p:txBody>
      </p:sp>
      <p:sp>
        <p:nvSpPr>
          <p:cNvPr id="4" name="TextBox 3">
            <a:extLst>
              <a:ext uri="{FF2B5EF4-FFF2-40B4-BE49-F238E27FC236}">
                <a16:creationId xmlns:a16="http://schemas.microsoft.com/office/drawing/2014/main" id="{2AFBC495-DAFB-5E68-C43B-ED8905062004}"/>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6727710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989A257-802B-DA3B-691B-FD5E6FBEEE8B}"/>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8F5C2D07-7E20-865C-D76C-7E79762AAB36}"/>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334ABC23-40B0-C8DE-3C12-C3B8015172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7"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28FEDC0B-F8E6-8C85-33CC-DC48FD4DAD9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5439002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 column (1/3+2/3)">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828C91-8B6D-0F17-8B7E-839A44C48F40}"/>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CD0E8310-A1BB-5E48-5F98-A3F03225E360}"/>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1BFEF43D-0ED8-F96D-7375-F1DCB91D0B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7661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76613"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726281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7262812"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655D14E1-5F01-2A0C-6C9A-CC9E4A510025}"/>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7630061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 column (2/3+1/3)">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E07FF0-5004-8F46-3E74-C5976737BF2F}"/>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58F4ACF8-4355-56E2-E956-3838FBCFCE3E}"/>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108D8082-A63E-EF2F-001A-5EF9144C7A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289926" y="1643063"/>
            <a:ext cx="3368674"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8289925" y="2103438"/>
            <a:ext cx="3368674"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3960E54C-FC78-01F0-3573-26A9AE079C75}"/>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5305981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AA6B45-DD83-244C-0EBD-A63659ED33CC}"/>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9B5E1DAF-FECF-D1A2-E677-FE12BA5A9175}"/>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7FD3046F-91CB-9734-4726-677BEECF9F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7661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76613"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338296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3382963"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297864" y="1643063"/>
            <a:ext cx="336073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297863" y="2103438"/>
            <a:ext cx="336073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C719D502-3495-BFFE-157E-29EED5B535F8}"/>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104377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8BB4287B-3925-EE4E-A3E2-A2570EAE5FFA}" type="datetime1">
              <a:rPr lang="en-US" smtClean="0"/>
              <a:t>8/26/2023</a:t>
            </a:fld>
            <a:endParaRPr lang="en-US"/>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70450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32CC373-C5E5-981E-F340-38BC009D7F26}"/>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F643F5F2-FF45-51BF-589D-A5E6698F2168}"/>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97534CFE-73A9-8665-060E-B8780FB528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3433424"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3433423"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6344560"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6344559"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B4EE0888-3308-D770-BCE9-4A9A5FD60D75}"/>
              </a:ext>
            </a:extLst>
          </p:cNvPr>
          <p:cNvSpPr>
            <a:spLocks noGrp="1"/>
          </p:cNvSpPr>
          <p:nvPr>
            <p:ph type="body" idx="17"/>
          </p:nvPr>
        </p:nvSpPr>
        <p:spPr>
          <a:xfrm>
            <a:off x="9255696"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8" name="Content Placeholder 3">
            <a:extLst>
              <a:ext uri="{FF2B5EF4-FFF2-40B4-BE49-F238E27FC236}">
                <a16:creationId xmlns:a16="http://schemas.microsoft.com/office/drawing/2014/main" id="{E72EE0F1-DBC3-84D2-AB13-95D1107646F1}"/>
              </a:ext>
            </a:extLst>
          </p:cNvPr>
          <p:cNvSpPr>
            <a:spLocks noGrp="1"/>
          </p:cNvSpPr>
          <p:nvPr>
            <p:ph sz="half" idx="18"/>
          </p:nvPr>
        </p:nvSpPr>
        <p:spPr>
          <a:xfrm>
            <a:off x="9255695" y="2103438"/>
            <a:ext cx="241401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E3C192B0-4F18-6219-4E46-35768B556799}"/>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245792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452595B-898C-F26E-AC9C-AAD14F9A8261}"/>
              </a:ext>
            </a:extLst>
          </p:cNvPr>
          <p:cNvGrpSpPr/>
          <p:nvPr userDrawn="1"/>
        </p:nvGrpSpPr>
        <p:grpSpPr>
          <a:xfrm>
            <a:off x="1" y="365125"/>
            <a:ext cx="12192000" cy="6492875"/>
            <a:chOff x="1" y="365125"/>
            <a:chExt cx="12192000" cy="6492875"/>
          </a:xfrm>
        </p:grpSpPr>
        <p:sp>
          <p:nvSpPr>
            <p:cNvPr id="14" name="Rectangle 13">
              <a:extLst>
                <a:ext uri="{FF2B5EF4-FFF2-40B4-BE49-F238E27FC236}">
                  <a16:creationId xmlns:a16="http://schemas.microsoft.com/office/drawing/2014/main" id="{CA7277C2-99B0-E711-6B94-88AC911F8452}"/>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5" name="Picture 14">
              <a:extLst>
                <a:ext uri="{FF2B5EF4-FFF2-40B4-BE49-F238E27FC236}">
                  <a16:creationId xmlns:a16="http://schemas.microsoft.com/office/drawing/2014/main" id="{5BD5F47F-4E30-98DF-7F73-22235B6BF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58310" y="365125"/>
              <a:ext cx="1344168" cy="458694"/>
            </a:xfrm>
            <a:prstGeom prst="rect">
              <a:avLst/>
            </a:prstGeom>
          </p:spPr>
        </p:pic>
      </p:grpSp>
      <p:sp>
        <p:nvSpPr>
          <p:cNvPr id="2" name="Title 1">
            <a:extLst>
              <a:ext uri="{FF2B5EF4-FFF2-40B4-BE49-F238E27FC236}">
                <a16:creationId xmlns:a16="http://schemas.microsoft.com/office/drawing/2014/main" id="{1BC5D5A9-567A-2A37-6CED-15B04F7F38C2}"/>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248A983B-A294-F424-8186-6A641A1286A2}"/>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pic>
        <p:nvPicPr>
          <p:cNvPr id="7" name="Graphic 6">
            <a:extLst>
              <a:ext uri="{FF2B5EF4-FFF2-40B4-BE49-F238E27FC236}">
                <a16:creationId xmlns:a16="http://schemas.microsoft.com/office/drawing/2014/main" id="{E632AF35-A32F-4A9D-461B-780E68E7754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6900" y="6337479"/>
            <a:ext cx="344557" cy="205525"/>
          </a:xfrm>
          <a:prstGeom prst="rect">
            <a:avLst/>
          </a:prstGeom>
        </p:spPr>
      </p:pic>
    </p:spTree>
    <p:extLst>
      <p:ext uri="{BB962C8B-B14F-4D97-AF65-F5344CB8AC3E}">
        <p14:creationId xmlns:p14="http://schemas.microsoft.com/office/powerpoint/2010/main" val="39553201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ox content - 2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AD0F90E-1530-35F2-3156-E61551730E91}"/>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D5C77C8F-51B0-010D-DCC1-67FCE6B3FF7D}"/>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C9ABF4F6-9450-6CD6-CB39-890C4B54A8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4" name="Rectangle 13">
            <a:extLst>
              <a:ext uri="{FF2B5EF4-FFF2-40B4-BE49-F238E27FC236}">
                <a16:creationId xmlns:a16="http://schemas.microsoft.com/office/drawing/2014/main" id="{4185A964-1373-5460-06ED-920B30637ADF}"/>
              </a:ext>
            </a:extLst>
          </p:cNvPr>
          <p:cNvSpPr/>
          <p:nvPr userDrawn="1"/>
        </p:nvSpPr>
        <p:spPr>
          <a:xfrm>
            <a:off x="6338889" y="1490963"/>
            <a:ext cx="5337999"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E2ED48-FCBA-4E71-788C-9526F92CF97B}"/>
              </a:ext>
            </a:extLst>
          </p:cNvPr>
          <p:cNvSpPr/>
          <p:nvPr userDrawn="1"/>
        </p:nvSpPr>
        <p:spPr>
          <a:xfrm>
            <a:off x="521185" y="1490963"/>
            <a:ext cx="5331928"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690563" y="1643063"/>
            <a:ext cx="496519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690562" y="2103438"/>
            <a:ext cx="4965192"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522987" y="1643063"/>
            <a:ext cx="496519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522987" y="2103438"/>
            <a:ext cx="4965192"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F187AC10-642D-985D-3CA1-9CE4058B720D}"/>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0899616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ox content - 3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741383-3EF5-B402-F919-454C9DC9B393}"/>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92E36F31-4760-0FE9-00A7-6C2E0695D1A1}"/>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DA0BBF49-FAD6-7927-3FFA-D13B0D96D3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6" name="Rectangle 15">
            <a:extLst>
              <a:ext uri="{FF2B5EF4-FFF2-40B4-BE49-F238E27FC236}">
                <a16:creationId xmlns:a16="http://schemas.microsoft.com/office/drawing/2014/main" id="{5AB3B714-8463-70BA-2EAD-5E6CCDD183F1}"/>
              </a:ext>
            </a:extLst>
          </p:cNvPr>
          <p:cNvSpPr/>
          <p:nvPr userDrawn="1"/>
        </p:nvSpPr>
        <p:spPr>
          <a:xfrm>
            <a:off x="4406900" y="1490963"/>
            <a:ext cx="3382963"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0E0882-A5B8-B046-8C2A-3BE4CFD04E89}"/>
              </a:ext>
            </a:extLst>
          </p:cNvPr>
          <p:cNvSpPr/>
          <p:nvPr userDrawn="1"/>
        </p:nvSpPr>
        <p:spPr>
          <a:xfrm>
            <a:off x="8289925" y="1490963"/>
            <a:ext cx="3379787"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23957A-3619-C6BC-7391-C099B6B6FDDF}"/>
              </a:ext>
            </a:extLst>
          </p:cNvPr>
          <p:cNvSpPr/>
          <p:nvPr userDrawn="1"/>
        </p:nvSpPr>
        <p:spPr>
          <a:xfrm>
            <a:off x="521185" y="1490963"/>
            <a:ext cx="3382478"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704088"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704088" y="2103438"/>
            <a:ext cx="3035808"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586224"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586224" y="2103438"/>
            <a:ext cx="3035808"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481083"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481083" y="2103438"/>
            <a:ext cx="3035808"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Box 17">
            <a:extLst>
              <a:ext uri="{FF2B5EF4-FFF2-40B4-BE49-F238E27FC236}">
                <a16:creationId xmlns:a16="http://schemas.microsoft.com/office/drawing/2014/main" id="{CEA06320-8155-CD91-417F-8EAF88869536}"/>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379298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ox content - 4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1028F1D-50BE-5600-C8EA-AA395B996522}"/>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0D670CB1-965D-9F63-C7BB-87E6FB9FB929}"/>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A71A2CAD-5182-A8C3-B106-C5D787B31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1" name="Rectangle 20">
            <a:extLst>
              <a:ext uri="{FF2B5EF4-FFF2-40B4-BE49-F238E27FC236}">
                <a16:creationId xmlns:a16="http://schemas.microsoft.com/office/drawing/2014/main" id="{CEE5E602-EC8A-E271-0B81-1494CCB15B0A}"/>
              </a:ext>
            </a:extLst>
          </p:cNvPr>
          <p:cNvSpPr/>
          <p:nvPr userDrawn="1"/>
        </p:nvSpPr>
        <p:spPr>
          <a:xfrm>
            <a:off x="3383407" y="1490963"/>
            <a:ext cx="2469706"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13CBEE-2E4B-7D2B-899E-CCABA7B4DFFE}"/>
              </a:ext>
            </a:extLst>
          </p:cNvPr>
          <p:cNvSpPr/>
          <p:nvPr userDrawn="1"/>
        </p:nvSpPr>
        <p:spPr>
          <a:xfrm>
            <a:off x="6343650"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0B8B95-DDEE-3232-04A3-640DDBCEA4ED}"/>
              </a:ext>
            </a:extLst>
          </p:cNvPr>
          <p:cNvSpPr/>
          <p:nvPr userDrawn="1"/>
        </p:nvSpPr>
        <p:spPr>
          <a:xfrm>
            <a:off x="9200832"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3FA938-C0C5-D83E-2C38-C04214DDC4AB}"/>
              </a:ext>
            </a:extLst>
          </p:cNvPr>
          <p:cNvSpPr/>
          <p:nvPr userDrawn="1"/>
        </p:nvSpPr>
        <p:spPr>
          <a:xfrm>
            <a:off x="521185"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704088"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704088"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3575304"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3575304"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6528689"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6528689"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B4EE0888-3308-D770-BCE9-4A9A5FD60D75}"/>
              </a:ext>
            </a:extLst>
          </p:cNvPr>
          <p:cNvSpPr>
            <a:spLocks noGrp="1"/>
          </p:cNvSpPr>
          <p:nvPr>
            <p:ph type="body" idx="17"/>
          </p:nvPr>
        </p:nvSpPr>
        <p:spPr>
          <a:xfrm>
            <a:off x="9390888"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8" name="Content Placeholder 3">
            <a:extLst>
              <a:ext uri="{FF2B5EF4-FFF2-40B4-BE49-F238E27FC236}">
                <a16:creationId xmlns:a16="http://schemas.microsoft.com/office/drawing/2014/main" id="{E72EE0F1-DBC3-84D2-AB13-95D1107646F1}"/>
              </a:ext>
            </a:extLst>
          </p:cNvPr>
          <p:cNvSpPr>
            <a:spLocks noGrp="1"/>
          </p:cNvSpPr>
          <p:nvPr>
            <p:ph sz="half" idx="18"/>
          </p:nvPr>
        </p:nvSpPr>
        <p:spPr>
          <a:xfrm>
            <a:off x="9390888" y="2103438"/>
            <a:ext cx="2103120"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83B635CA-DBF1-2A02-853E-4271368C4BB0}"/>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9407950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INICAL USE ONLY - 2 column">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F6AB082-8D69-A40E-EF13-0EA8BDD9E0D0}"/>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CF9DC082-7215-F550-C48E-36425FF0FCAE}"/>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4F3D8D8F-BF04-B530-8319-0074F28E6D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8"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8"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28FEDC0B-F8E6-8C85-33CC-DC48FD4DAD9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9403698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LINICAL USE ONLY - 2 column (1/3+2/3)">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E94ED9-E13D-FA93-F79B-63FA3C7FE111}"/>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BF398195-6D05-5D94-6E7C-3A232AACA4D3}"/>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ABDA6736-CECA-D7E4-DE0A-D7D7338483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9" y="1643063"/>
            <a:ext cx="338137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8" y="2103438"/>
            <a:ext cx="338137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7262812"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7262812"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655D14E1-5F01-2A0C-6C9A-CC9E4A510025}"/>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6732358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LINICAL USE ONLY - 2 column (2/3+1/3)">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FBF3C65-6F14-673E-8D38-6BC32F895FBA}"/>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9FA2691B-8661-31C7-15E7-7E0DE1FEDCE8}"/>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0A5E72DA-581F-BA5B-494F-A8986BDC5D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289925" y="1643063"/>
            <a:ext cx="3368675"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8289924" y="2103438"/>
            <a:ext cx="3368675"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3960E54C-FC78-01F0-3573-26A9AE079C75}"/>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2185741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 call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7CBFC24-5187-1C0B-DE31-E9FEC1067421}"/>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F44EA19D-CD11-FD85-FF09-E5E801E299FA}"/>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C9B4E40D-AB13-00AE-73B2-158CB8ECF8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3" name="Rectangle 12">
            <a:extLst>
              <a:ext uri="{FF2B5EF4-FFF2-40B4-BE49-F238E27FC236}">
                <a16:creationId xmlns:a16="http://schemas.microsoft.com/office/drawing/2014/main" id="{7D335035-AE9D-D29D-A2EB-0F3C45FB3AC8}"/>
              </a:ext>
            </a:extLst>
          </p:cNvPr>
          <p:cNvSpPr/>
          <p:nvPr userDrawn="1"/>
        </p:nvSpPr>
        <p:spPr bwMode="white">
          <a:xfrm>
            <a:off x="6096000" y="0"/>
            <a:ext cx="6096000" cy="6308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533082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endParaRPr lang="en-US" dirty="0"/>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6" name="Text Placeholder 15">
            <a:extLst>
              <a:ext uri="{FF2B5EF4-FFF2-40B4-BE49-F238E27FC236}">
                <a16:creationId xmlns:a16="http://schemas.microsoft.com/office/drawing/2014/main" id="{EC5BB3B8-F915-A948-801F-FA5A8918428D}"/>
              </a:ext>
            </a:extLst>
          </p:cNvPr>
          <p:cNvSpPr>
            <a:spLocks noGrp="1"/>
          </p:cNvSpPr>
          <p:nvPr>
            <p:ph type="body" sz="quarter" idx="17"/>
          </p:nvPr>
        </p:nvSpPr>
        <p:spPr>
          <a:xfrm>
            <a:off x="6457743" y="365125"/>
            <a:ext cx="5211969"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B7F780C1-8E3A-DF76-6E31-D1F9E49F969B}"/>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4765376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 callout (2/3+1/3) ">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A1E809E-2218-52E6-8E9C-45E764C178B7}"/>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3D427D58-4DD1-0FF2-AE18-CA8E0C4EE84D}"/>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69F71672-B597-CDDC-47E4-AD67CD7EA9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4" name="Rectangle 13">
            <a:extLst>
              <a:ext uri="{FF2B5EF4-FFF2-40B4-BE49-F238E27FC236}">
                <a16:creationId xmlns:a16="http://schemas.microsoft.com/office/drawing/2014/main" id="{5D5E8EFA-2186-FF48-7363-5204A322B587}"/>
              </a:ext>
            </a:extLst>
          </p:cNvPr>
          <p:cNvSpPr/>
          <p:nvPr userDrawn="1"/>
        </p:nvSpPr>
        <p:spPr bwMode="white">
          <a:xfrm>
            <a:off x="8174416" y="0"/>
            <a:ext cx="4017585" cy="6308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726757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15">
            <a:extLst>
              <a:ext uri="{FF2B5EF4-FFF2-40B4-BE49-F238E27FC236}">
                <a16:creationId xmlns:a16="http://schemas.microsoft.com/office/drawing/2014/main" id="{BD0AA8AC-E3E1-9106-2D45-EBFE63E60433}"/>
              </a:ext>
            </a:extLst>
          </p:cNvPr>
          <p:cNvSpPr>
            <a:spLocks noGrp="1"/>
          </p:cNvSpPr>
          <p:nvPr>
            <p:ph type="body" sz="quarter" idx="17"/>
          </p:nvPr>
        </p:nvSpPr>
        <p:spPr>
          <a:xfrm>
            <a:off x="8536742" y="365125"/>
            <a:ext cx="3132970"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82EFF39-5370-03C4-B4B2-1BF28F3934D6}"/>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628335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6303F300-2884-444D-96BE-BD244C2A9EDC}" type="datetime1">
              <a:rPr lang="en-US" smtClean="0"/>
              <a:t>8/26/2023</a:t>
            </a:fld>
            <a:endParaRPr lang="en-US"/>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a:lvl1pPr>
          </a:lstStyle>
          <a:p>
            <a:r>
              <a:rPr lang="en-US"/>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a:lvl1pPr>
          </a:lstStyle>
          <a:p>
            <a:r>
              <a:rPr lang="en-US"/>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154642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 callout (1/3+2/3) ">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2AD22F-FEBA-3F70-3CDB-393BB7BC2728}"/>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99EAEC67-6298-CC27-4DED-D1B324A563E2}"/>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40D92B18-311F-1485-4A6C-3668F96603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3" name="Rectangle 12">
            <a:extLst>
              <a:ext uri="{FF2B5EF4-FFF2-40B4-BE49-F238E27FC236}">
                <a16:creationId xmlns:a16="http://schemas.microsoft.com/office/drawing/2014/main" id="{7D335035-AE9D-D29D-A2EB-0F3C45FB3AC8}"/>
              </a:ext>
            </a:extLst>
          </p:cNvPr>
          <p:cNvSpPr/>
          <p:nvPr userDrawn="1"/>
        </p:nvSpPr>
        <p:spPr bwMode="white">
          <a:xfrm>
            <a:off x="4406900" y="0"/>
            <a:ext cx="7785098" cy="6309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33813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81375"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81375"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6" name="Text Placeholder 15">
            <a:extLst>
              <a:ext uri="{FF2B5EF4-FFF2-40B4-BE49-F238E27FC236}">
                <a16:creationId xmlns:a16="http://schemas.microsoft.com/office/drawing/2014/main" id="{2752D9BB-8F5F-CF62-A873-F5B27CED1202}"/>
              </a:ext>
            </a:extLst>
          </p:cNvPr>
          <p:cNvSpPr>
            <a:spLocks noGrp="1"/>
          </p:cNvSpPr>
          <p:nvPr>
            <p:ph type="body" sz="quarter" idx="17"/>
          </p:nvPr>
        </p:nvSpPr>
        <p:spPr>
          <a:xfrm>
            <a:off x="4791456" y="365125"/>
            <a:ext cx="6885432"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a:extLst>
              <a:ext uri="{FF2B5EF4-FFF2-40B4-BE49-F238E27FC236}">
                <a16:creationId xmlns:a16="http://schemas.microsoft.com/office/drawing/2014/main" id="{2A06A5D7-3F73-0516-8F72-721CBE107B6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711552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allout + image - purple">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D34C764-E0EB-2208-0243-AFF84877397B}"/>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Month Year</a:t>
            </a:r>
            <a:endParaRPr lang="en-US" dirty="0"/>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5" algn="l"/>
            <a:r>
              <a:rPr lang="en-US" dirty="0"/>
              <a:t>Presentation name | Month Year  Use Insert Header/Footer to update the disclosure</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339C9110-F427-4586-9638-A5638F41FBCD}" type="slidenum">
              <a:rPr lang="en-US" smtClean="0"/>
              <a:pPr/>
              <a:t>‹#›</a:t>
            </a:fld>
            <a:endParaRPr lang="en-US" dirty="0"/>
          </a:p>
        </p:txBody>
      </p:sp>
      <p:sp>
        <p:nvSpPr>
          <p:cNvPr id="12" name="Picture Placeholder 6">
            <a:extLst>
              <a:ext uri="{FF2B5EF4-FFF2-40B4-BE49-F238E27FC236}">
                <a16:creationId xmlns:a16="http://schemas.microsoft.com/office/drawing/2014/main" id="{FD129438-6810-41AE-4B97-03F63E0C9184}"/>
              </a:ext>
            </a:extLst>
          </p:cNvPr>
          <p:cNvSpPr>
            <a:spLocks noGrp="1"/>
          </p:cNvSpPr>
          <p:nvPr>
            <p:ph type="pic" sz="quarter" idx="16"/>
          </p:nvPr>
        </p:nvSpPr>
        <p:spPr>
          <a:xfrm>
            <a:off x="6343650" y="188455"/>
            <a:ext cx="5664900" cy="6120270"/>
          </a:xfrm>
          <a:prstGeom prst="roundRect">
            <a:avLst>
              <a:gd name="adj" fmla="val 3495"/>
            </a:avLst>
          </a:prstGeom>
        </p:spPr>
        <p:txBody>
          <a:bodyPr anchor="ctr">
            <a:noAutofit/>
          </a:bodyPr>
          <a:lstStyle>
            <a:lvl1pPr algn="ctr">
              <a:defRPr>
                <a:solidFill>
                  <a:schemeClr val="bg1"/>
                </a:solidFill>
              </a:defRPr>
            </a:lvl1pPr>
          </a:lstStyle>
          <a:p>
            <a:r>
              <a:rPr lang="en-US"/>
              <a:t>Click icon to add picture</a:t>
            </a:r>
          </a:p>
        </p:txBody>
      </p:sp>
      <p:sp>
        <p:nvSpPr>
          <p:cNvPr id="16" name="Text Placeholder 15">
            <a:extLst>
              <a:ext uri="{FF2B5EF4-FFF2-40B4-BE49-F238E27FC236}">
                <a16:creationId xmlns:a16="http://schemas.microsoft.com/office/drawing/2014/main" id="{EE8BCADA-5B32-EE1D-4D6D-EDAFF30E086B}"/>
              </a:ext>
            </a:extLst>
          </p:cNvPr>
          <p:cNvSpPr>
            <a:spLocks noGrp="1"/>
          </p:cNvSpPr>
          <p:nvPr>
            <p:ph type="body" sz="quarter" idx="17"/>
          </p:nvPr>
        </p:nvSpPr>
        <p:spPr>
          <a:xfrm>
            <a:off x="518159" y="365125"/>
            <a:ext cx="5334954"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F5F65EFF-2813-2742-73D8-B8564116E54A}"/>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lgn="r">
              <a:defRPr sz="800">
                <a:solidFill>
                  <a:schemeClr val="bg1"/>
                </a:solidFill>
              </a:defRPr>
            </a:lvl2pPr>
            <a:lvl3pPr marL="0" algn="r">
              <a:defRPr sz="800">
                <a:solidFill>
                  <a:schemeClr val="bg1"/>
                </a:solidFill>
              </a:defRPr>
            </a:lvl3pPr>
            <a:lvl4pPr marL="0" algn="r">
              <a:defRPr sz="800">
                <a:solidFill>
                  <a:schemeClr val="bg1"/>
                </a:solidFill>
              </a:defRPr>
            </a:lvl4pPr>
            <a:lvl5pPr marL="0" algn="r">
              <a:defRPr sz="800">
                <a:solidFill>
                  <a:schemeClr val="bg1"/>
                </a:solidFill>
              </a:defRPr>
            </a:lvl5pPr>
            <a:lvl6pPr marL="0" indent="0" algn="r">
              <a:defRPr sz="800">
                <a:solidFill>
                  <a:schemeClr val="bg1"/>
                </a:solidFill>
              </a:defRPr>
            </a:lvl6pPr>
            <a:lvl7pPr marL="0" algn="r">
              <a:defRPr sz="800">
                <a:solidFill>
                  <a:schemeClr val="bg1"/>
                </a:solidFill>
              </a:defRPr>
            </a:lvl7pPr>
            <a:lvl8pPr marL="0" indent="0" algn="r">
              <a:defRPr sz="800">
                <a:solidFill>
                  <a:schemeClr val="bg1"/>
                </a:solidFill>
              </a:defRPr>
            </a:lvl8pPr>
            <a:lvl9pPr marL="0" algn="r">
              <a:spcBef>
                <a:spcPts val="0"/>
              </a:spcBef>
              <a:defRPr sz="800">
                <a:solidFill>
                  <a:schemeClr val="bg1"/>
                </a:solidFill>
              </a:defRPr>
            </a:lvl9pPr>
          </a:lstStyle>
          <a:p>
            <a:pPr lvl="0" algn="r"/>
            <a:r>
              <a:rPr lang="en-US" dirty="0"/>
              <a:t> © 2023 GE HealthCare. GE is a trademark of General Electric Company used under trademark license.</a:t>
            </a:r>
          </a:p>
        </p:txBody>
      </p:sp>
      <p:pic>
        <p:nvPicPr>
          <p:cNvPr id="3" name="Picture 2">
            <a:extLst>
              <a:ext uri="{FF2B5EF4-FFF2-40B4-BE49-F238E27FC236}">
                <a16:creationId xmlns:a16="http://schemas.microsoft.com/office/drawing/2014/main" id="{3D9D92E5-2301-19F5-7376-DA5EFA5443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spTree>
    <p:extLst>
      <p:ext uri="{BB962C8B-B14F-4D97-AF65-F5344CB8AC3E}">
        <p14:creationId xmlns:p14="http://schemas.microsoft.com/office/powerpoint/2010/main" val="37732566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allout + image - whit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DEBFF0-7E91-4C90-5BF9-3E0BAB499743}"/>
              </a:ext>
            </a:extLst>
          </p:cNvPr>
          <p:cNvGrpSpPr/>
          <p:nvPr userDrawn="1"/>
        </p:nvGrpSpPr>
        <p:grpSpPr>
          <a:xfrm>
            <a:off x="1" y="6309994"/>
            <a:ext cx="12192000" cy="548006"/>
            <a:chOff x="1" y="6309994"/>
            <a:chExt cx="12192000" cy="548006"/>
          </a:xfrm>
        </p:grpSpPr>
        <p:sp>
          <p:nvSpPr>
            <p:cNvPr id="3" name="Rectangle 2">
              <a:extLst>
                <a:ext uri="{FF2B5EF4-FFF2-40B4-BE49-F238E27FC236}">
                  <a16:creationId xmlns:a16="http://schemas.microsoft.com/office/drawing/2014/main" id="{1BAA675F-18E7-D80F-0DC7-CE46E7176549}"/>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7" name="Picture 6">
              <a:extLst>
                <a:ext uri="{FF2B5EF4-FFF2-40B4-BE49-F238E27FC236}">
                  <a16:creationId xmlns:a16="http://schemas.microsoft.com/office/drawing/2014/main" id="{1F57BAF3-0E83-3E72-8CA7-752E25FA22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2" name="Picture Placeholder 6">
            <a:extLst>
              <a:ext uri="{FF2B5EF4-FFF2-40B4-BE49-F238E27FC236}">
                <a16:creationId xmlns:a16="http://schemas.microsoft.com/office/drawing/2014/main" id="{FD129438-6810-41AE-4B97-03F63E0C9184}"/>
              </a:ext>
            </a:extLst>
          </p:cNvPr>
          <p:cNvSpPr>
            <a:spLocks noGrp="1"/>
          </p:cNvSpPr>
          <p:nvPr>
            <p:ph type="pic" sz="quarter" idx="16"/>
          </p:nvPr>
        </p:nvSpPr>
        <p:spPr>
          <a:xfrm>
            <a:off x="6343650" y="188455"/>
            <a:ext cx="5664900" cy="6120904"/>
          </a:xfrm>
          <a:prstGeom prst="roundRect">
            <a:avLst>
              <a:gd name="adj" fmla="val 3495"/>
            </a:avLst>
          </a:prstGeom>
        </p:spPr>
        <p:txBody>
          <a:bodyPr anchor="ctr">
            <a:noAutofit/>
          </a:bodyPr>
          <a:lstStyle>
            <a:lvl1pPr algn="ctr">
              <a:defRPr>
                <a:solidFill>
                  <a:schemeClr val="tx1"/>
                </a:solidFill>
              </a:defRPr>
            </a:lvl1pPr>
          </a:lstStyle>
          <a:p>
            <a:r>
              <a:rPr lang="en-US"/>
              <a:t>Click icon to add picture</a:t>
            </a:r>
          </a:p>
        </p:txBody>
      </p:sp>
      <p:sp>
        <p:nvSpPr>
          <p:cNvPr id="16" name="Text Placeholder 15">
            <a:extLst>
              <a:ext uri="{FF2B5EF4-FFF2-40B4-BE49-F238E27FC236}">
                <a16:creationId xmlns:a16="http://schemas.microsoft.com/office/drawing/2014/main" id="{EE8BCADA-5B32-EE1D-4D6D-EDAFF30E086B}"/>
              </a:ext>
            </a:extLst>
          </p:cNvPr>
          <p:cNvSpPr>
            <a:spLocks noGrp="1"/>
          </p:cNvSpPr>
          <p:nvPr>
            <p:ph type="body" sz="quarter" idx="17"/>
          </p:nvPr>
        </p:nvSpPr>
        <p:spPr>
          <a:xfrm>
            <a:off x="518159" y="365125"/>
            <a:ext cx="5330192" cy="5622925"/>
          </a:xfrm>
        </p:spPr>
        <p:txBody>
          <a:bodyPr anchor="ctr" anchorCtr="0">
            <a:normAutofit/>
          </a:bodyPr>
          <a:lstStyle>
            <a:lvl1pPr>
              <a:defRPr sz="3200">
                <a:solidFill>
                  <a:schemeClr val="accent1"/>
                </a:solidFill>
                <a:latin typeface="Source Sans Pro Light" panose="020B0403030403020204" pitchFamily="34" charset="0"/>
              </a:defRPr>
            </a:lvl1pPr>
            <a:lvl2pPr>
              <a:defRPr sz="3200">
                <a:solidFill>
                  <a:schemeClr val="accent1"/>
                </a:solidFill>
                <a:latin typeface="Source Sans Pro Light" panose="020B0403030403020204" pitchFamily="34" charset="0"/>
              </a:defRPr>
            </a:lvl2pPr>
            <a:lvl3pPr>
              <a:defRPr sz="2800">
                <a:solidFill>
                  <a:schemeClr val="accent1"/>
                </a:solidFill>
                <a:latin typeface="Source Sans Pro Light" panose="020B0403030403020204" pitchFamily="34" charset="0"/>
              </a:defRPr>
            </a:lvl3pPr>
            <a:lvl4pPr>
              <a:defRPr sz="2400">
                <a:solidFill>
                  <a:schemeClr val="accent1"/>
                </a:solidFill>
                <a:latin typeface="Source Sans Pro Light" panose="020B0403030403020204" pitchFamily="34" charset="0"/>
              </a:defRPr>
            </a:lvl4pPr>
            <a:lvl5pPr>
              <a:defRPr sz="1600">
                <a:solidFill>
                  <a:schemeClr val="accent1"/>
                </a:solidFill>
                <a:latin typeface="Source Sans Pro Light" panose="020B0403030403020204" pitchFamily="34" charset="0"/>
              </a:defRPr>
            </a:lvl5pPr>
            <a:lvl6pPr>
              <a:defRPr sz="1600">
                <a:solidFill>
                  <a:schemeClr val="accent1"/>
                </a:solidFill>
              </a:defRPr>
            </a:lvl6pPr>
            <a:lvl7pPr>
              <a:defRPr sz="1600">
                <a:solidFill>
                  <a:schemeClr val="accent1"/>
                </a:solidFill>
              </a:defRPr>
            </a:lvl7pPr>
            <a:lvl8pPr>
              <a:defRPr sz="1600">
                <a:solidFill>
                  <a:schemeClr val="accent1"/>
                </a:solidFill>
              </a:defRPr>
            </a:lvl8pPr>
            <a:lvl9pPr>
              <a:defRPr sz="1600">
                <a:solidFill>
                  <a:schemeClr val="accent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FFEEA5BF-FEF2-38C8-742E-128BB97D7B3B}"/>
              </a:ext>
            </a:extLst>
          </p:cNvPr>
          <p:cNvSpPr>
            <a:spLocks noGrp="1"/>
          </p:cNvSpPr>
          <p:nvPr>
            <p:ph type="sldNum" sz="quarter" idx="12"/>
          </p:nvPr>
        </p:nvSpPr>
        <p:spPr>
          <a:xfrm>
            <a:off x="11450472" y="6455664"/>
            <a:ext cx="226416" cy="256032"/>
          </a:xfrm>
        </p:spPr>
        <p:txBody>
          <a:bodyPr/>
          <a:lstStyle/>
          <a:p>
            <a:fld id="{339C9110-F427-4586-9638-A5638F41FBCD}" type="slidenum">
              <a:rPr lang="en-US" smtClean="0"/>
              <a:t>‹#›</a:t>
            </a:fld>
            <a:endParaRPr lang="en-US"/>
          </a:p>
        </p:txBody>
      </p:sp>
      <p:sp>
        <p:nvSpPr>
          <p:cNvPr id="4" name="TextBox 3">
            <a:extLst>
              <a:ext uri="{FF2B5EF4-FFF2-40B4-BE49-F238E27FC236}">
                <a16:creationId xmlns:a16="http://schemas.microsoft.com/office/drawing/2014/main" id="{C41B609E-B5A0-C872-6217-414F03202E54}"/>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
        <p:nvSpPr>
          <p:cNvPr id="5" name="Date Placeholder 3">
            <a:extLst>
              <a:ext uri="{FF2B5EF4-FFF2-40B4-BE49-F238E27FC236}">
                <a16:creationId xmlns:a16="http://schemas.microsoft.com/office/drawing/2014/main" id="{F9290E0A-E8F3-D223-CC84-58B848FE3B28}"/>
              </a:ext>
            </a:extLst>
          </p:cNvPr>
          <p:cNvSpPr>
            <a:spLocks noGrp="1"/>
          </p:cNvSpPr>
          <p:nvPr>
            <p:ph type="dt" sz="half" idx="10"/>
          </p:nvPr>
        </p:nvSpPr>
        <p:spPr>
          <a:xfrm>
            <a:off x="6105469" y="6455664"/>
            <a:ext cx="755566" cy="256032"/>
          </a:xfrm>
        </p:spPr>
        <p:txBody>
          <a:bodyPr/>
          <a:lstStyle/>
          <a:p>
            <a:r>
              <a:rPr lang="en-US"/>
              <a:t>Month Year</a:t>
            </a:r>
          </a:p>
        </p:txBody>
      </p:sp>
      <p:sp>
        <p:nvSpPr>
          <p:cNvPr id="6" name="Footer Placeholder 4">
            <a:extLst>
              <a:ext uri="{FF2B5EF4-FFF2-40B4-BE49-F238E27FC236}">
                <a16:creationId xmlns:a16="http://schemas.microsoft.com/office/drawing/2014/main" id="{B2368625-885B-556B-C3C9-AD3874128FDA}"/>
              </a:ext>
            </a:extLst>
          </p:cNvPr>
          <p:cNvSpPr>
            <a:spLocks noGrp="1"/>
          </p:cNvSpPr>
          <p:nvPr>
            <p:ph type="ftr" sz="quarter" idx="11"/>
          </p:nvPr>
        </p:nvSpPr>
        <p:spPr>
          <a:xfrm>
            <a:off x="2185415" y="6455664"/>
            <a:ext cx="3742309" cy="256032"/>
          </a:xfrm>
        </p:spPr>
        <p:txBody>
          <a:bodyPr/>
          <a:lstStyle/>
          <a:p>
            <a:r>
              <a:rPr lang="en-US" dirty="0"/>
              <a:t>Presentation name | Month Year  Use Insert Header/Footer to update the disclosure</a:t>
            </a:r>
          </a:p>
        </p:txBody>
      </p:sp>
    </p:spTree>
    <p:extLst>
      <p:ext uri="{BB962C8B-B14F-4D97-AF65-F5344CB8AC3E}">
        <p14:creationId xmlns:p14="http://schemas.microsoft.com/office/powerpoint/2010/main" val="37625379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FCB1DE-998A-7357-A9CB-532380FD874A}"/>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7F7407A0-FC54-1AEA-92B9-A8A74E806C7A}"/>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74571A09-AC5A-1197-6484-0A32FE0171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5330826"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3" name="Picture Placeholder 6">
            <a:extLst>
              <a:ext uri="{FF2B5EF4-FFF2-40B4-BE49-F238E27FC236}">
                <a16:creationId xmlns:a16="http://schemas.microsoft.com/office/drawing/2014/main" id="{CA712766-22E7-3C4D-D51A-ED954200F351}"/>
              </a:ext>
            </a:extLst>
          </p:cNvPr>
          <p:cNvSpPr>
            <a:spLocks noGrp="1"/>
          </p:cNvSpPr>
          <p:nvPr>
            <p:ph type="pic" sz="quarter" idx="16"/>
          </p:nvPr>
        </p:nvSpPr>
        <p:spPr>
          <a:xfrm>
            <a:off x="6343650" y="188455"/>
            <a:ext cx="5664900" cy="6120270"/>
          </a:xfrm>
          <a:prstGeom prst="roundRect">
            <a:avLst>
              <a:gd name="adj" fmla="val 3495"/>
            </a:avLst>
          </a:prstGeom>
        </p:spPr>
        <p:txBody>
          <a:bodyPr anchor="ctr">
            <a:noAutofit/>
          </a:bodyPr>
          <a:lstStyle>
            <a:lvl1pPr algn="ctr">
              <a:defRPr/>
            </a:lvl1pPr>
          </a:lstStyle>
          <a:p>
            <a:r>
              <a:rPr lang="en-US"/>
              <a:t>Click icon to add picture</a:t>
            </a:r>
          </a:p>
        </p:txBody>
      </p:sp>
      <p:sp>
        <p:nvSpPr>
          <p:cNvPr id="5" name="TextBox 4">
            <a:extLst>
              <a:ext uri="{FF2B5EF4-FFF2-40B4-BE49-F238E27FC236}">
                <a16:creationId xmlns:a16="http://schemas.microsoft.com/office/drawing/2014/main" id="{317F5479-B840-D271-F335-134347454729}"/>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1494403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 image (2/3+1/3)">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E467D8-D8EF-592F-87CC-A73B9DF9EE8E}"/>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62419529-AFDD-024E-1166-7A46AFB0F8B7}"/>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5237E6C2-9FD1-0C6D-F22B-FF52672B27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72675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4940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4940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Picture Placeholder 6">
            <a:extLst>
              <a:ext uri="{FF2B5EF4-FFF2-40B4-BE49-F238E27FC236}">
                <a16:creationId xmlns:a16="http://schemas.microsoft.com/office/drawing/2014/main" id="{F2BE7156-1EB0-C68E-E152-C6BD72ECDC35}"/>
              </a:ext>
            </a:extLst>
          </p:cNvPr>
          <p:cNvSpPr>
            <a:spLocks noGrp="1"/>
          </p:cNvSpPr>
          <p:nvPr>
            <p:ph type="pic" sz="quarter" idx="15"/>
          </p:nvPr>
        </p:nvSpPr>
        <p:spPr>
          <a:xfrm>
            <a:off x="8289925" y="182563"/>
            <a:ext cx="3711574" cy="6126162"/>
          </a:xfrm>
          <a:prstGeom prst="roundRect">
            <a:avLst>
              <a:gd name="adj" fmla="val 5135"/>
            </a:avLst>
          </a:prstGeom>
        </p:spPr>
        <p:txBody>
          <a:bodyPr anchor="ctr">
            <a:noAutofit/>
          </a:bodyPr>
          <a:lstStyle>
            <a:lvl1pPr algn="ctr">
              <a:defRPr/>
            </a:lvl1pPr>
          </a:lstStyle>
          <a:p>
            <a:r>
              <a:rPr lang="en-US"/>
              <a:t>Click icon to add picture</a:t>
            </a:r>
          </a:p>
        </p:txBody>
      </p:sp>
      <p:sp>
        <p:nvSpPr>
          <p:cNvPr id="6" name="TextBox 5">
            <a:extLst>
              <a:ext uri="{FF2B5EF4-FFF2-40B4-BE49-F238E27FC236}">
                <a16:creationId xmlns:a16="http://schemas.microsoft.com/office/drawing/2014/main" id="{454429AB-1A65-5245-EF4B-E57832920B08}"/>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41248546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 image (1/3+2/3)">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F7F8976-EBE3-F706-6FEE-591A5332BECB}"/>
              </a:ext>
            </a:extLst>
          </p:cNvPr>
          <p:cNvGrpSpPr/>
          <p:nvPr userDrawn="1"/>
        </p:nvGrpSpPr>
        <p:grpSpPr>
          <a:xfrm>
            <a:off x="1" y="6309994"/>
            <a:ext cx="12192000" cy="548006"/>
            <a:chOff x="1" y="6309994"/>
            <a:chExt cx="12192000" cy="548006"/>
          </a:xfrm>
        </p:grpSpPr>
        <p:sp>
          <p:nvSpPr>
            <p:cNvPr id="20" name="Rectangle 19">
              <a:extLst>
                <a:ext uri="{FF2B5EF4-FFF2-40B4-BE49-F238E27FC236}">
                  <a16:creationId xmlns:a16="http://schemas.microsoft.com/office/drawing/2014/main" id="{87C53946-E618-FE64-F752-AED65CA2CFB4}"/>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21" name="Picture 20">
              <a:extLst>
                <a:ext uri="{FF2B5EF4-FFF2-40B4-BE49-F238E27FC236}">
                  <a16:creationId xmlns:a16="http://schemas.microsoft.com/office/drawing/2014/main" id="{40AE4367-9C3D-C867-6B1F-19467E33C7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338137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8143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81437"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Picture Placeholder 6">
            <a:extLst>
              <a:ext uri="{FF2B5EF4-FFF2-40B4-BE49-F238E27FC236}">
                <a16:creationId xmlns:a16="http://schemas.microsoft.com/office/drawing/2014/main" id="{F2BE7156-1EB0-C68E-E152-C6BD72ECDC35}"/>
              </a:ext>
            </a:extLst>
          </p:cNvPr>
          <p:cNvSpPr>
            <a:spLocks noGrp="1"/>
          </p:cNvSpPr>
          <p:nvPr>
            <p:ph type="pic" sz="quarter" idx="15"/>
          </p:nvPr>
        </p:nvSpPr>
        <p:spPr>
          <a:xfrm>
            <a:off x="4406900" y="182563"/>
            <a:ext cx="7594599" cy="6126162"/>
          </a:xfrm>
          <a:prstGeom prst="roundRect">
            <a:avLst>
              <a:gd name="adj" fmla="val 5135"/>
            </a:avLst>
          </a:prstGeom>
        </p:spPr>
        <p:txBody>
          <a:bodyPr anchor="ctr">
            <a:noAutofit/>
          </a:bodyPr>
          <a:lstStyle>
            <a:lvl1pPr algn="ctr">
              <a:defRPr/>
            </a:lvl1pPr>
          </a:lstStyle>
          <a:p>
            <a:r>
              <a:rPr lang="en-US"/>
              <a:t>Click icon to add picture</a:t>
            </a:r>
          </a:p>
        </p:txBody>
      </p:sp>
      <p:sp>
        <p:nvSpPr>
          <p:cNvPr id="6" name="TextBox 5">
            <a:extLst>
              <a:ext uri="{FF2B5EF4-FFF2-40B4-BE49-F238E27FC236}">
                <a16:creationId xmlns:a16="http://schemas.microsoft.com/office/drawing/2014/main" id="{0F29C49F-3C53-8E1E-1BAA-DE78E096BAE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4490685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CC7856F-16E6-BCAD-EB50-A85A88729A39}"/>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96C1C58B-6BC5-B464-70C1-D5EE4857DAD0}"/>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45971296-771E-1BF4-4304-88F25094B7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1BC5D5A9-567A-2A37-6CED-15B04F7F38C2}"/>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FD34C764-E0EB-2208-0243-AFF84877397B}"/>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Picture Placeholder 6">
            <a:extLst>
              <a:ext uri="{FF2B5EF4-FFF2-40B4-BE49-F238E27FC236}">
                <a16:creationId xmlns:a16="http://schemas.microsoft.com/office/drawing/2014/main" id="{62BC8CA4-FDCA-461D-5AB3-35CBDBB39C0C}"/>
              </a:ext>
            </a:extLst>
          </p:cNvPr>
          <p:cNvSpPr>
            <a:spLocks noGrp="1"/>
          </p:cNvSpPr>
          <p:nvPr>
            <p:ph type="pic" sz="quarter" idx="17"/>
          </p:nvPr>
        </p:nvSpPr>
        <p:spPr>
          <a:xfrm>
            <a:off x="183450" y="1638300"/>
            <a:ext cx="11825100" cy="4648200"/>
          </a:xfrm>
          <a:prstGeom prst="roundRect">
            <a:avLst>
              <a:gd name="adj" fmla="val 4244"/>
            </a:avLst>
          </a:prstGeom>
        </p:spPr>
        <p:txBody>
          <a:bodyPr anchor="ctr">
            <a:noAutofit/>
          </a:bodyPr>
          <a:lstStyle>
            <a:lvl1pPr algn="ctr">
              <a:defRPr/>
            </a:lvl1pPr>
          </a:lstStyle>
          <a:p>
            <a:r>
              <a:rPr lang="en-US"/>
              <a:t>Click icon to add picture</a:t>
            </a:r>
          </a:p>
        </p:txBody>
      </p:sp>
      <p:sp>
        <p:nvSpPr>
          <p:cNvPr id="10" name="TextBox 9">
            <a:extLst>
              <a:ext uri="{FF2B5EF4-FFF2-40B4-BE49-F238E27FC236}">
                <a16:creationId xmlns:a16="http://schemas.microsoft.com/office/drawing/2014/main" id="{E766E85F-9B65-6B3A-2E15-FA5095378ABC}"/>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0829875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mage (full-blee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2A8B841-F1F4-5A9A-213C-652DDA4E29E7}"/>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1E8DC52A-A0BC-C328-4F58-2A8AC4ED6359}"/>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AD44FE2D-E328-FF4C-17CF-44BE8DB271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4" name="Date Placeholder 3">
            <a:extLst>
              <a:ext uri="{FF2B5EF4-FFF2-40B4-BE49-F238E27FC236}">
                <a16:creationId xmlns:a16="http://schemas.microsoft.com/office/drawing/2014/main" id="{FD34C764-E0EB-2208-0243-AFF84877397B}"/>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 name="TextBox 1">
            <a:extLst>
              <a:ext uri="{FF2B5EF4-FFF2-40B4-BE49-F238E27FC236}">
                <a16:creationId xmlns:a16="http://schemas.microsoft.com/office/drawing/2014/main" id="{E2E59FD6-E418-9A8E-1110-B1812B899DA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3951986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Quote - purple">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A64C929-A5CE-C88E-6F74-C619ABD5C0E5}"/>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33010668-40B2-294D-CA7D-2BAD8A291845}"/>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39D677CC-8559-017D-B28F-1610734308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098550"/>
            <a:ext cx="11151553" cy="4114800"/>
          </a:xfrm>
          <a:noFill/>
        </p:spPr>
        <p:txBody>
          <a:bodyPr anchor="b">
            <a:normAutofit/>
          </a:bodyPr>
          <a:lstStyle>
            <a:lvl1pPr marL="571500" indent="-571500">
              <a:buSzPct val="200000"/>
              <a:buFont typeface="Source Sans Pro Light" panose="020B0403030403020204" pitchFamily="34" charset="0"/>
              <a:buChar char="“"/>
              <a:defRPr sz="36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 Placeholder 2">
            <a:extLst>
              <a:ext uri="{FF2B5EF4-FFF2-40B4-BE49-F238E27FC236}">
                <a16:creationId xmlns:a16="http://schemas.microsoft.com/office/drawing/2014/main" id="{81D81026-3EF7-0051-1B4F-76CED0F74459}"/>
              </a:ext>
            </a:extLst>
          </p:cNvPr>
          <p:cNvSpPr>
            <a:spLocks noGrp="1"/>
          </p:cNvSpPr>
          <p:nvPr>
            <p:ph type="body" idx="1"/>
          </p:nvPr>
        </p:nvSpPr>
        <p:spPr>
          <a:xfrm>
            <a:off x="1108072" y="5389749"/>
            <a:ext cx="2423160" cy="164592"/>
          </a:xfrm>
        </p:spPr>
        <p:txBody>
          <a:bodyPr anchor="t">
            <a:normAutofit/>
          </a:bodyPr>
          <a:lstStyle>
            <a:lvl1pPr marL="0" indent="0">
              <a:buNone/>
              <a:defRPr sz="1150" b="0">
                <a:solidFill>
                  <a:schemeClr val="bg1"/>
                </a:solidFill>
                <a:latin typeface="Source Sans Pro SemiBold" panose="020B0603030403020204" pitchFamily="34" charset="0"/>
              </a:defRPr>
            </a:lvl1pPr>
            <a:lvl2pPr marL="0" indent="0">
              <a:buNone/>
              <a:defRPr sz="1150" b="0">
                <a:solidFill>
                  <a:schemeClr val="bg1"/>
                </a:solidFill>
                <a:latin typeface="Source Sans Pro SemiBold" panose="020B0603030403020204" pitchFamily="34" charset="0"/>
              </a:defRPr>
            </a:lvl2pPr>
            <a:lvl3pPr marL="0" indent="0">
              <a:buNone/>
              <a:defRPr sz="1150" b="0">
                <a:solidFill>
                  <a:schemeClr val="bg1"/>
                </a:solidFill>
                <a:latin typeface="Source Sans Pro SemiBold" panose="020B0603030403020204" pitchFamily="34" charset="0"/>
              </a:defRPr>
            </a:lvl3pPr>
            <a:lvl4pPr marL="0" indent="0">
              <a:buNone/>
              <a:defRPr sz="1150" b="0">
                <a:solidFill>
                  <a:schemeClr val="bg1"/>
                </a:solidFill>
                <a:latin typeface="Source Sans Pro SemiBold" panose="020B0603030403020204" pitchFamily="34" charset="0"/>
              </a:defRPr>
            </a:lvl4pPr>
            <a:lvl5pPr marL="0" indent="0">
              <a:buNone/>
              <a:tabLst/>
              <a:defRPr sz="1150" b="0">
                <a:solidFill>
                  <a:schemeClr val="bg1"/>
                </a:solidFill>
                <a:latin typeface="Source Sans Pro SemiBold" panose="020B0603030403020204" pitchFamily="34" charset="0"/>
              </a:defRPr>
            </a:lvl5pPr>
            <a:lvl6pPr marL="0" indent="0">
              <a:buNone/>
              <a:defRPr sz="1150" b="0">
                <a:solidFill>
                  <a:schemeClr val="bg1"/>
                </a:solidFill>
                <a:latin typeface="Source Sans Pro SemiBold" panose="020B0603030403020204" pitchFamily="34" charset="0"/>
              </a:defRPr>
            </a:lvl6pPr>
            <a:lvl7pPr marL="0" indent="0">
              <a:buNone/>
              <a:defRPr sz="1150" b="0">
                <a:solidFill>
                  <a:schemeClr val="bg1"/>
                </a:solidFill>
                <a:latin typeface="Source Sans Pro SemiBold" panose="020B0603030403020204" pitchFamily="34" charset="0"/>
              </a:defRPr>
            </a:lvl7pPr>
            <a:lvl8pPr marL="0" indent="0">
              <a:buNone/>
              <a:defRPr sz="1150" b="0">
                <a:solidFill>
                  <a:schemeClr val="bg1"/>
                </a:solidFill>
                <a:latin typeface="Source Sans Pro SemiBold" panose="020B0603030403020204" pitchFamily="34" charset="0"/>
              </a:defRPr>
            </a:lvl8pPr>
            <a:lvl9pPr marL="0" indent="0">
              <a:buNone/>
              <a:defRPr sz="1150" b="0">
                <a:solidFill>
                  <a:schemeClr val="bg1"/>
                </a:solidFill>
                <a:latin typeface="Source Sans Pro SemiBold" panose="020B0603030403020204" pitchFamily="34" charset="0"/>
              </a:defRPr>
            </a:lvl9pPr>
          </a:lstStyle>
          <a:p>
            <a:pPr lvl="0"/>
            <a:r>
              <a:rPr lang="en-US"/>
              <a:t>Click to edit Master text styles</a:t>
            </a:r>
          </a:p>
        </p:txBody>
      </p:sp>
      <p:sp>
        <p:nvSpPr>
          <p:cNvPr id="11" name="Picture Placeholder 2">
            <a:extLst>
              <a:ext uri="{FF2B5EF4-FFF2-40B4-BE49-F238E27FC236}">
                <a16:creationId xmlns:a16="http://schemas.microsoft.com/office/drawing/2014/main" id="{8157CF2E-9ED9-8A8C-358A-220309F4BC1C}"/>
              </a:ext>
            </a:extLst>
          </p:cNvPr>
          <p:cNvSpPr>
            <a:spLocks noGrp="1"/>
          </p:cNvSpPr>
          <p:nvPr>
            <p:ph type="pic" sz="quarter" idx="18" hasCustomPrompt="1"/>
          </p:nvPr>
        </p:nvSpPr>
        <p:spPr>
          <a:xfrm>
            <a:off x="522288" y="5392606"/>
            <a:ext cx="503175" cy="595444"/>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2" name="Text Placeholder 2">
            <a:extLst>
              <a:ext uri="{FF2B5EF4-FFF2-40B4-BE49-F238E27FC236}">
                <a16:creationId xmlns:a16="http://schemas.microsoft.com/office/drawing/2014/main" id="{C7469241-FBB8-EAE7-7E4C-5DFE56D6BD34}"/>
              </a:ext>
            </a:extLst>
          </p:cNvPr>
          <p:cNvSpPr>
            <a:spLocks noGrp="1"/>
          </p:cNvSpPr>
          <p:nvPr>
            <p:ph type="body" idx="123"/>
          </p:nvPr>
        </p:nvSpPr>
        <p:spPr>
          <a:xfrm>
            <a:off x="1108072" y="5648638"/>
            <a:ext cx="2423160" cy="339412"/>
          </a:xfrm>
        </p:spPr>
        <p:txBody>
          <a:bodyPr anchor="t">
            <a:normAutofit/>
          </a:bodyPr>
          <a:lstStyle>
            <a:lvl1pPr marL="0" indent="0">
              <a:buNone/>
              <a:defRPr sz="1000" b="0">
                <a:solidFill>
                  <a:schemeClr val="bg1"/>
                </a:solidFill>
                <a:latin typeface="+mn-lt"/>
              </a:defRPr>
            </a:lvl1pPr>
            <a:lvl2pPr marL="0" indent="0">
              <a:buNone/>
              <a:defRPr sz="1000" b="0">
                <a:solidFill>
                  <a:schemeClr val="bg1"/>
                </a:solidFill>
                <a:latin typeface="+mn-lt"/>
              </a:defRPr>
            </a:lvl2pPr>
            <a:lvl3pPr marL="0" indent="0">
              <a:buNone/>
              <a:defRPr sz="1000" b="0">
                <a:solidFill>
                  <a:schemeClr val="bg1"/>
                </a:solidFill>
                <a:latin typeface="+mn-lt"/>
              </a:defRPr>
            </a:lvl3pPr>
            <a:lvl4pPr marL="0" indent="0">
              <a:buNone/>
              <a:defRPr sz="1000" b="0">
                <a:solidFill>
                  <a:schemeClr val="bg1"/>
                </a:solidFill>
                <a:latin typeface="+mn-lt"/>
              </a:defRPr>
            </a:lvl4pPr>
            <a:lvl5pPr marL="0" indent="0">
              <a:buNone/>
              <a:tabLst/>
              <a:defRPr sz="1000" b="0">
                <a:solidFill>
                  <a:schemeClr val="bg1"/>
                </a:solidFill>
                <a:latin typeface="+mn-lt"/>
              </a:defRPr>
            </a:lvl5pPr>
            <a:lvl6pPr marL="0" indent="0">
              <a:buNone/>
              <a:defRPr sz="1000" b="0">
                <a:solidFill>
                  <a:schemeClr val="bg1"/>
                </a:solidFill>
                <a:latin typeface="+mn-lt"/>
              </a:defRPr>
            </a:lvl6pPr>
            <a:lvl7pPr marL="0" indent="0">
              <a:buNone/>
              <a:defRPr sz="1000" b="0">
                <a:solidFill>
                  <a:schemeClr val="bg1"/>
                </a:solidFill>
                <a:latin typeface="+mn-lt"/>
              </a:defRPr>
            </a:lvl7pPr>
            <a:lvl8pPr marL="0" indent="0">
              <a:buNone/>
              <a:defRPr sz="1000" b="0">
                <a:solidFill>
                  <a:schemeClr val="bg1"/>
                </a:solidFill>
                <a:latin typeface="+mn-lt"/>
              </a:defRPr>
            </a:lvl8pPr>
            <a:lvl9pPr marL="0" indent="0">
              <a:buNone/>
              <a:defRPr sz="1000" b="0">
                <a:solidFill>
                  <a:schemeClr val="bg1"/>
                </a:solidFill>
                <a:latin typeface="+mn-lt"/>
              </a:defRPr>
            </a:lvl9pPr>
          </a:lstStyle>
          <a:p>
            <a:pPr lvl="0"/>
            <a:r>
              <a:rPr lang="en-US"/>
              <a:t>Click to edit Master text styles</a:t>
            </a:r>
          </a:p>
        </p:txBody>
      </p:sp>
      <p:sp>
        <p:nvSpPr>
          <p:cNvPr id="3" name="TextBox 2">
            <a:extLst>
              <a:ext uri="{FF2B5EF4-FFF2-40B4-BE49-F238E27FC236}">
                <a16:creationId xmlns:a16="http://schemas.microsoft.com/office/drawing/2014/main" id="{6834365F-4528-8BC9-9792-021C3F30D774}"/>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0808960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Quote - whit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069B137-2AD3-528B-7CEE-1D3EA7FD7D6A}"/>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1F29E8B4-34BD-93F9-6138-68313C6CE137}"/>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E05F90BA-856B-9CDB-9537-314B2E9493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098550"/>
            <a:ext cx="11151553" cy="4114800"/>
          </a:xfrm>
        </p:spPr>
        <p:txBody>
          <a:bodyPr anchor="b">
            <a:normAutofit/>
          </a:bodyPr>
          <a:lstStyle>
            <a:lvl1pPr marL="571500" indent="-571500">
              <a:buSzPct val="200000"/>
              <a:buFont typeface="Source Sans Pro Light" panose="020B0403030403020204" pitchFamily="34" charset="0"/>
              <a:buChar char="“"/>
              <a:defRPr sz="3600">
                <a:solidFill>
                  <a:schemeClr val="accent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 Placeholder 2">
            <a:extLst>
              <a:ext uri="{FF2B5EF4-FFF2-40B4-BE49-F238E27FC236}">
                <a16:creationId xmlns:a16="http://schemas.microsoft.com/office/drawing/2014/main" id="{81D81026-3EF7-0051-1B4F-76CED0F74459}"/>
              </a:ext>
            </a:extLst>
          </p:cNvPr>
          <p:cNvSpPr>
            <a:spLocks noGrp="1"/>
          </p:cNvSpPr>
          <p:nvPr>
            <p:ph type="body" idx="1"/>
          </p:nvPr>
        </p:nvSpPr>
        <p:spPr>
          <a:xfrm>
            <a:off x="1108072" y="5389749"/>
            <a:ext cx="2423160" cy="164592"/>
          </a:xfrm>
        </p:spPr>
        <p:txBody>
          <a:bodyPr anchor="t">
            <a:normAutofit/>
          </a:bodyPr>
          <a:lstStyle>
            <a:lvl1pPr marL="0" indent="0">
              <a:buNone/>
              <a:defRPr sz="1150" b="0">
                <a:solidFill>
                  <a:schemeClr val="tx1"/>
                </a:solidFill>
                <a:latin typeface="Source Sans Pro SemiBold" panose="020B0603030403020204" pitchFamily="34" charset="0"/>
              </a:defRPr>
            </a:lvl1pPr>
            <a:lvl2pPr marL="0" indent="0">
              <a:buNone/>
              <a:defRPr sz="1150" b="0">
                <a:solidFill>
                  <a:schemeClr val="tx1"/>
                </a:solidFill>
                <a:latin typeface="Source Sans Pro SemiBold" panose="020B0603030403020204" pitchFamily="34" charset="0"/>
              </a:defRPr>
            </a:lvl2pPr>
            <a:lvl3pPr marL="0" indent="0">
              <a:buNone/>
              <a:defRPr sz="1150" b="0">
                <a:solidFill>
                  <a:schemeClr val="tx1"/>
                </a:solidFill>
                <a:latin typeface="Source Sans Pro SemiBold" panose="020B0603030403020204" pitchFamily="34" charset="0"/>
              </a:defRPr>
            </a:lvl3pPr>
            <a:lvl4pPr marL="0" indent="0">
              <a:buNone/>
              <a:defRPr sz="1150" b="0">
                <a:solidFill>
                  <a:schemeClr val="tx1"/>
                </a:solidFill>
                <a:latin typeface="Source Sans Pro SemiBold" panose="020B0603030403020204" pitchFamily="34" charset="0"/>
              </a:defRPr>
            </a:lvl4pPr>
            <a:lvl5pPr marL="0" indent="0">
              <a:buNone/>
              <a:tabLst/>
              <a:defRPr sz="1150" b="0">
                <a:solidFill>
                  <a:schemeClr val="tx1"/>
                </a:solidFill>
                <a:latin typeface="Source Sans Pro SemiBold" panose="020B0603030403020204" pitchFamily="34" charset="0"/>
              </a:defRPr>
            </a:lvl5pPr>
            <a:lvl6pPr marL="0" indent="0">
              <a:buNone/>
              <a:defRPr sz="1150" b="0">
                <a:solidFill>
                  <a:schemeClr val="tx1"/>
                </a:solidFill>
                <a:latin typeface="Source Sans Pro SemiBold" panose="020B0603030403020204" pitchFamily="34" charset="0"/>
              </a:defRPr>
            </a:lvl6pPr>
            <a:lvl7pPr marL="0" indent="0">
              <a:buNone/>
              <a:defRPr sz="1150" b="0">
                <a:solidFill>
                  <a:schemeClr val="tx1"/>
                </a:solidFill>
                <a:latin typeface="Source Sans Pro SemiBold" panose="020B0603030403020204" pitchFamily="34" charset="0"/>
              </a:defRPr>
            </a:lvl7pPr>
            <a:lvl8pPr marL="0" indent="0">
              <a:buNone/>
              <a:defRPr sz="1150" b="0">
                <a:solidFill>
                  <a:schemeClr val="tx1"/>
                </a:solidFill>
                <a:latin typeface="Source Sans Pro SemiBold" panose="020B0603030403020204" pitchFamily="34" charset="0"/>
              </a:defRPr>
            </a:lvl8pPr>
            <a:lvl9pPr marL="0" indent="0">
              <a:buNone/>
              <a:defRPr sz="1150" b="0">
                <a:solidFill>
                  <a:schemeClr val="tx1"/>
                </a:solidFill>
                <a:latin typeface="Source Sans Pro SemiBold" panose="020B0603030403020204" pitchFamily="34" charset="0"/>
              </a:defRPr>
            </a:lvl9pPr>
          </a:lstStyle>
          <a:p>
            <a:pPr lvl="0"/>
            <a:r>
              <a:rPr lang="en-US"/>
              <a:t>Click to edit Master text styles</a:t>
            </a:r>
          </a:p>
        </p:txBody>
      </p:sp>
      <p:sp>
        <p:nvSpPr>
          <p:cNvPr id="11" name="Picture Placeholder 2">
            <a:extLst>
              <a:ext uri="{FF2B5EF4-FFF2-40B4-BE49-F238E27FC236}">
                <a16:creationId xmlns:a16="http://schemas.microsoft.com/office/drawing/2014/main" id="{8157CF2E-9ED9-8A8C-358A-220309F4BC1C}"/>
              </a:ext>
            </a:extLst>
          </p:cNvPr>
          <p:cNvSpPr>
            <a:spLocks noGrp="1"/>
          </p:cNvSpPr>
          <p:nvPr>
            <p:ph type="pic" sz="quarter" idx="18" hasCustomPrompt="1"/>
          </p:nvPr>
        </p:nvSpPr>
        <p:spPr>
          <a:xfrm>
            <a:off x="522288" y="5392606"/>
            <a:ext cx="503175" cy="595444"/>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2" name="Text Placeholder 2">
            <a:extLst>
              <a:ext uri="{FF2B5EF4-FFF2-40B4-BE49-F238E27FC236}">
                <a16:creationId xmlns:a16="http://schemas.microsoft.com/office/drawing/2014/main" id="{C7469241-FBB8-EAE7-7E4C-5DFE56D6BD34}"/>
              </a:ext>
            </a:extLst>
          </p:cNvPr>
          <p:cNvSpPr>
            <a:spLocks noGrp="1"/>
          </p:cNvSpPr>
          <p:nvPr>
            <p:ph type="body" idx="123"/>
          </p:nvPr>
        </p:nvSpPr>
        <p:spPr>
          <a:xfrm>
            <a:off x="1108072" y="5648638"/>
            <a:ext cx="2423160" cy="339412"/>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US"/>
              <a:t>Click to edit Master text styles</a:t>
            </a:r>
          </a:p>
        </p:txBody>
      </p:sp>
      <p:sp>
        <p:nvSpPr>
          <p:cNvPr id="3" name="TextBox 2">
            <a:extLst>
              <a:ext uri="{FF2B5EF4-FFF2-40B4-BE49-F238E27FC236}">
                <a16:creationId xmlns:a16="http://schemas.microsoft.com/office/drawing/2014/main" id="{67B3E98E-AD79-5F85-A3B1-3A5C743FB2C0}"/>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758641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06907D3A-B643-F84A-A5E5-214B6BB7EB1C}" type="datetime1">
              <a:rPr lang="en-US" smtClean="0"/>
              <a:t>8/26/2023</a:t>
            </a:fld>
            <a:endParaRPr lang="en-US"/>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0366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tatement - purple">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A045BB6-309F-13B9-3EA8-D3C2BDCD81AC}"/>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1DCADF1A-11E2-04C9-98DE-D3A624DAA3E7}"/>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B8E9C8CC-EE14-EBAE-BEB0-59850382E0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2103438"/>
            <a:ext cx="7271704" cy="3884612"/>
          </a:xfrm>
          <a:noFill/>
        </p:spPr>
        <p:txBody>
          <a:bodyPr anchor="t" anchorCtr="0">
            <a:normAutofit/>
          </a:bodyPr>
          <a:lstStyle>
            <a:lvl1pPr marL="0" indent="0">
              <a:buSzPct val="200000"/>
              <a:buFont typeface="Source Sans Pro Light" panose="020B0403030403020204" pitchFamily="34" charset="0"/>
              <a:buNone/>
              <a:defRPr sz="6000">
                <a:solidFill>
                  <a:schemeClr val="bg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3775C03C-C817-3734-CDE0-4D348A1CACE5}"/>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5588488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atement - whit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AC4F764-4B0C-38CF-0E84-C122A5C27E53}"/>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EE349366-8435-0031-67D0-86ABA5957473}"/>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21B6C233-6E62-46B2-3715-4EF06CABFA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605319EB-0E73-B706-02E1-25511D373DAB}"/>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822788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tatement - teal">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9A0F08-5284-0B5F-B533-E93067DCC0AA}"/>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B0486E47-89C0-1B02-3E0F-0580B5B6291A}"/>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2D1277E0-70D1-346D-50E6-D60172F8DA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9301983E-E4BC-6722-ED50-65FB7E690457}"/>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4382637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atement - green">
    <p:bg>
      <p:bgPr>
        <a:solidFill>
          <a:schemeClr val="accent3"/>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044BD4E-9639-F4C9-ECAE-A29C8234D33A}"/>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DC585449-C2C0-ABED-5092-82BCC1E64D6B}"/>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AA6484F6-4E17-7909-8386-9D33CC35D6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8B7B0BB7-B814-F98C-3040-8FEAFCC11300}"/>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2074759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tatement - yellow">
    <p:bg>
      <p:bgPr>
        <a:solidFill>
          <a:schemeClr val="accent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BDAE57E-3766-0F15-5053-EB7AFC2D8288}"/>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A638D14B-7499-4AB5-2898-2A3631254F55}"/>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0C8F974C-889C-F839-E782-4CDADDB438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A9523761-BFD2-CD91-13D8-DA3D1290818F}"/>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8110953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tatement - orange">
    <p:bg>
      <p:bgPr>
        <a:solidFill>
          <a:schemeClr val="accent5"/>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EFDF03-5797-8400-0A4B-5B5E7DBEEBCD}"/>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0C756CF5-1C80-1C94-A948-DC3DAC0D0257}"/>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4C4EE165-35E3-20E4-4D31-C8116A6C1C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60" y="2103438"/>
            <a:ext cx="7271703" cy="3884612"/>
          </a:xfrm>
        </p:spPr>
        <p:txBody>
          <a:bodyPr anchor="t" anchorCtr="0">
            <a:normAutofit/>
          </a:bodyPr>
          <a:lstStyle>
            <a:lvl1pPr marL="0" indent="0">
              <a:buSzPct val="200000"/>
              <a:buFont typeface="Source Sans Pro Light" panose="020B0403030403020204" pitchFamily="34" charset="0"/>
              <a:buNone/>
              <a:defRPr sz="6000">
                <a:solidFill>
                  <a:schemeClr val="tx1"/>
                </a:solidFill>
                <a:latin typeface="Source Sans Pro Light" panose="020B0403030403020204" pitchFamily="34" charset="0"/>
                <a:cs typeface="Segoe UI Light" panose="020B0502040204020203"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AD2691DE-6ED0-9F06-DB18-DFB9E1CA45F9}"/>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386560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 statistic - purple">
    <p:bg>
      <p:bgPr>
        <a:solidFill>
          <a:schemeClr val="accent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3E23288-8202-B948-AE0F-29EC53636764}"/>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6D1F02B0-C4CA-D368-D48D-2750B02599AB}"/>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CCF29B73-C1F3-6DB1-F353-ED312FCC07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8" y="1095057"/>
            <a:ext cx="5577843"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5"/>
            <a:ext cx="5577841" cy="2971800"/>
          </a:xfrm>
        </p:spPr>
        <p:txBody>
          <a:bodyPr anchor="b" anchorCtr="0">
            <a:normAutofit/>
          </a:bodyPr>
          <a:lstStyle>
            <a:lvl1pPr marL="0" indent="0">
              <a:buNone/>
              <a:defRPr sz="20000" b="0">
                <a:solidFill>
                  <a:schemeClr val="bg1"/>
                </a:solidFill>
                <a:latin typeface="+mn-lt"/>
              </a:defRPr>
            </a:lvl1pPr>
            <a:lvl2pPr marL="0" indent="0">
              <a:buNone/>
              <a:defRPr sz="17200" b="0">
                <a:solidFill>
                  <a:schemeClr val="bg1"/>
                </a:solidFill>
                <a:latin typeface="+mn-lt"/>
              </a:defRPr>
            </a:lvl2pPr>
            <a:lvl3pPr marL="0" indent="0">
              <a:buNone/>
              <a:defRPr sz="14400" b="0">
                <a:solidFill>
                  <a:schemeClr val="bg1"/>
                </a:solidFill>
                <a:latin typeface="+mn-lt"/>
              </a:defRPr>
            </a:lvl3pPr>
            <a:lvl4pPr marL="0" indent="0">
              <a:buNone/>
              <a:defRPr sz="14400" b="0">
                <a:solidFill>
                  <a:schemeClr val="bg1"/>
                </a:solidFill>
                <a:latin typeface="+mn-lt"/>
              </a:defRPr>
            </a:lvl4pPr>
            <a:lvl5pPr marL="0" indent="0">
              <a:buNone/>
              <a:tabLst/>
              <a:defRPr sz="14400" b="0">
                <a:solidFill>
                  <a:schemeClr val="bg1"/>
                </a:solidFill>
                <a:latin typeface="+mn-lt"/>
              </a:defRPr>
            </a:lvl5pPr>
            <a:lvl6pPr marL="0" indent="0">
              <a:buNone/>
              <a:defRPr sz="14400" b="0">
                <a:solidFill>
                  <a:schemeClr val="bg1"/>
                </a:solidFill>
                <a:latin typeface="+mn-lt"/>
              </a:defRPr>
            </a:lvl6pPr>
            <a:lvl7pPr marL="0" indent="0">
              <a:buNone/>
              <a:defRPr sz="14400" b="0">
                <a:solidFill>
                  <a:schemeClr val="bg1"/>
                </a:solidFill>
                <a:latin typeface="+mn-lt"/>
              </a:defRPr>
            </a:lvl7pPr>
            <a:lvl8pPr marL="0" indent="0">
              <a:buNone/>
              <a:defRPr sz="14400" b="0">
                <a:solidFill>
                  <a:schemeClr val="bg1"/>
                </a:solidFill>
                <a:latin typeface="+mn-lt"/>
              </a:defRPr>
            </a:lvl8pPr>
            <a:lvl9pPr marL="0" indent="0">
              <a:buNone/>
              <a:defRPr sz="14400" b="0">
                <a:solidFill>
                  <a:schemeClr val="bg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5257801"/>
            <a:ext cx="5578860" cy="7302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cxnSp>
        <p:nvCxnSpPr>
          <p:cNvPr id="4" name="Straight Connector 3">
            <a:extLst>
              <a:ext uri="{FF2B5EF4-FFF2-40B4-BE49-F238E27FC236}">
                <a16:creationId xmlns:a16="http://schemas.microsoft.com/office/drawing/2014/main" id="{C1CC07B9-9505-0B30-D600-32D4DE9E17F0}"/>
              </a:ext>
            </a:extLst>
          </p:cNvPr>
          <p:cNvCxnSpPr/>
          <p:nvPr userDrawn="1"/>
        </p:nvCxnSpPr>
        <p:spPr>
          <a:xfrm>
            <a:off x="517525" y="5075765"/>
            <a:ext cx="55784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C0BB8C7-C69A-CBD0-E2B2-9D30B466A514}"/>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0284675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 statistic - whit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C73E6DE-907E-6F7A-7BB3-24CD9C8A593B}"/>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8B564BF2-8D3E-5DB7-E9BD-35698358FD2C}"/>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BABE3DDC-386B-ECEB-523C-C996BC8807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8" y="1095057"/>
            <a:ext cx="5577843"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5"/>
            <a:ext cx="5577841" cy="2971800"/>
          </a:xfrm>
        </p:spPr>
        <p:txBody>
          <a:bodyPr anchor="b" anchorCtr="0">
            <a:normAutofit/>
          </a:bodyPr>
          <a:lstStyle>
            <a:lvl1pPr marL="0" indent="0">
              <a:buNone/>
              <a:defRPr sz="20000" b="0">
                <a:solidFill>
                  <a:schemeClr val="accent1"/>
                </a:solidFill>
                <a:latin typeface="+mn-lt"/>
              </a:defRPr>
            </a:lvl1pPr>
            <a:lvl2pPr marL="0" indent="0">
              <a:buNone/>
              <a:defRPr sz="17200" b="0">
                <a:solidFill>
                  <a:schemeClr val="accent1"/>
                </a:solidFill>
                <a:latin typeface="+mn-lt"/>
              </a:defRPr>
            </a:lvl2pPr>
            <a:lvl3pPr marL="0" indent="0">
              <a:buNone/>
              <a:defRPr sz="14400" b="0">
                <a:solidFill>
                  <a:schemeClr val="accent1"/>
                </a:solidFill>
                <a:latin typeface="+mn-lt"/>
              </a:defRPr>
            </a:lvl3pPr>
            <a:lvl4pPr marL="0" indent="0">
              <a:buNone/>
              <a:defRPr sz="14400" b="0">
                <a:solidFill>
                  <a:schemeClr val="accent1"/>
                </a:solidFill>
                <a:latin typeface="+mn-lt"/>
              </a:defRPr>
            </a:lvl4pPr>
            <a:lvl5pPr marL="0" indent="0">
              <a:buNone/>
              <a:tabLst/>
              <a:defRPr sz="14400" b="0">
                <a:solidFill>
                  <a:schemeClr val="accent1"/>
                </a:solidFill>
                <a:latin typeface="+mn-lt"/>
              </a:defRPr>
            </a:lvl5pPr>
            <a:lvl6pPr marL="0" indent="0">
              <a:buNone/>
              <a:defRPr sz="14400" b="0">
                <a:solidFill>
                  <a:schemeClr val="accent1"/>
                </a:solidFill>
                <a:latin typeface="+mn-lt"/>
              </a:defRPr>
            </a:lvl6pPr>
            <a:lvl7pPr marL="0" indent="0">
              <a:buNone/>
              <a:defRPr sz="14400" b="0">
                <a:solidFill>
                  <a:schemeClr val="accent1"/>
                </a:solidFill>
                <a:latin typeface="+mn-lt"/>
              </a:defRPr>
            </a:lvl7pPr>
            <a:lvl8pPr marL="0" indent="0">
              <a:buNone/>
              <a:defRPr sz="14400" b="0">
                <a:solidFill>
                  <a:schemeClr val="accent1"/>
                </a:solidFill>
                <a:latin typeface="+mn-lt"/>
              </a:defRPr>
            </a:lvl8pPr>
            <a:lvl9pPr marL="0" indent="0">
              <a:buNone/>
              <a:defRPr sz="14400" b="0">
                <a:solidFill>
                  <a:schemeClr val="accent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5257801"/>
            <a:ext cx="5578860" cy="73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p:txBody>
      </p:sp>
      <p:cxnSp>
        <p:nvCxnSpPr>
          <p:cNvPr id="2" name="Straight Connector 1">
            <a:extLst>
              <a:ext uri="{FF2B5EF4-FFF2-40B4-BE49-F238E27FC236}">
                <a16:creationId xmlns:a16="http://schemas.microsoft.com/office/drawing/2014/main" id="{504CBD6F-D5CB-FE13-6008-6F16DEF3CEEA}"/>
              </a:ext>
            </a:extLst>
          </p:cNvPr>
          <p:cNvCxnSpPr/>
          <p:nvPr userDrawn="1"/>
        </p:nvCxnSpPr>
        <p:spPr>
          <a:xfrm>
            <a:off x="517525" y="5075765"/>
            <a:ext cx="55784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5C94062-70CF-2736-2ED7-A8AF86A8B078}"/>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40586170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 statistics - purple">
    <p:bg>
      <p:bgPr>
        <a:solidFill>
          <a:schemeClr val="accent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2B5BF2-BF08-2EC4-6F8A-BDEBD6B5C721}"/>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DCAC23C8-DF6E-C356-D287-347E06B27BF5}"/>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3E0F826E-A29E-7573-0B43-A044322F49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9" y="1095057"/>
            <a:ext cx="3385504"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6"/>
            <a:ext cx="3385504" cy="1827953"/>
          </a:xfrm>
        </p:spPr>
        <p:txBody>
          <a:bodyPr anchor="b" anchorCtr="0">
            <a:normAutofit/>
          </a:bodyPr>
          <a:lstStyle>
            <a:lvl1pPr marL="0" indent="0">
              <a:buNone/>
              <a:defRPr sz="11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6" y="4140962"/>
            <a:ext cx="3390094"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2" name="Text Placeholder 2">
            <a:extLst>
              <a:ext uri="{FF2B5EF4-FFF2-40B4-BE49-F238E27FC236}">
                <a16:creationId xmlns:a16="http://schemas.microsoft.com/office/drawing/2014/main" id="{B7790BB3-2662-0DCB-8F70-6B7C3CC70C46}"/>
              </a:ext>
            </a:extLst>
          </p:cNvPr>
          <p:cNvSpPr>
            <a:spLocks noGrp="1"/>
          </p:cNvSpPr>
          <p:nvPr>
            <p:ph type="body" idx="125"/>
          </p:nvPr>
        </p:nvSpPr>
        <p:spPr>
          <a:xfrm>
            <a:off x="4414463" y="1095057"/>
            <a:ext cx="3383280"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4" name="Text Placeholder 2">
            <a:extLst>
              <a:ext uri="{FF2B5EF4-FFF2-40B4-BE49-F238E27FC236}">
                <a16:creationId xmlns:a16="http://schemas.microsoft.com/office/drawing/2014/main" id="{CB42AE3F-722F-64D4-B233-1B0427B8D407}"/>
              </a:ext>
            </a:extLst>
          </p:cNvPr>
          <p:cNvSpPr>
            <a:spLocks noGrp="1"/>
          </p:cNvSpPr>
          <p:nvPr>
            <p:ph type="body" idx="126"/>
          </p:nvPr>
        </p:nvSpPr>
        <p:spPr>
          <a:xfrm>
            <a:off x="4414463" y="2103966"/>
            <a:ext cx="3383280" cy="1827953"/>
          </a:xfrm>
        </p:spPr>
        <p:txBody>
          <a:bodyPr anchor="b" anchorCtr="0">
            <a:normAutofit/>
          </a:bodyPr>
          <a:lstStyle>
            <a:lvl1pPr marL="0" indent="0">
              <a:buNone/>
              <a:defRPr sz="11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US"/>
              <a:t>Click to edit Master text styles</a:t>
            </a:r>
          </a:p>
        </p:txBody>
      </p:sp>
      <p:sp>
        <p:nvSpPr>
          <p:cNvPr id="6" name="Text Placeholder 4">
            <a:extLst>
              <a:ext uri="{FF2B5EF4-FFF2-40B4-BE49-F238E27FC236}">
                <a16:creationId xmlns:a16="http://schemas.microsoft.com/office/drawing/2014/main" id="{47CBE01C-CFC3-4CE4-FF05-0A15F13822D0}"/>
              </a:ext>
            </a:extLst>
          </p:cNvPr>
          <p:cNvSpPr>
            <a:spLocks noGrp="1"/>
          </p:cNvSpPr>
          <p:nvPr>
            <p:ph type="body" sz="quarter" idx="127"/>
          </p:nvPr>
        </p:nvSpPr>
        <p:spPr>
          <a:xfrm>
            <a:off x="4413829" y="4140962"/>
            <a:ext cx="3383280"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C7EB732F-3B04-133A-4BC0-7A07922A6A3B}"/>
              </a:ext>
            </a:extLst>
          </p:cNvPr>
          <p:cNvSpPr>
            <a:spLocks noGrp="1"/>
          </p:cNvSpPr>
          <p:nvPr>
            <p:ph type="body" idx="128"/>
          </p:nvPr>
        </p:nvSpPr>
        <p:spPr>
          <a:xfrm>
            <a:off x="8291831" y="1095057"/>
            <a:ext cx="3383280" cy="548006"/>
          </a:xfrm>
        </p:spPr>
        <p:txBody>
          <a:bodyPr anchor="b" anchorCtr="0">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14" name="Text Placeholder 2">
            <a:extLst>
              <a:ext uri="{FF2B5EF4-FFF2-40B4-BE49-F238E27FC236}">
                <a16:creationId xmlns:a16="http://schemas.microsoft.com/office/drawing/2014/main" id="{3DB3299F-9EE4-DD8F-3A6F-192431EEB3C4}"/>
              </a:ext>
            </a:extLst>
          </p:cNvPr>
          <p:cNvSpPr>
            <a:spLocks noGrp="1"/>
          </p:cNvSpPr>
          <p:nvPr>
            <p:ph type="body" idx="129"/>
          </p:nvPr>
        </p:nvSpPr>
        <p:spPr>
          <a:xfrm>
            <a:off x="8291831" y="2103966"/>
            <a:ext cx="3383280" cy="1827953"/>
          </a:xfrm>
        </p:spPr>
        <p:txBody>
          <a:bodyPr anchor="b" anchorCtr="0">
            <a:normAutofit/>
          </a:bodyPr>
          <a:lstStyle>
            <a:lvl1pPr marL="0" indent="0">
              <a:buNone/>
              <a:defRPr sz="11500" b="0">
                <a:solidFill>
                  <a:schemeClr val="bg1"/>
                </a:solidFill>
                <a:latin typeface="+mn-lt"/>
              </a:defRPr>
            </a:lvl1pPr>
            <a:lvl2pPr marL="0" indent="0">
              <a:buNone/>
              <a:defRPr sz="9600" b="0">
                <a:solidFill>
                  <a:schemeClr val="bg1"/>
                </a:solidFill>
                <a:latin typeface="+mn-lt"/>
              </a:defRPr>
            </a:lvl2pPr>
            <a:lvl3pPr marL="0" indent="0">
              <a:buNone/>
              <a:defRPr sz="7200" b="0">
                <a:solidFill>
                  <a:schemeClr val="bg1"/>
                </a:solidFill>
                <a:latin typeface="+mn-lt"/>
              </a:defRPr>
            </a:lvl3pPr>
            <a:lvl4pPr marL="0" indent="0">
              <a:buNone/>
              <a:defRPr sz="6000" b="0">
                <a:solidFill>
                  <a:schemeClr val="bg1"/>
                </a:solidFill>
                <a:latin typeface="+mn-lt"/>
              </a:defRPr>
            </a:lvl4pPr>
            <a:lvl5pPr marL="0" indent="0">
              <a:buNone/>
              <a:tabLst/>
              <a:defRPr sz="6000" b="0">
                <a:solidFill>
                  <a:schemeClr val="bg1"/>
                </a:solidFill>
                <a:latin typeface="+mn-lt"/>
              </a:defRPr>
            </a:lvl5pPr>
            <a:lvl6pPr marL="0" indent="0">
              <a:buNone/>
              <a:defRPr sz="6000" b="0">
                <a:solidFill>
                  <a:schemeClr val="bg1"/>
                </a:solidFill>
                <a:latin typeface="+mn-lt"/>
              </a:defRPr>
            </a:lvl6pPr>
            <a:lvl7pPr marL="0" indent="0">
              <a:buNone/>
              <a:defRPr sz="6000" b="0">
                <a:solidFill>
                  <a:schemeClr val="bg1"/>
                </a:solidFill>
                <a:latin typeface="+mn-lt"/>
              </a:defRPr>
            </a:lvl7pPr>
            <a:lvl8pPr marL="0" indent="0">
              <a:buNone/>
              <a:defRPr sz="6000" b="0">
                <a:solidFill>
                  <a:schemeClr val="bg1"/>
                </a:solidFill>
                <a:latin typeface="+mn-lt"/>
              </a:defRPr>
            </a:lvl8pPr>
            <a:lvl9pPr marL="0" indent="0">
              <a:buNone/>
              <a:defRPr sz="6000" b="0">
                <a:solidFill>
                  <a:schemeClr val="bg1"/>
                </a:solidFill>
                <a:latin typeface="+mn-lt"/>
              </a:defRPr>
            </a:lvl9pPr>
          </a:lstStyle>
          <a:p>
            <a:pPr lvl="0"/>
            <a:r>
              <a:rPr lang="en-US"/>
              <a:t>Click to edit Master text styles</a:t>
            </a:r>
          </a:p>
        </p:txBody>
      </p:sp>
      <p:sp>
        <p:nvSpPr>
          <p:cNvPr id="15" name="Text Placeholder 4">
            <a:extLst>
              <a:ext uri="{FF2B5EF4-FFF2-40B4-BE49-F238E27FC236}">
                <a16:creationId xmlns:a16="http://schemas.microsoft.com/office/drawing/2014/main" id="{0E400AC6-A32D-02A3-FD00-29A43AC85E12}"/>
              </a:ext>
            </a:extLst>
          </p:cNvPr>
          <p:cNvSpPr>
            <a:spLocks noGrp="1"/>
          </p:cNvSpPr>
          <p:nvPr>
            <p:ph type="body" sz="quarter" idx="130"/>
          </p:nvPr>
        </p:nvSpPr>
        <p:spPr>
          <a:xfrm>
            <a:off x="8291197" y="4140962"/>
            <a:ext cx="3383280" cy="18470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cxnSp>
        <p:nvCxnSpPr>
          <p:cNvPr id="16" name="Straight Connector 15">
            <a:extLst>
              <a:ext uri="{FF2B5EF4-FFF2-40B4-BE49-F238E27FC236}">
                <a16:creationId xmlns:a16="http://schemas.microsoft.com/office/drawing/2014/main" id="{BDBBAAC5-CC10-A1F2-D4CF-91F1C8B82770}"/>
              </a:ext>
            </a:extLst>
          </p:cNvPr>
          <p:cNvCxnSpPr>
            <a:cxnSpLocks/>
          </p:cNvCxnSpPr>
          <p:nvPr userDrawn="1"/>
        </p:nvCxnSpPr>
        <p:spPr>
          <a:xfrm>
            <a:off x="517525"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FC8504-5367-9653-14DC-739620BFFB82}"/>
              </a:ext>
            </a:extLst>
          </p:cNvPr>
          <p:cNvCxnSpPr>
            <a:cxnSpLocks/>
          </p:cNvCxnSpPr>
          <p:nvPr userDrawn="1"/>
        </p:nvCxnSpPr>
        <p:spPr>
          <a:xfrm>
            <a:off x="4418528"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0B6333-AFDB-50A7-593F-122F0797D172}"/>
              </a:ext>
            </a:extLst>
          </p:cNvPr>
          <p:cNvCxnSpPr>
            <a:cxnSpLocks/>
          </p:cNvCxnSpPr>
          <p:nvPr userDrawn="1"/>
        </p:nvCxnSpPr>
        <p:spPr>
          <a:xfrm>
            <a:off x="8291197" y="3931919"/>
            <a:ext cx="33832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874F3E7-F845-CB48-1FE6-51FCF7D71B8C}"/>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8419371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 statistics - whit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AB551FA-2DC3-E46A-4B43-D5E7F2FF4C93}"/>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9826C5F5-33D9-7EDD-9D5F-1E8B1FBC5611}"/>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98B57E60-2C9C-B668-8B47-D86C065109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18159"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518159" y="2103966"/>
            <a:ext cx="3383280" cy="1827953"/>
          </a:xfrm>
        </p:spPr>
        <p:txBody>
          <a:bodyPr anchor="b" anchorCtr="0">
            <a:normAutofit/>
          </a:bodyPr>
          <a:lstStyle>
            <a:lvl1pPr marL="0" indent="0">
              <a:buNone/>
              <a:defRPr sz="11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US"/>
              <a:t>Click to edit Master text styles</a:t>
            </a:r>
          </a:p>
        </p:txBody>
      </p:sp>
      <p:sp>
        <p:nvSpPr>
          <p:cNvPr id="5" name="Text Placeholder 4">
            <a:extLst>
              <a:ext uri="{FF2B5EF4-FFF2-40B4-BE49-F238E27FC236}">
                <a16:creationId xmlns:a16="http://schemas.microsoft.com/office/drawing/2014/main" id="{46E7F21D-41CD-146B-1686-589AF6CCE2B3}"/>
              </a:ext>
            </a:extLst>
          </p:cNvPr>
          <p:cNvSpPr>
            <a:spLocks noGrp="1"/>
          </p:cNvSpPr>
          <p:nvPr>
            <p:ph type="body" sz="quarter" idx="124"/>
          </p:nvPr>
        </p:nvSpPr>
        <p:spPr>
          <a:xfrm>
            <a:off x="517525" y="4140962"/>
            <a:ext cx="3383280" cy="1847088"/>
          </a:xfrm>
        </p:spPr>
        <p:txBody>
          <a:bodyPr/>
          <a:lstStyle/>
          <a:p>
            <a:pPr lvl="0"/>
            <a:r>
              <a:rPr lang="en-US"/>
              <a:t>Click to edit Master text styles</a:t>
            </a:r>
          </a:p>
          <a:p>
            <a:pPr lvl="1"/>
            <a:r>
              <a:rPr lang="en-US"/>
              <a:t>Second level</a:t>
            </a:r>
          </a:p>
        </p:txBody>
      </p:sp>
      <p:sp>
        <p:nvSpPr>
          <p:cNvPr id="21" name="Text Placeholder 2">
            <a:extLst>
              <a:ext uri="{FF2B5EF4-FFF2-40B4-BE49-F238E27FC236}">
                <a16:creationId xmlns:a16="http://schemas.microsoft.com/office/drawing/2014/main" id="{22829B64-B9E3-6F87-6E3A-902347095395}"/>
              </a:ext>
            </a:extLst>
          </p:cNvPr>
          <p:cNvSpPr>
            <a:spLocks noGrp="1"/>
          </p:cNvSpPr>
          <p:nvPr>
            <p:ph type="body" idx="125"/>
          </p:nvPr>
        </p:nvSpPr>
        <p:spPr>
          <a:xfrm>
            <a:off x="4413828"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22" name="Text Placeholder 2">
            <a:extLst>
              <a:ext uri="{FF2B5EF4-FFF2-40B4-BE49-F238E27FC236}">
                <a16:creationId xmlns:a16="http://schemas.microsoft.com/office/drawing/2014/main" id="{11B07066-EEE2-B4DF-0D1C-E6DA89E162E0}"/>
              </a:ext>
            </a:extLst>
          </p:cNvPr>
          <p:cNvSpPr>
            <a:spLocks noGrp="1"/>
          </p:cNvSpPr>
          <p:nvPr>
            <p:ph type="body" idx="126"/>
          </p:nvPr>
        </p:nvSpPr>
        <p:spPr>
          <a:xfrm>
            <a:off x="4413829" y="2103966"/>
            <a:ext cx="3383280" cy="1827953"/>
          </a:xfrm>
        </p:spPr>
        <p:txBody>
          <a:bodyPr anchor="b" anchorCtr="0">
            <a:normAutofit/>
          </a:bodyPr>
          <a:lstStyle>
            <a:lvl1pPr marL="0" indent="0">
              <a:buNone/>
              <a:defRPr sz="11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US"/>
              <a:t>Click to edit Master text styles</a:t>
            </a:r>
          </a:p>
        </p:txBody>
      </p:sp>
      <p:sp>
        <p:nvSpPr>
          <p:cNvPr id="23" name="Text Placeholder 4">
            <a:extLst>
              <a:ext uri="{FF2B5EF4-FFF2-40B4-BE49-F238E27FC236}">
                <a16:creationId xmlns:a16="http://schemas.microsoft.com/office/drawing/2014/main" id="{C0B0B95A-9E07-BCF7-E71F-6784D74F94C1}"/>
              </a:ext>
            </a:extLst>
          </p:cNvPr>
          <p:cNvSpPr>
            <a:spLocks noGrp="1"/>
          </p:cNvSpPr>
          <p:nvPr>
            <p:ph type="body" sz="quarter" idx="127"/>
          </p:nvPr>
        </p:nvSpPr>
        <p:spPr>
          <a:xfrm>
            <a:off x="4413195" y="4140962"/>
            <a:ext cx="3383280" cy="1847088"/>
          </a:xfrm>
        </p:spPr>
        <p:txBody>
          <a:bodyPr/>
          <a:lstStyle/>
          <a:p>
            <a:pPr lvl="0"/>
            <a:r>
              <a:rPr lang="en-US"/>
              <a:t>Click to edit Master text styles</a:t>
            </a:r>
          </a:p>
          <a:p>
            <a:pPr lvl="1"/>
            <a:r>
              <a:rPr lang="en-US"/>
              <a:t>Second level</a:t>
            </a:r>
          </a:p>
        </p:txBody>
      </p:sp>
      <p:sp>
        <p:nvSpPr>
          <p:cNvPr id="24" name="Text Placeholder 2">
            <a:extLst>
              <a:ext uri="{FF2B5EF4-FFF2-40B4-BE49-F238E27FC236}">
                <a16:creationId xmlns:a16="http://schemas.microsoft.com/office/drawing/2014/main" id="{DD0DAC92-4ECE-1DA0-72FF-4ABA73034978}"/>
              </a:ext>
            </a:extLst>
          </p:cNvPr>
          <p:cNvSpPr>
            <a:spLocks noGrp="1"/>
          </p:cNvSpPr>
          <p:nvPr>
            <p:ph type="body" idx="128"/>
          </p:nvPr>
        </p:nvSpPr>
        <p:spPr>
          <a:xfrm>
            <a:off x="8286433" y="1095057"/>
            <a:ext cx="3383280" cy="548006"/>
          </a:xfrm>
        </p:spPr>
        <p:txBody>
          <a:bodyPr anchor="b" anchorCtr="0">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57" name="Text Placeholder 2">
            <a:extLst>
              <a:ext uri="{FF2B5EF4-FFF2-40B4-BE49-F238E27FC236}">
                <a16:creationId xmlns:a16="http://schemas.microsoft.com/office/drawing/2014/main" id="{E9563463-F59E-5CB5-BB28-23C1351BDC76}"/>
              </a:ext>
            </a:extLst>
          </p:cNvPr>
          <p:cNvSpPr>
            <a:spLocks noGrp="1"/>
          </p:cNvSpPr>
          <p:nvPr>
            <p:ph type="body" idx="129"/>
          </p:nvPr>
        </p:nvSpPr>
        <p:spPr>
          <a:xfrm>
            <a:off x="8286433" y="2103966"/>
            <a:ext cx="3383280" cy="1827953"/>
          </a:xfrm>
        </p:spPr>
        <p:txBody>
          <a:bodyPr anchor="b" anchorCtr="0">
            <a:normAutofit/>
          </a:bodyPr>
          <a:lstStyle>
            <a:lvl1pPr marL="0" indent="0">
              <a:buNone/>
              <a:defRPr sz="11500" b="0">
                <a:solidFill>
                  <a:schemeClr val="accent1"/>
                </a:solidFill>
                <a:latin typeface="+mn-lt"/>
              </a:defRPr>
            </a:lvl1pPr>
            <a:lvl2pPr marL="0" indent="0">
              <a:buNone/>
              <a:defRPr sz="9600" b="0">
                <a:solidFill>
                  <a:schemeClr val="accent1"/>
                </a:solidFill>
                <a:latin typeface="+mn-lt"/>
              </a:defRPr>
            </a:lvl2pPr>
            <a:lvl3pPr marL="0" indent="0">
              <a:buNone/>
              <a:defRPr sz="7200" b="0">
                <a:solidFill>
                  <a:schemeClr val="accent1"/>
                </a:solidFill>
                <a:latin typeface="+mn-lt"/>
              </a:defRPr>
            </a:lvl3pPr>
            <a:lvl4pPr marL="0" indent="0">
              <a:buNone/>
              <a:defRPr sz="6000" b="0">
                <a:solidFill>
                  <a:schemeClr val="accent1"/>
                </a:solidFill>
                <a:latin typeface="+mn-lt"/>
              </a:defRPr>
            </a:lvl4pPr>
            <a:lvl5pPr marL="0" indent="0">
              <a:buNone/>
              <a:tabLst/>
              <a:defRPr sz="6000" b="0">
                <a:solidFill>
                  <a:schemeClr val="accent1"/>
                </a:solidFill>
                <a:latin typeface="+mn-lt"/>
              </a:defRPr>
            </a:lvl5pPr>
            <a:lvl6pPr marL="0" indent="0">
              <a:buNone/>
              <a:defRPr sz="6000" b="0">
                <a:solidFill>
                  <a:schemeClr val="accent1"/>
                </a:solidFill>
                <a:latin typeface="+mn-lt"/>
              </a:defRPr>
            </a:lvl6pPr>
            <a:lvl7pPr marL="0" indent="0">
              <a:buNone/>
              <a:defRPr sz="6000" b="0">
                <a:solidFill>
                  <a:schemeClr val="accent1"/>
                </a:solidFill>
                <a:latin typeface="+mn-lt"/>
              </a:defRPr>
            </a:lvl7pPr>
            <a:lvl8pPr marL="0" indent="0">
              <a:buNone/>
              <a:defRPr sz="6000" b="0">
                <a:solidFill>
                  <a:schemeClr val="accent1"/>
                </a:solidFill>
                <a:latin typeface="+mn-lt"/>
              </a:defRPr>
            </a:lvl8pPr>
            <a:lvl9pPr marL="0" indent="0">
              <a:buNone/>
              <a:defRPr sz="6000" b="0">
                <a:solidFill>
                  <a:schemeClr val="accent1"/>
                </a:solidFill>
                <a:latin typeface="+mn-lt"/>
              </a:defRPr>
            </a:lvl9pPr>
          </a:lstStyle>
          <a:p>
            <a:pPr lvl="0"/>
            <a:r>
              <a:rPr lang="en-US"/>
              <a:t>Click to edit Master text styles</a:t>
            </a:r>
          </a:p>
        </p:txBody>
      </p:sp>
      <p:sp>
        <p:nvSpPr>
          <p:cNvPr id="58" name="Text Placeholder 4">
            <a:extLst>
              <a:ext uri="{FF2B5EF4-FFF2-40B4-BE49-F238E27FC236}">
                <a16:creationId xmlns:a16="http://schemas.microsoft.com/office/drawing/2014/main" id="{4F8193EB-878A-FD88-E58A-23BC14A976EF}"/>
              </a:ext>
            </a:extLst>
          </p:cNvPr>
          <p:cNvSpPr>
            <a:spLocks noGrp="1"/>
          </p:cNvSpPr>
          <p:nvPr>
            <p:ph type="body" sz="quarter" idx="130"/>
          </p:nvPr>
        </p:nvSpPr>
        <p:spPr>
          <a:xfrm>
            <a:off x="8285799" y="4140962"/>
            <a:ext cx="3383280" cy="1847088"/>
          </a:xfrm>
        </p:spPr>
        <p:txBody>
          <a:bodyPr/>
          <a:lstStyle/>
          <a:p>
            <a:pPr lvl="0"/>
            <a:r>
              <a:rPr lang="en-US"/>
              <a:t>Click to edit Master text styles</a:t>
            </a:r>
          </a:p>
          <a:p>
            <a:pPr lvl="1"/>
            <a:r>
              <a:rPr lang="en-US"/>
              <a:t>Second level</a:t>
            </a:r>
          </a:p>
        </p:txBody>
      </p:sp>
      <p:cxnSp>
        <p:nvCxnSpPr>
          <p:cNvPr id="2" name="Straight Connector 1">
            <a:extLst>
              <a:ext uri="{FF2B5EF4-FFF2-40B4-BE49-F238E27FC236}">
                <a16:creationId xmlns:a16="http://schemas.microsoft.com/office/drawing/2014/main" id="{382A48C9-13C5-409E-FABF-01BEF27D686F}"/>
              </a:ext>
            </a:extLst>
          </p:cNvPr>
          <p:cNvCxnSpPr>
            <a:cxnSpLocks/>
          </p:cNvCxnSpPr>
          <p:nvPr userDrawn="1"/>
        </p:nvCxnSpPr>
        <p:spPr>
          <a:xfrm>
            <a:off x="517525"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DD77F2C-D8AA-3869-B7E5-9C6AB3635707}"/>
              </a:ext>
            </a:extLst>
          </p:cNvPr>
          <p:cNvCxnSpPr>
            <a:cxnSpLocks/>
          </p:cNvCxnSpPr>
          <p:nvPr userDrawn="1"/>
        </p:nvCxnSpPr>
        <p:spPr>
          <a:xfrm>
            <a:off x="4422656"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29DF8D0-8F0E-2785-83D6-17FDC2B8C45C}"/>
              </a:ext>
            </a:extLst>
          </p:cNvPr>
          <p:cNvCxnSpPr>
            <a:cxnSpLocks/>
          </p:cNvCxnSpPr>
          <p:nvPr userDrawn="1"/>
        </p:nvCxnSpPr>
        <p:spPr>
          <a:xfrm>
            <a:off x="8279449" y="3931919"/>
            <a:ext cx="338328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1CAA784-D004-9288-9F61-A260561A5C5A}"/>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933770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609600" y="917577"/>
            <a:ext cx="10972800" cy="535531"/>
          </a:xfrm>
        </p:spPr>
        <p:txBody>
          <a:bodyPr anchor="t" anchorCtr="0"/>
          <a:lstStyle>
            <a:lvl1pPr>
              <a:defRPr sz="3200"/>
            </a:lvl1pPr>
          </a:lstStyle>
          <a:p>
            <a:r>
              <a:rPr lang="en-US"/>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0"/>
            <a:ext cx="5372100" cy="4495799"/>
          </a:xfrm>
        </p:spPr>
        <p:txBody>
          <a:bodyPr>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4495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02CF3B3F-7E49-9D45-8D05-F240BC1EA0FB}" type="datetime1">
              <a:rPr lang="en-US" smtClean="0"/>
              <a:t>8/26/2023</a:t>
            </a:fld>
            <a:endParaRPr lang="en-US"/>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82962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  box content - purpl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00F465A-B850-A35A-183D-14CCBD5518F8}"/>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EADD9AB3-D007-59AE-B1B8-68289BE3C1F6}"/>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EA3A6315-6441-23E6-D6EE-293321CDC7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3" name="Rectangle 12">
            <a:extLst>
              <a:ext uri="{FF2B5EF4-FFF2-40B4-BE49-F238E27FC236}">
                <a16:creationId xmlns:a16="http://schemas.microsoft.com/office/drawing/2014/main" id="{ABB76869-11CE-12D7-DCF8-9EE6FD3A5439}"/>
              </a:ext>
            </a:extLst>
          </p:cNvPr>
          <p:cNvSpPr/>
          <p:nvPr userDrawn="1"/>
        </p:nvSpPr>
        <p:spPr bwMode="white">
          <a:xfrm>
            <a:off x="8289924" y="1490963"/>
            <a:ext cx="3379787" cy="4636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439053" y="1643063"/>
            <a:ext cx="3081528"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US"/>
              <a:t>Click to edit Master text styles</a:t>
            </a:r>
          </a:p>
        </p:txBody>
      </p:sp>
      <p:sp>
        <p:nvSpPr>
          <p:cNvPr id="14" name="TextBox 13">
            <a:extLst>
              <a:ext uri="{FF2B5EF4-FFF2-40B4-BE49-F238E27FC236}">
                <a16:creationId xmlns:a16="http://schemas.microsoft.com/office/drawing/2014/main" id="{37112C6C-380A-D4A6-0EFD-95B611F257CC}"/>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
        <p:nvSpPr>
          <p:cNvPr id="16" name="Text Placeholder 4">
            <a:extLst>
              <a:ext uri="{FF2B5EF4-FFF2-40B4-BE49-F238E27FC236}">
                <a16:creationId xmlns:a16="http://schemas.microsoft.com/office/drawing/2014/main" id="{A6ACE12B-FDBC-275A-1992-AC03E26AB1CC}"/>
              </a:ext>
            </a:extLst>
          </p:cNvPr>
          <p:cNvSpPr>
            <a:spLocks noGrp="1"/>
          </p:cNvSpPr>
          <p:nvPr>
            <p:ph type="body" sz="quarter" idx="130"/>
          </p:nvPr>
        </p:nvSpPr>
        <p:spPr>
          <a:xfrm>
            <a:off x="8439053" y="2103438"/>
            <a:ext cx="3081528"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730128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 box content - gra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924B98-47FF-5E7A-60C0-A69107FD5D62}"/>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8AF13E57-9136-11DA-0E5F-7656A6070252}"/>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41065A03-E633-BCA1-0FFB-ACEAF15847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3" name="Rectangle 12">
            <a:extLst>
              <a:ext uri="{FF2B5EF4-FFF2-40B4-BE49-F238E27FC236}">
                <a16:creationId xmlns:a16="http://schemas.microsoft.com/office/drawing/2014/main" id="{ABB76869-11CE-12D7-DCF8-9EE6FD3A5439}"/>
              </a:ext>
            </a:extLst>
          </p:cNvPr>
          <p:cNvSpPr/>
          <p:nvPr userDrawn="1"/>
        </p:nvSpPr>
        <p:spPr>
          <a:xfrm>
            <a:off x="8289924" y="1490963"/>
            <a:ext cx="3379787"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6" name="TextBox 15">
            <a:extLst>
              <a:ext uri="{FF2B5EF4-FFF2-40B4-BE49-F238E27FC236}">
                <a16:creationId xmlns:a16="http://schemas.microsoft.com/office/drawing/2014/main" id="{A8ED15D1-44AE-3B4A-E9E1-2F997C97B42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
        <p:nvSpPr>
          <p:cNvPr id="14" name="Text Placeholder 4">
            <a:extLst>
              <a:ext uri="{FF2B5EF4-FFF2-40B4-BE49-F238E27FC236}">
                <a16:creationId xmlns:a16="http://schemas.microsoft.com/office/drawing/2014/main" id="{A229D827-7BAC-242D-A2AE-5EAD64617C3B}"/>
              </a:ext>
            </a:extLst>
          </p:cNvPr>
          <p:cNvSpPr>
            <a:spLocks noGrp="1"/>
          </p:cNvSpPr>
          <p:nvPr>
            <p:ph type="body" sz="quarter" idx="130"/>
          </p:nvPr>
        </p:nvSpPr>
        <p:spPr>
          <a:xfrm>
            <a:off x="8439053" y="2103438"/>
            <a:ext cx="3081528" cy="38846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972D85C8-8D61-FFB4-73AA-5A889D42D902}"/>
              </a:ext>
            </a:extLst>
          </p:cNvPr>
          <p:cNvSpPr>
            <a:spLocks noGrp="1"/>
          </p:cNvSpPr>
          <p:nvPr>
            <p:ph type="body" idx="13"/>
          </p:nvPr>
        </p:nvSpPr>
        <p:spPr>
          <a:xfrm>
            <a:off x="8439053" y="1643063"/>
            <a:ext cx="308152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tx1"/>
                </a:solidFill>
                <a:latin typeface="Source Sans Pro SemiBold" panose="020B0603030403020204" pitchFamily="34" charset="0"/>
              </a:defRPr>
            </a:lvl2pPr>
            <a:lvl3pPr marL="0" indent="0">
              <a:buNone/>
              <a:defRPr sz="1600" b="0">
                <a:solidFill>
                  <a:schemeClr val="tx1"/>
                </a:solidFill>
                <a:latin typeface="Source Sans Pro SemiBold" panose="020B0603030403020204" pitchFamily="34" charset="0"/>
              </a:defRPr>
            </a:lvl3pPr>
            <a:lvl4pPr marL="0" indent="0">
              <a:buNone/>
              <a:defRPr sz="1600" b="0">
                <a:solidFill>
                  <a:schemeClr val="tx1"/>
                </a:solidFill>
                <a:latin typeface="Source Sans Pro SemiBold" panose="020B0603030403020204" pitchFamily="34" charset="0"/>
              </a:defRPr>
            </a:lvl4pPr>
            <a:lvl5pPr marL="0" indent="0">
              <a:buNone/>
              <a:tabLst/>
              <a:defRPr sz="1600" b="0">
                <a:solidFill>
                  <a:schemeClr val="tx1"/>
                </a:solidFill>
                <a:latin typeface="Source Sans Pro SemiBold" panose="020B0603030403020204" pitchFamily="34" charset="0"/>
              </a:defRPr>
            </a:lvl5pPr>
            <a:lvl6pPr marL="0" indent="0">
              <a:buNone/>
              <a:defRPr sz="1600" b="0">
                <a:solidFill>
                  <a:schemeClr val="tx1"/>
                </a:solidFill>
                <a:latin typeface="Source Sans Pro SemiBold" panose="020B0603030403020204" pitchFamily="34" charset="0"/>
              </a:defRPr>
            </a:lvl6pPr>
            <a:lvl7pPr marL="0" indent="0">
              <a:buNone/>
              <a:defRPr sz="1600" b="0">
                <a:solidFill>
                  <a:schemeClr val="tx1"/>
                </a:solidFill>
                <a:latin typeface="Source Sans Pro SemiBold" panose="020B0603030403020204" pitchFamily="34" charset="0"/>
              </a:defRPr>
            </a:lvl7pPr>
            <a:lvl8pPr marL="0" indent="0">
              <a:buNone/>
              <a:defRPr sz="1600" b="0">
                <a:solidFill>
                  <a:schemeClr val="tx1"/>
                </a:solidFill>
                <a:latin typeface="Source Sans Pro SemiBold" panose="020B0603030403020204" pitchFamily="34" charset="0"/>
              </a:defRPr>
            </a:lvl8pPr>
            <a:lvl9pPr marL="0" indent="0">
              <a:buNone/>
              <a:defRPr sz="1600" b="0">
                <a:solidFill>
                  <a:schemeClr val="tx1"/>
                </a:solidFill>
                <a:latin typeface="Source Sans Pro SemiBold" panose="020B0603030403020204" pitchFamily="34" charset="0"/>
              </a:defRPr>
            </a:lvl9pPr>
          </a:lstStyle>
          <a:p>
            <a:pPr lvl="0"/>
            <a:r>
              <a:rPr lang="en-US"/>
              <a:t>Click to edit Master text styles</a:t>
            </a:r>
          </a:p>
        </p:txBody>
      </p:sp>
    </p:spTree>
    <p:extLst>
      <p:ext uri="{BB962C8B-B14F-4D97-AF65-F5344CB8AC3E}">
        <p14:creationId xmlns:p14="http://schemas.microsoft.com/office/powerpoint/2010/main" val="14463511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 column content + takeawa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7B2DAB5-5724-B5D4-AFED-8975051F04F4}"/>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5A9F1DE1-D80A-25A6-E731-EA9CF5F1BBFE}"/>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2075F256-727B-7E2B-069C-755926282B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1115460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7"/>
            <a:ext cx="11154600"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6" name="Text Placeholder 2">
            <a:extLst>
              <a:ext uri="{FF2B5EF4-FFF2-40B4-BE49-F238E27FC236}">
                <a16:creationId xmlns:a16="http://schemas.microsoft.com/office/drawing/2014/main" id="{4666323C-FD55-507A-64A8-EFDF8D55B1BC}"/>
              </a:ext>
            </a:extLst>
          </p:cNvPr>
          <p:cNvSpPr>
            <a:spLocks noGrp="1"/>
          </p:cNvSpPr>
          <p:nvPr>
            <p:ph type="body" idx="13"/>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US"/>
              <a:t>Click to edit Master text styles</a:t>
            </a:r>
          </a:p>
        </p:txBody>
      </p:sp>
      <p:sp>
        <p:nvSpPr>
          <p:cNvPr id="13" name="TextBox 12">
            <a:extLst>
              <a:ext uri="{FF2B5EF4-FFF2-40B4-BE49-F238E27FC236}">
                <a16:creationId xmlns:a16="http://schemas.microsoft.com/office/drawing/2014/main" id="{1601DBA3-E4B0-13A4-B011-61BBF2B57FA6}"/>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6530790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 column content + takeawa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9C92CD-57A5-ADEC-F155-28B9B035B2D3}"/>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E224F068-B840-2B47-599C-1349DA11C51A}"/>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5CE34408-789B-EFD6-E07F-8CC3433652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8"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
            <a:extLst>
              <a:ext uri="{FF2B5EF4-FFF2-40B4-BE49-F238E27FC236}">
                <a16:creationId xmlns:a16="http://schemas.microsoft.com/office/drawing/2014/main" id="{7C7099F5-60C3-8A6F-7821-033CA3BF14D8}"/>
              </a:ext>
            </a:extLst>
          </p:cNvPr>
          <p:cNvSpPr>
            <a:spLocks noGrp="1"/>
          </p:cNvSpPr>
          <p:nvPr>
            <p:ph type="body" idx="15"/>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US"/>
              <a:t>Click to edit Master text styles</a:t>
            </a:r>
          </a:p>
        </p:txBody>
      </p:sp>
      <p:sp>
        <p:nvSpPr>
          <p:cNvPr id="17" name="TextBox 16">
            <a:extLst>
              <a:ext uri="{FF2B5EF4-FFF2-40B4-BE49-F238E27FC236}">
                <a16:creationId xmlns:a16="http://schemas.microsoft.com/office/drawing/2014/main" id="{57851C35-8013-E3EA-16FA-A1C642D0214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6355022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 column content + takeawa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1FB93CB-B579-8507-E704-ED4F64C2C3AB}"/>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B53CC123-237D-28F3-83D1-8C15AB6E24FA}"/>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F243F570-9F73-3740-91BB-663F32D00B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9" y="1643063"/>
            <a:ext cx="33813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8" y="2103438"/>
            <a:ext cx="3381376"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2" y="1643063"/>
            <a:ext cx="33813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1" y="2103438"/>
            <a:ext cx="3381376"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277222" y="1643063"/>
            <a:ext cx="338137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277221" y="2103438"/>
            <a:ext cx="3381377" cy="3273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
            <a:extLst>
              <a:ext uri="{FF2B5EF4-FFF2-40B4-BE49-F238E27FC236}">
                <a16:creationId xmlns:a16="http://schemas.microsoft.com/office/drawing/2014/main" id="{74489847-6420-2FF3-4757-E02C39DDC713}"/>
              </a:ext>
            </a:extLst>
          </p:cNvPr>
          <p:cNvSpPr>
            <a:spLocks noGrp="1"/>
          </p:cNvSpPr>
          <p:nvPr>
            <p:ph type="body" idx="17"/>
          </p:nvPr>
        </p:nvSpPr>
        <p:spPr>
          <a:xfrm>
            <a:off x="522287" y="5550200"/>
            <a:ext cx="11154600" cy="758525"/>
          </a:xfrm>
          <a:solidFill>
            <a:srgbClr val="F2F2F2"/>
          </a:solidFill>
        </p:spPr>
        <p:txBody>
          <a:bodyPr lIns="91440" tIns="91440" rIns="91440" bIns="91440" anchor="ctr" anchorCtr="0">
            <a:normAutofit/>
          </a:bodyPr>
          <a:lstStyle>
            <a:lvl1pPr marL="0" indent="0">
              <a:buNone/>
              <a:defRPr sz="1600" b="0">
                <a:solidFill>
                  <a:schemeClr val="tx1"/>
                </a:solidFill>
                <a:latin typeface="+mj-lt"/>
              </a:defRPr>
            </a:lvl1pPr>
            <a:lvl2pPr marL="0" indent="0">
              <a:buNone/>
              <a:defRPr sz="1600" b="0">
                <a:solidFill>
                  <a:schemeClr val="tx1"/>
                </a:solidFill>
                <a:latin typeface="+mj-lt"/>
              </a:defRPr>
            </a:lvl2pPr>
            <a:lvl3pPr marL="0" indent="0">
              <a:buNone/>
              <a:defRPr sz="1600" b="0">
                <a:solidFill>
                  <a:schemeClr val="tx1"/>
                </a:solidFill>
                <a:latin typeface="+mn-lt"/>
              </a:defRPr>
            </a:lvl3pPr>
            <a:lvl4pPr marL="0" indent="0">
              <a:buNone/>
              <a:defRPr sz="1600" b="0">
                <a:solidFill>
                  <a:schemeClr val="tx1"/>
                </a:solidFill>
                <a:latin typeface="+mn-lt"/>
              </a:defRPr>
            </a:lvl4pPr>
            <a:lvl5pPr marL="0" indent="0">
              <a:buNone/>
              <a:tabLst/>
              <a:defRPr sz="1600" b="0">
                <a:solidFill>
                  <a:schemeClr val="tx1"/>
                </a:solidFill>
                <a:latin typeface="+mn-lt"/>
              </a:defRPr>
            </a:lvl5pPr>
            <a:lvl6pPr marL="0" indent="0">
              <a:buNone/>
              <a:defRPr sz="1600" b="0">
                <a:solidFill>
                  <a:schemeClr val="tx1"/>
                </a:solidFill>
                <a:latin typeface="+mn-lt"/>
              </a:defRPr>
            </a:lvl6pPr>
            <a:lvl7pPr marL="0" indent="0">
              <a:buNone/>
              <a:defRPr sz="1600" b="0">
                <a:solidFill>
                  <a:schemeClr val="tx1"/>
                </a:solidFill>
                <a:latin typeface="+mn-lt"/>
              </a:defRPr>
            </a:lvl7pPr>
            <a:lvl8pPr marL="0" indent="0">
              <a:buNone/>
              <a:defRPr sz="1600" b="0">
                <a:solidFill>
                  <a:schemeClr val="tx1"/>
                </a:solidFill>
                <a:latin typeface="+mn-lt"/>
              </a:defRPr>
            </a:lvl8pPr>
            <a:lvl9pPr marL="0" indent="0">
              <a:buNone/>
              <a:defRPr sz="1600" b="0">
                <a:solidFill>
                  <a:schemeClr val="tx1"/>
                </a:solidFill>
                <a:latin typeface="+mn-lt"/>
              </a:defRPr>
            </a:lvl9pPr>
          </a:lstStyle>
          <a:p>
            <a:pPr lvl="0"/>
            <a:r>
              <a:rPr lang="en-US"/>
              <a:t>Click to edit Master text styles</a:t>
            </a:r>
          </a:p>
        </p:txBody>
      </p:sp>
      <p:sp>
        <p:nvSpPr>
          <p:cNvPr id="17" name="TextBox 16">
            <a:extLst>
              <a:ext uri="{FF2B5EF4-FFF2-40B4-BE49-F238E27FC236}">
                <a16:creationId xmlns:a16="http://schemas.microsoft.com/office/drawing/2014/main" id="{B44747FE-9905-C1E1-1A7C-C710192C165A}"/>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3580992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Logo">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105B40-516E-C363-8108-84011A39C9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895600" y="2335470"/>
            <a:ext cx="6400800" cy="2184262"/>
          </a:xfrm>
          <a:prstGeom prst="rect">
            <a:avLst/>
          </a:prstGeom>
        </p:spPr>
      </p:pic>
    </p:spTree>
    <p:extLst>
      <p:ext uri="{BB962C8B-B14F-4D97-AF65-F5344CB8AC3E}">
        <p14:creationId xmlns:p14="http://schemas.microsoft.com/office/powerpoint/2010/main" val="17470181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Logo - larg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5542C2-467E-9C20-4DA5-D52270AC4B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22288" y="1520218"/>
            <a:ext cx="11147425" cy="3804038"/>
          </a:xfrm>
          <a:prstGeom prst="rect">
            <a:avLst/>
          </a:prstGeom>
        </p:spPr>
      </p:pic>
    </p:spTree>
    <p:extLst>
      <p:ext uri="{BB962C8B-B14F-4D97-AF65-F5344CB8AC3E}">
        <p14:creationId xmlns:p14="http://schemas.microsoft.com/office/powerpoint/2010/main" val="2139147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 y="-8587"/>
            <a:ext cx="12207238" cy="6874623"/>
          </a:xfrm>
          <a:prstGeom prst="rect">
            <a:avLst/>
          </a:prstGeom>
        </p:spPr>
      </p:pic>
      <p:sp>
        <p:nvSpPr>
          <p:cNvPr id="2" name="Title 1"/>
          <p:cNvSpPr>
            <a:spLocks noGrp="1"/>
          </p:cNvSpPr>
          <p:nvPr>
            <p:ph type="ctrTitle" hasCustomPrompt="1"/>
          </p:nvPr>
        </p:nvSpPr>
        <p:spPr>
          <a:xfrm>
            <a:off x="1630554" y="1649413"/>
            <a:ext cx="9000934" cy="1554480"/>
          </a:xfrm>
        </p:spPr>
        <p:txBody>
          <a:bodyPr anchor="t" anchorCtr="0">
            <a:noAutofit/>
          </a:bodyPr>
          <a:lstStyle>
            <a:lvl1pPr algn="l">
              <a:lnSpc>
                <a:spcPct val="90000"/>
              </a:lnSpc>
              <a:defRPr sz="4800">
                <a:solidFill>
                  <a:schemeClr val="accent2"/>
                </a:solidFill>
              </a:defRPr>
            </a:lvl1pPr>
          </a:lstStyle>
          <a:p>
            <a:r>
              <a:rPr lang="en-US" dirty="0"/>
              <a:t>Title Slide Layout</a:t>
            </a:r>
            <a:endParaRPr lang="en-CA" dirty="0"/>
          </a:p>
        </p:txBody>
      </p:sp>
      <p:sp>
        <p:nvSpPr>
          <p:cNvPr id="4" name="Date Placeholder 3"/>
          <p:cNvSpPr>
            <a:spLocks noGrp="1"/>
          </p:cNvSpPr>
          <p:nvPr>
            <p:ph type="dt" sz="half" idx="10"/>
          </p:nvPr>
        </p:nvSpPr>
        <p:spPr>
          <a:xfrm>
            <a:off x="1627188" y="3657600"/>
            <a:ext cx="4467288" cy="254013"/>
          </a:xfrm>
        </p:spPr>
        <p:txBody>
          <a:bodyPr/>
          <a:lstStyle>
            <a:lvl1pPr algn="l">
              <a:defRPr sz="1400" b="1">
                <a:solidFill>
                  <a:schemeClr val="accent2"/>
                </a:solidFill>
              </a:defRPr>
            </a:lvl1pPr>
          </a:lstStyle>
          <a:p>
            <a:r>
              <a:rPr lang="en-US"/>
              <a:t>Title or Job Number | XX Month 201X</a:t>
            </a:r>
            <a:endParaRPr lang="en-CA"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5760" y="365760"/>
            <a:ext cx="901153" cy="9011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29475" y="3968496"/>
            <a:ext cx="8996362" cy="184666"/>
          </a:xfrm>
          <a:prstGeom prst="rect">
            <a:avLst/>
          </a:prstGeom>
          <a:noFill/>
        </p:spPr>
        <p:txBody>
          <a:bodyPr wrap="square" lIns="0" tIns="0" rIns="0" bIns="0" rtlCol="0">
            <a:spAutoFit/>
          </a:bodyPr>
          <a:lstStyle/>
          <a:p>
            <a:r>
              <a:rPr lang="en-CA" sz="1200" dirty="0">
                <a:solidFill>
                  <a:schemeClr val="accent2"/>
                </a:solidFill>
              </a:rPr>
              <a:t>Confidential. Not to be copied, distributed, or reproduced without prior approval. </a:t>
            </a:r>
          </a:p>
        </p:txBody>
      </p:sp>
      <p:sp>
        <p:nvSpPr>
          <p:cNvPr id="10" name="AutoShape 3"/>
          <p:cNvSpPr>
            <a:spLocks noChangeAspect="1" noChangeArrowheads="1" noTextEdit="1"/>
          </p:cNvSpPr>
          <p:nvPr userDrawn="1"/>
        </p:nvSpPr>
        <p:spPr bwMode="auto">
          <a:xfrm>
            <a:off x="365125" y="365125"/>
            <a:ext cx="9017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27574128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1" y="-8587"/>
            <a:ext cx="12207234" cy="6874623"/>
          </a:xfrm>
          <a:prstGeom prst="rect">
            <a:avLst/>
          </a:prstGeom>
        </p:spPr>
      </p:pic>
      <p:sp>
        <p:nvSpPr>
          <p:cNvPr id="2" name="Title 1"/>
          <p:cNvSpPr>
            <a:spLocks noGrp="1"/>
          </p:cNvSpPr>
          <p:nvPr>
            <p:ph type="ctrTitle" hasCustomPrompt="1"/>
          </p:nvPr>
        </p:nvSpPr>
        <p:spPr>
          <a:xfrm>
            <a:off x="1624903" y="1649413"/>
            <a:ext cx="9000934" cy="1417468"/>
          </a:xfrm>
        </p:spPr>
        <p:txBody>
          <a:bodyPr anchor="t" anchorCtr="0">
            <a:noAutofit/>
          </a:bodyPr>
          <a:lstStyle>
            <a:lvl1pPr algn="l">
              <a:lnSpc>
                <a:spcPct val="90000"/>
              </a:lnSpc>
              <a:defRPr sz="4800">
                <a:solidFill>
                  <a:schemeClr val="accent2"/>
                </a:solidFill>
              </a:defRPr>
            </a:lvl1pPr>
          </a:lstStyle>
          <a:p>
            <a:r>
              <a:rPr lang="en-US" dirty="0"/>
              <a:t>Title Slide 2 Layout</a:t>
            </a:r>
            <a:endParaRPr lang="en-CA" dirty="0"/>
          </a:p>
        </p:txBody>
      </p:sp>
      <p:sp>
        <p:nvSpPr>
          <p:cNvPr id="4" name="Date Placeholder 3"/>
          <p:cNvSpPr>
            <a:spLocks noGrp="1"/>
          </p:cNvSpPr>
          <p:nvPr>
            <p:ph type="dt" sz="half" idx="10"/>
          </p:nvPr>
        </p:nvSpPr>
        <p:spPr>
          <a:xfrm>
            <a:off x="1627188" y="3072384"/>
            <a:ext cx="3979927" cy="254013"/>
          </a:xfrm>
        </p:spPr>
        <p:txBody>
          <a:bodyPr/>
          <a:lstStyle>
            <a:lvl1pPr algn="l">
              <a:defRPr sz="1300" b="1">
                <a:solidFill>
                  <a:schemeClr val="accent2"/>
                </a:solidFill>
              </a:defRPr>
            </a:lvl1pPr>
          </a:lstStyle>
          <a:p>
            <a:r>
              <a:rPr lang="en-US"/>
              <a:t>Title or Job Number | XX Month 201X</a:t>
            </a:r>
            <a:endParaRPr lang="en-CA"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5760" y="365760"/>
            <a:ext cx="901153" cy="9011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29475" y="3383280"/>
            <a:ext cx="3977640" cy="1684307"/>
          </a:xfrm>
          <a:prstGeom prst="rect">
            <a:avLst/>
          </a:prstGeom>
          <a:noFill/>
        </p:spPr>
        <p:txBody>
          <a:bodyPr wrap="square" lIns="0" tIns="0" rIns="0" bIns="0" rtlCol="0">
            <a:spAutoFit/>
          </a:bodyPr>
          <a:lstStyle/>
          <a:p>
            <a:pPr>
              <a:lnSpc>
                <a:spcPct val="110000"/>
              </a:lnSpc>
            </a:pPr>
            <a:r>
              <a:rPr lang="en-CA" sz="800" b="1" dirty="0">
                <a:solidFill>
                  <a:schemeClr val="accent2"/>
                </a:solidFill>
              </a:rPr>
              <a:t>Confidential. Not to be copied, reproduced, or distributed without prior approval.</a:t>
            </a:r>
          </a:p>
          <a:p>
            <a:pPr>
              <a:lnSpc>
                <a:spcPct val="110000"/>
              </a:lnSpc>
            </a:pPr>
            <a:endParaRPr lang="en-CA" sz="800" b="1" dirty="0">
              <a:solidFill>
                <a:schemeClr val="accent2"/>
              </a:solidFill>
            </a:endParaRPr>
          </a:p>
          <a:p>
            <a:pPr>
              <a:lnSpc>
                <a:spcPct val="110000"/>
              </a:lnSpc>
            </a:pPr>
            <a:r>
              <a:rPr lang="en-CA" sz="800" b="1" dirty="0">
                <a:solidFill>
                  <a:schemeClr val="accent2"/>
                </a:solidFill>
              </a:rPr>
              <a:t>CAUTION CONCERNING FORWARD-LOOKING STATEMENTS:</a:t>
            </a:r>
          </a:p>
          <a:p>
            <a:pPr>
              <a:lnSpc>
                <a:spcPct val="110000"/>
              </a:lnSpc>
            </a:pPr>
            <a:r>
              <a:rPr lang="en-CA" sz="800" dirty="0">
                <a:solidFill>
                  <a:schemeClr val="accent2"/>
                </a:solidFill>
              </a:rPr>
              <a:t>This document contains "forward-looking statements" – that is, statements related to future events that by their nature address matters that are, to different degrees, uncertain. For details on the uncertainties that may cause our actual future results to be materially different than those expressed in our forward-looking statements, see </a:t>
            </a:r>
            <a:br>
              <a:rPr lang="en-CA" sz="800" dirty="0">
                <a:solidFill>
                  <a:schemeClr val="accent2"/>
                </a:solidFill>
              </a:rPr>
            </a:br>
            <a:r>
              <a:rPr lang="en-CA" sz="800" dirty="0">
                <a:solidFill>
                  <a:schemeClr val="accent2"/>
                </a:solidFill>
              </a:rPr>
              <a:t>http://www.ge.com/investor-relations/disclaimer-caution-concerning-forwardlooking-statements as well as our annual reports on Form 10-K and quarterly reports on Form 10-Q. We do not undertake to update our forward-looking statements. This document also includes certain forward-looking projected financial information that is based on current estimates and forecasts. Actual results could differ materially. to total risk-weighted assets.]</a:t>
            </a:r>
          </a:p>
        </p:txBody>
      </p:sp>
      <p:sp>
        <p:nvSpPr>
          <p:cNvPr id="7" name="TextBox 6"/>
          <p:cNvSpPr txBox="1"/>
          <p:nvPr/>
        </p:nvSpPr>
        <p:spPr>
          <a:xfrm>
            <a:off x="5820377" y="3383280"/>
            <a:ext cx="4800600" cy="3114122"/>
          </a:xfrm>
          <a:prstGeom prst="rect">
            <a:avLst/>
          </a:prstGeom>
          <a:noFill/>
        </p:spPr>
        <p:txBody>
          <a:bodyPr wrap="square" lIns="0" tIns="0" rIns="0" bIns="0" rtlCol="0">
            <a:spAutoFit/>
          </a:bodyPr>
          <a:lstStyle/>
          <a:p>
            <a:pPr>
              <a:lnSpc>
                <a:spcPct val="110000"/>
              </a:lnSpc>
            </a:pPr>
            <a:r>
              <a:rPr lang="en-CA" sz="800" b="1" dirty="0">
                <a:solidFill>
                  <a:schemeClr val="accent2"/>
                </a:solidFill>
              </a:rPr>
              <a:t>NON-GAAP FINANCIAL MEASURES:</a:t>
            </a:r>
          </a:p>
          <a:p>
            <a:pPr>
              <a:lnSpc>
                <a:spcPct val="110000"/>
              </a:lnSpc>
            </a:pPr>
            <a:r>
              <a:rPr lang="en-CA" sz="800" dirty="0">
                <a:solidFill>
                  <a:schemeClr val="accent2"/>
                </a:solidFill>
              </a:rPr>
              <a:t>In this document, we sometimes use information derived from consolidated financial data but not presented in our financial statements prepared in accordance with U.S. generally accepted accounting principles (GAAP). Certain of these data are considered “non-GAAP financial measures” under the U.S. Securities and Exchange Commission rules. These non-GAAP financial measures supplement our GAAP disclosures and should not be considered an alternative to the GAAP measure. The reasons we use these non-GAAP financial measures and the reconciliations to their most directly comparable GAAP financial measures are posted to the investor relations section of our website at www.ge.com. [We use non-GAAP financial measures including the following:</a:t>
            </a:r>
          </a:p>
          <a:p>
            <a:pPr>
              <a:lnSpc>
                <a:spcPct val="110000"/>
              </a:lnSpc>
            </a:pPr>
            <a:r>
              <a:rPr lang="en-CA" sz="800" dirty="0">
                <a:solidFill>
                  <a:schemeClr val="accent2"/>
                </a:solidFill>
              </a:rPr>
              <a:t>•  Operating earnings and EPS, which is earnings from continuing operations excluding non-service-related pension costs of our principal pension plans.</a:t>
            </a:r>
          </a:p>
          <a:p>
            <a:pPr>
              <a:lnSpc>
                <a:spcPct val="110000"/>
              </a:lnSpc>
            </a:pPr>
            <a:r>
              <a:rPr lang="en-CA" sz="800" dirty="0">
                <a:solidFill>
                  <a:schemeClr val="accent2"/>
                </a:solidFill>
              </a:rPr>
              <a:t>•  GE Industrial operating &amp; Verticals earnings and EPS, which is operating earnings of our industrial businesses and the GE Capital businesses that we expect to retain.</a:t>
            </a:r>
          </a:p>
          <a:p>
            <a:pPr>
              <a:lnSpc>
                <a:spcPct val="110000"/>
              </a:lnSpc>
            </a:pPr>
            <a:r>
              <a:rPr lang="en-CA" sz="800" dirty="0">
                <a:solidFill>
                  <a:schemeClr val="accent2"/>
                </a:solidFill>
              </a:rPr>
              <a:t>•  GE Industrial &amp; Verticals revenues, which is revenue of our industrial businesses and the GE Capital businesses that we expect to retain.</a:t>
            </a:r>
          </a:p>
          <a:p>
            <a:pPr>
              <a:lnSpc>
                <a:spcPct val="110000"/>
              </a:lnSpc>
            </a:pPr>
            <a:r>
              <a:rPr lang="en-CA" sz="800" dirty="0">
                <a:solidFill>
                  <a:schemeClr val="accent2"/>
                </a:solidFill>
              </a:rPr>
              <a:t>•  Industrial segment organic revenue, which is the sum of revenue from all of our industrial segments less the effects of acquisitions/dispositions and currency exchange.</a:t>
            </a:r>
          </a:p>
          <a:p>
            <a:pPr>
              <a:lnSpc>
                <a:spcPct val="110000"/>
              </a:lnSpc>
            </a:pPr>
            <a:r>
              <a:rPr lang="en-CA" sz="800" dirty="0">
                <a:solidFill>
                  <a:schemeClr val="accent2"/>
                </a:solidFill>
              </a:rPr>
              <a:t>•  Industrial segment organic operating profit, which is the sum of segment profit from all of our industrial segments less the effects of acquisitions/dispositions and currency exchange.</a:t>
            </a:r>
          </a:p>
          <a:p>
            <a:pPr>
              <a:lnSpc>
                <a:spcPct val="110000"/>
              </a:lnSpc>
            </a:pPr>
            <a:r>
              <a:rPr lang="en-CA" sz="800" dirty="0">
                <a:solidFill>
                  <a:schemeClr val="accent2"/>
                </a:solidFill>
              </a:rPr>
              <a:t>•  Industrial cash flows from operating activities (Industrial CFOA), which is GE’s cash flow from operating activities excluding dividends received from GE Capital.</a:t>
            </a:r>
          </a:p>
          <a:p>
            <a:pPr>
              <a:lnSpc>
                <a:spcPct val="110000"/>
              </a:lnSpc>
            </a:pPr>
            <a:r>
              <a:rPr lang="en-CA" sz="800" dirty="0">
                <a:solidFill>
                  <a:schemeClr val="accent2"/>
                </a:solidFill>
              </a:rPr>
              <a:t>•  Capital ending net investment (ENI), excluding liquidity, which is a measure we use to measure the size of our Capital segment.</a:t>
            </a:r>
          </a:p>
          <a:p>
            <a:pPr>
              <a:lnSpc>
                <a:spcPct val="110000"/>
              </a:lnSpc>
            </a:pPr>
            <a:r>
              <a:rPr lang="en-CA" sz="800" dirty="0">
                <a:solidFill>
                  <a:schemeClr val="accent2"/>
                </a:solidFill>
              </a:rPr>
              <a:t>•  GE Capital Tier 1 Common ratio estimate is a ratio of equity</a:t>
            </a:r>
          </a:p>
        </p:txBody>
      </p:sp>
      <p:sp>
        <p:nvSpPr>
          <p:cNvPr id="12" name="AutoShape 3"/>
          <p:cNvSpPr>
            <a:spLocks noChangeAspect="1" noChangeArrowheads="1" noTextEdit="1"/>
          </p:cNvSpPr>
          <p:nvPr userDrawn="1"/>
        </p:nvSpPr>
        <p:spPr bwMode="auto">
          <a:xfrm>
            <a:off x="365125" y="365125"/>
            <a:ext cx="9017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8376989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1649413"/>
            <a:ext cx="9000934" cy="2852737"/>
          </a:xfrm>
        </p:spPr>
        <p:txBody>
          <a:bodyPr anchor="t" anchorCtr="0">
            <a:noAutofit/>
          </a:bodyPr>
          <a:lstStyle>
            <a:lvl1pPr>
              <a:lnSpc>
                <a:spcPct val="90000"/>
              </a:lnSpc>
              <a:defRPr sz="4800">
                <a:solidFill>
                  <a:schemeClr val="bg1"/>
                </a:solidFill>
              </a:defRPr>
            </a:lvl1pPr>
          </a:lstStyle>
          <a:p>
            <a:r>
              <a:rPr lang="en-US" dirty="0"/>
              <a:t>Section Divider</a:t>
            </a:r>
            <a:endParaRPr lang="en-CA" dirty="0"/>
          </a:p>
        </p:txBody>
      </p:sp>
      <p:sp>
        <p:nvSpPr>
          <p:cNvPr id="4" name="Date Placeholder 3"/>
          <p:cNvSpPr>
            <a:spLocks noGrp="1"/>
          </p:cNvSpPr>
          <p:nvPr>
            <p:ph type="dt" sz="half" idx="10"/>
          </p:nvPr>
        </p:nvSpPr>
        <p:spPr/>
        <p:txBody>
          <a:bodyPr/>
          <a:lstStyle>
            <a:lvl1pPr>
              <a:defRPr>
                <a:solidFill>
                  <a:schemeClr val="bg1"/>
                </a:solidFill>
              </a:defRPr>
            </a:lvl1pPr>
          </a:lstStyle>
          <a:p>
            <a:r>
              <a:rPr lang="en-US"/>
              <a:t>Title or Job Number | XX Month 201X</a:t>
            </a:r>
            <a:endParaRPr lang="en-CA"/>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See tutorial regarding confidentiality disclosures.</a:t>
            </a:r>
            <a:endParaRPr lang="en-CA"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E6A5BD-C011-4A45-AA3A-201790FB7F2B}" type="slidenum">
              <a:rPr lang="en-CA" smtClean="0"/>
              <a:pPr/>
              <a:t>‹#›</a:t>
            </a:fld>
            <a:endParaRPr lang="en-CA"/>
          </a:p>
        </p:txBody>
      </p:sp>
      <p:cxnSp>
        <p:nvCxnSpPr>
          <p:cNvPr id="7" name="Straight Connector 6"/>
          <p:cNvCxnSpPr/>
          <p:nvPr userDrawn="1"/>
        </p:nvCxnSpPr>
        <p:spPr>
          <a:xfrm>
            <a:off x="1627188" y="6410996"/>
            <a:ext cx="1011574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79976" y="6475913"/>
            <a:ext cx="5157216" cy="184666"/>
          </a:xfrm>
          <a:prstGeom prst="rect">
            <a:avLst/>
          </a:prstGeom>
          <a:noFill/>
        </p:spPr>
        <p:txBody>
          <a:bodyPr wrap="square" lIns="0" tIns="0" rIns="0" bIns="0" rtlCol="0">
            <a:spAutoFit/>
          </a:bodyPr>
          <a:lstStyle/>
          <a:p>
            <a:r>
              <a:rPr lang="en-CA" sz="1200" dirty="0">
                <a:solidFill>
                  <a:schemeClr val="bg1"/>
                </a:solidFill>
              </a:rPr>
              <a:t>Confidential. Not to be copied, distributed, or reproduced without prior approval. </a:t>
            </a:r>
          </a:p>
        </p:txBody>
      </p:sp>
    </p:spTree>
    <p:extLst>
      <p:ext uri="{BB962C8B-B14F-4D97-AF65-F5344CB8AC3E}">
        <p14:creationId xmlns:p14="http://schemas.microsoft.com/office/powerpoint/2010/main" val="1480703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106976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Section Divider Dark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9144" y="-9144"/>
            <a:ext cx="12207240" cy="6876288"/>
          </a:xfrm>
        </p:spPr>
        <p:txBody>
          <a:bodyPr/>
          <a:lstStyle/>
          <a:p>
            <a:r>
              <a:rPr lang="en-US"/>
              <a:t>Click icon to add picture</a:t>
            </a:r>
            <a:endParaRPr lang="en-CA"/>
          </a:p>
        </p:txBody>
      </p:sp>
      <p:sp>
        <p:nvSpPr>
          <p:cNvPr id="2" name="Title 1"/>
          <p:cNvSpPr>
            <a:spLocks noGrp="1"/>
          </p:cNvSpPr>
          <p:nvPr>
            <p:ph type="title" hasCustomPrompt="1"/>
          </p:nvPr>
        </p:nvSpPr>
        <p:spPr>
          <a:xfrm>
            <a:off x="1627188" y="219456"/>
            <a:ext cx="9004300" cy="914400"/>
          </a:xfrm>
        </p:spPr>
        <p:txBody>
          <a:bodyPr anchor="ctr" anchorCtr="0">
            <a:noAutofit/>
          </a:bodyPr>
          <a:lstStyle>
            <a:lvl1pPr>
              <a:lnSpc>
                <a:spcPct val="90000"/>
              </a:lnSpc>
              <a:defRPr sz="3600">
                <a:solidFill>
                  <a:schemeClr val="bg1"/>
                </a:solidFill>
              </a:defRPr>
            </a:lvl1pPr>
          </a:lstStyle>
          <a:p>
            <a:r>
              <a:rPr lang="en-US" dirty="0"/>
              <a:t>Section Divider Dark Image Layout</a:t>
            </a:r>
            <a:endParaRPr lang="en-CA" dirty="0"/>
          </a:p>
        </p:txBody>
      </p:sp>
    </p:spTree>
    <p:extLst>
      <p:ext uri="{BB962C8B-B14F-4D97-AF65-F5344CB8AC3E}">
        <p14:creationId xmlns:p14="http://schemas.microsoft.com/office/powerpoint/2010/main" val="12193948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Section Divider Light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9144" y="-9144"/>
            <a:ext cx="12207240" cy="6876288"/>
          </a:xfrm>
        </p:spPr>
        <p:txBody>
          <a:bodyPr/>
          <a:lstStyle/>
          <a:p>
            <a:r>
              <a:rPr lang="en-US"/>
              <a:t>Click icon to add picture</a:t>
            </a:r>
            <a:endParaRPr lang="en-CA"/>
          </a:p>
        </p:txBody>
      </p:sp>
      <p:sp>
        <p:nvSpPr>
          <p:cNvPr id="2" name="Title 1"/>
          <p:cNvSpPr>
            <a:spLocks noGrp="1"/>
          </p:cNvSpPr>
          <p:nvPr>
            <p:ph type="title" hasCustomPrompt="1"/>
          </p:nvPr>
        </p:nvSpPr>
        <p:spPr>
          <a:xfrm>
            <a:off x="1627188" y="219456"/>
            <a:ext cx="9004300" cy="914400"/>
          </a:xfrm>
        </p:spPr>
        <p:txBody>
          <a:bodyPr anchor="ctr" anchorCtr="0">
            <a:noAutofit/>
          </a:bodyPr>
          <a:lstStyle>
            <a:lvl1pPr>
              <a:lnSpc>
                <a:spcPct val="90000"/>
              </a:lnSpc>
              <a:defRPr sz="3600">
                <a:solidFill>
                  <a:schemeClr val="accent2"/>
                </a:solidFill>
              </a:defRPr>
            </a:lvl1pPr>
          </a:lstStyle>
          <a:p>
            <a:r>
              <a:rPr lang="en-US" dirty="0"/>
              <a:t>Section Divider Light Image Layout</a:t>
            </a:r>
            <a:endParaRPr lang="en-CA" dirty="0"/>
          </a:p>
        </p:txBody>
      </p:sp>
    </p:spTree>
    <p:extLst>
      <p:ext uri="{BB962C8B-B14F-4D97-AF65-F5344CB8AC3E}">
        <p14:creationId xmlns:p14="http://schemas.microsoft.com/office/powerpoint/2010/main" val="34202913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and Content - No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7696" cy="914400"/>
          </a:xfrm>
        </p:spPr>
        <p:txBody>
          <a:bodyPr/>
          <a:lstStyle>
            <a:lvl1pPr>
              <a:defRPr/>
            </a:lvl1pPr>
          </a:lstStyle>
          <a:p>
            <a:r>
              <a:rPr lang="en-US" dirty="0"/>
              <a:t>Title and Content – No Rule Layout</a:t>
            </a:r>
            <a:endParaRPr lang="en-CA" dirty="0"/>
          </a:p>
        </p:txBody>
      </p:sp>
      <p:sp>
        <p:nvSpPr>
          <p:cNvPr id="4" name="Date Placeholder 3"/>
          <p:cNvSpPr>
            <a:spLocks noGrp="1"/>
          </p:cNvSpPr>
          <p:nvPr>
            <p:ph type="dt" sz="half" idx="10"/>
          </p:nvPr>
        </p:nvSpPr>
        <p:spPr/>
        <p:txBody>
          <a:bodyPr/>
          <a:lstStyle/>
          <a:p>
            <a:r>
              <a:rPr lang="en-US"/>
              <a:t>Title or Job Number | XX Month 201X</a:t>
            </a:r>
            <a:endParaRPr lang="en-CA"/>
          </a:p>
        </p:txBody>
      </p:sp>
      <p:sp>
        <p:nvSpPr>
          <p:cNvPr id="5" name="Footer Placeholder 4"/>
          <p:cNvSpPr>
            <a:spLocks noGrp="1"/>
          </p:cNvSpPr>
          <p:nvPr>
            <p:ph type="ftr" sz="quarter" idx="11"/>
          </p:nvPr>
        </p:nvSpPr>
        <p:spPr/>
        <p:txBody>
          <a:bodyPr/>
          <a:lstStyle/>
          <a:p>
            <a:r>
              <a:rPr lang="en-US"/>
              <a:t>See tutorial regarding confidentiality disclosures.</a:t>
            </a:r>
            <a:endParaRPr lang="en-CA"/>
          </a:p>
        </p:txBody>
      </p:sp>
      <p:sp>
        <p:nvSpPr>
          <p:cNvPr id="6" name="Slide Number Placeholder 5"/>
          <p:cNvSpPr>
            <a:spLocks noGrp="1"/>
          </p:cNvSpPr>
          <p:nvPr>
            <p:ph type="sldNum" sz="quarter" idx="12"/>
          </p:nvPr>
        </p:nvSpPr>
        <p:spPr/>
        <p:txBody>
          <a:bodyPr/>
          <a:lstStyle/>
          <a:p>
            <a:fld id="{00E6A5BD-C011-4A45-AA3A-201790FB7F2B}" type="slidenum">
              <a:rPr lang="en-CA" smtClean="0"/>
              <a:t>‹#›</a:t>
            </a:fld>
            <a:endParaRPr lang="en-CA"/>
          </a:p>
        </p:txBody>
      </p:sp>
      <p:sp>
        <p:nvSpPr>
          <p:cNvPr id="9" name="Text Placeholder 8"/>
          <p:cNvSpPr>
            <a:spLocks noGrp="1"/>
          </p:cNvSpPr>
          <p:nvPr>
            <p:ph type="body" sz="quarter" idx="13" hasCustomPrompt="1"/>
          </p:nvPr>
        </p:nvSpPr>
        <p:spPr>
          <a:xfrm>
            <a:off x="1627188" y="1133856"/>
            <a:ext cx="9004300" cy="338328"/>
          </a:xfrm>
        </p:spPr>
        <p:txBody>
          <a:bodyPr anchor="b" anchorCtr="0"/>
          <a:lstStyle>
            <a:lvl1pPr marL="0" indent="0">
              <a:lnSpc>
                <a:spcPct val="90000"/>
              </a:lnSpc>
              <a:spcBef>
                <a:spcPts val="0"/>
              </a:spcBef>
              <a:buFontTx/>
              <a:buNone/>
              <a:defRPr sz="1400" b="1"/>
            </a:lvl1pPr>
          </a:lstStyle>
          <a:p>
            <a:pPr lvl="0"/>
            <a:r>
              <a:rPr lang="en-US" dirty="0"/>
              <a:t>Subtitle</a:t>
            </a:r>
          </a:p>
        </p:txBody>
      </p:sp>
      <p:sp>
        <p:nvSpPr>
          <p:cNvPr id="12" name="Content Placeholder 11"/>
          <p:cNvSpPr>
            <a:spLocks noGrp="1"/>
          </p:cNvSpPr>
          <p:nvPr>
            <p:ph sz="quarter" idx="14"/>
          </p:nvPr>
        </p:nvSpPr>
        <p:spPr>
          <a:xfrm>
            <a:off x="1627188" y="1847088"/>
            <a:ext cx="90043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41899943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7696" cy="914400"/>
          </a:xfrm>
        </p:spPr>
        <p:txBody>
          <a:bodyPr/>
          <a:lstStyle>
            <a:lvl1pPr>
              <a:defRPr/>
            </a:lvl1pPr>
          </a:lstStyle>
          <a:p>
            <a:r>
              <a:rPr lang="en-US" dirty="0"/>
              <a:t>Title and Content Layout</a:t>
            </a:r>
            <a:endParaRPr lang="en-CA" dirty="0"/>
          </a:p>
        </p:txBody>
      </p:sp>
      <p:sp>
        <p:nvSpPr>
          <p:cNvPr id="4" name="Date Placeholder 3"/>
          <p:cNvSpPr>
            <a:spLocks noGrp="1"/>
          </p:cNvSpPr>
          <p:nvPr>
            <p:ph type="dt" sz="half" idx="10"/>
          </p:nvPr>
        </p:nvSpPr>
        <p:spPr/>
        <p:txBody>
          <a:bodyPr/>
          <a:lstStyle/>
          <a:p>
            <a:r>
              <a:rPr lang="en-US"/>
              <a:t>Title or Job Number | XX Month 201X</a:t>
            </a:r>
            <a:endParaRPr lang="en-CA"/>
          </a:p>
        </p:txBody>
      </p:sp>
      <p:sp>
        <p:nvSpPr>
          <p:cNvPr id="5" name="Footer Placeholder 4"/>
          <p:cNvSpPr>
            <a:spLocks noGrp="1"/>
          </p:cNvSpPr>
          <p:nvPr>
            <p:ph type="ftr" sz="quarter" idx="11"/>
          </p:nvPr>
        </p:nvSpPr>
        <p:spPr/>
        <p:txBody>
          <a:bodyPr/>
          <a:lstStyle/>
          <a:p>
            <a:r>
              <a:rPr lang="en-US"/>
              <a:t>See tutorial regarding confidentiality disclosures.</a:t>
            </a:r>
            <a:endParaRPr lang="en-CA"/>
          </a:p>
        </p:txBody>
      </p:sp>
      <p:sp>
        <p:nvSpPr>
          <p:cNvPr id="6" name="Slide Number Placeholder 5"/>
          <p:cNvSpPr>
            <a:spLocks noGrp="1"/>
          </p:cNvSpPr>
          <p:nvPr>
            <p:ph type="sldNum" sz="quarter" idx="12"/>
          </p:nvPr>
        </p:nvSpPr>
        <p:spPr/>
        <p:txBody>
          <a:bodyPr/>
          <a:lstStyle/>
          <a:p>
            <a:fld id="{00E6A5BD-C011-4A45-AA3A-201790FB7F2B}" type="slidenum">
              <a:rPr lang="en-CA" smtClean="0"/>
              <a:t>‹#›</a:t>
            </a:fld>
            <a:endParaRPr lang="en-CA"/>
          </a:p>
        </p:txBody>
      </p:sp>
      <p:cxnSp>
        <p:nvCxnSpPr>
          <p:cNvPr id="8" name="Straight Connector 7"/>
          <p:cNvCxnSpPr/>
          <p:nvPr/>
        </p:nvCxnSpPr>
        <p:spPr>
          <a:xfrm>
            <a:off x="2751138" y="1647255"/>
            <a:ext cx="8996362"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3" hasCustomPrompt="1"/>
          </p:nvPr>
        </p:nvSpPr>
        <p:spPr>
          <a:xfrm>
            <a:off x="1627188" y="1133856"/>
            <a:ext cx="9004300" cy="338328"/>
          </a:xfrm>
        </p:spPr>
        <p:txBody>
          <a:bodyPr anchor="b" anchorCtr="0"/>
          <a:lstStyle>
            <a:lvl1pPr marL="0" indent="0">
              <a:lnSpc>
                <a:spcPct val="90000"/>
              </a:lnSpc>
              <a:spcBef>
                <a:spcPts val="0"/>
              </a:spcBef>
              <a:buFontTx/>
              <a:buNone/>
              <a:defRPr sz="1400" b="1"/>
            </a:lvl1pPr>
          </a:lstStyle>
          <a:p>
            <a:pPr lvl="0"/>
            <a:r>
              <a:rPr lang="en-US" dirty="0"/>
              <a:t>Subtitle</a:t>
            </a:r>
          </a:p>
        </p:txBody>
      </p:sp>
      <p:sp>
        <p:nvSpPr>
          <p:cNvPr id="12" name="Content Placeholder 11"/>
          <p:cNvSpPr>
            <a:spLocks noGrp="1"/>
          </p:cNvSpPr>
          <p:nvPr>
            <p:ph sz="quarter" idx="14"/>
          </p:nvPr>
        </p:nvSpPr>
        <p:spPr>
          <a:xfrm>
            <a:off x="1627188" y="1847088"/>
            <a:ext cx="90043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0" name="Straight Connector 9"/>
          <p:cNvCxnSpPr/>
          <p:nvPr userDrawn="1"/>
        </p:nvCxnSpPr>
        <p:spPr>
          <a:xfrm>
            <a:off x="1627188" y="1647255"/>
            <a:ext cx="10120312"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4235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2518" cy="914400"/>
          </a:xfrm>
        </p:spPr>
        <p:txBody>
          <a:bodyPr/>
          <a:lstStyle>
            <a:lvl1pPr>
              <a:defRPr/>
            </a:lvl1pPr>
          </a:lstStyle>
          <a:p>
            <a:r>
              <a:rPr lang="en-US" dirty="0"/>
              <a:t>Comparison Layout</a:t>
            </a:r>
            <a:endParaRPr lang="en-CA" dirty="0"/>
          </a:p>
        </p:txBody>
      </p:sp>
      <p:sp>
        <p:nvSpPr>
          <p:cNvPr id="3" name="Text Placeholder 2"/>
          <p:cNvSpPr>
            <a:spLocks noGrp="1"/>
          </p:cNvSpPr>
          <p:nvPr>
            <p:ph type="body" idx="1" hasCustomPrompt="1"/>
          </p:nvPr>
        </p:nvSpPr>
        <p:spPr>
          <a:xfrm>
            <a:off x="1623697" y="1133856"/>
            <a:ext cx="4946966" cy="338328"/>
          </a:xfrm>
        </p:spPr>
        <p:txBody>
          <a:bodyPr anchor="b">
            <a:noAutofit/>
          </a:bodyPr>
          <a:lstStyle>
            <a:lvl1pPr marL="0" indent="0">
              <a:lnSpc>
                <a:spcPct val="9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Text Placeholder 4"/>
          <p:cNvSpPr>
            <a:spLocks noGrp="1"/>
          </p:cNvSpPr>
          <p:nvPr>
            <p:ph type="body" sz="quarter" idx="3" hasCustomPrompt="1"/>
          </p:nvPr>
        </p:nvSpPr>
        <p:spPr>
          <a:xfrm>
            <a:off x="6810374" y="1133856"/>
            <a:ext cx="4934487" cy="338328"/>
          </a:xfrm>
        </p:spPr>
        <p:txBody>
          <a:bodyPr anchor="b">
            <a:noAutofit/>
          </a:bodyPr>
          <a:lstStyle>
            <a:lvl1pPr marL="0" indent="0">
              <a:lnSpc>
                <a:spcPct val="9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7" name="Date Placeholder 6"/>
          <p:cNvSpPr>
            <a:spLocks noGrp="1"/>
          </p:cNvSpPr>
          <p:nvPr>
            <p:ph type="dt" sz="half" idx="10"/>
          </p:nvPr>
        </p:nvSpPr>
        <p:spPr/>
        <p:txBody>
          <a:bodyPr/>
          <a:lstStyle/>
          <a:p>
            <a:r>
              <a:rPr lang="en-US"/>
              <a:t>Title or Job Number | XX Month 201X</a:t>
            </a:r>
            <a:endParaRPr lang="en-CA"/>
          </a:p>
        </p:txBody>
      </p:sp>
      <p:sp>
        <p:nvSpPr>
          <p:cNvPr id="8" name="Footer Placeholder 7"/>
          <p:cNvSpPr>
            <a:spLocks noGrp="1"/>
          </p:cNvSpPr>
          <p:nvPr>
            <p:ph type="ftr" sz="quarter" idx="11"/>
          </p:nvPr>
        </p:nvSpPr>
        <p:spPr/>
        <p:txBody>
          <a:bodyPr/>
          <a:lstStyle/>
          <a:p>
            <a:r>
              <a:rPr lang="en-US"/>
              <a:t>See tutorial regarding confidentiality disclosures.</a:t>
            </a:r>
            <a:endParaRPr lang="en-CA"/>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cxnSp>
        <p:nvCxnSpPr>
          <p:cNvPr id="11" name="Straight Connector 10"/>
          <p:cNvCxnSpPr/>
          <p:nvPr/>
        </p:nvCxnSpPr>
        <p:spPr>
          <a:xfrm>
            <a:off x="1626345" y="1649541"/>
            <a:ext cx="4944318"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10375" y="1649541"/>
            <a:ext cx="4934487"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1627188" y="1848930"/>
            <a:ext cx="4943475"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9" name="Content Placeholder 18"/>
          <p:cNvSpPr>
            <a:spLocks noGrp="1"/>
          </p:cNvSpPr>
          <p:nvPr>
            <p:ph sz="quarter" idx="14"/>
          </p:nvPr>
        </p:nvSpPr>
        <p:spPr>
          <a:xfrm>
            <a:off x="6810375" y="1848930"/>
            <a:ext cx="4937125"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userDrawn="1"/>
        </p:nvCxnSpPr>
        <p:spPr>
          <a:xfrm>
            <a:off x="1626345" y="1649541"/>
            <a:ext cx="4944318"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810375" y="1649541"/>
            <a:ext cx="4934487"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5861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Content Layout</a:t>
            </a:r>
            <a:endParaRPr lang="en-CA" dirty="0"/>
          </a:p>
        </p:txBody>
      </p:sp>
      <p:sp>
        <p:nvSpPr>
          <p:cNvPr id="5" name="Date Placeholder 4"/>
          <p:cNvSpPr>
            <a:spLocks noGrp="1"/>
          </p:cNvSpPr>
          <p:nvPr>
            <p:ph type="dt" sz="half" idx="10"/>
          </p:nvPr>
        </p:nvSpPr>
        <p:spPr/>
        <p:txBody>
          <a:bodyPr/>
          <a:lstStyle/>
          <a:p>
            <a:r>
              <a:rPr lang="en-US"/>
              <a:t>Title or Job Number | XX Month 201X</a:t>
            </a:r>
            <a:endParaRPr lang="en-CA"/>
          </a:p>
        </p:txBody>
      </p:sp>
      <p:sp>
        <p:nvSpPr>
          <p:cNvPr id="6" name="Footer Placeholder 5"/>
          <p:cNvSpPr>
            <a:spLocks noGrp="1"/>
          </p:cNvSpPr>
          <p:nvPr>
            <p:ph type="ftr" sz="quarter" idx="11"/>
          </p:nvPr>
        </p:nvSpPr>
        <p:spPr/>
        <p:txBody>
          <a:bodyPr/>
          <a:lstStyle/>
          <a:p>
            <a:r>
              <a:rPr lang="en-US"/>
              <a:t>See tutorial regarding confidentiality disclosures.</a:t>
            </a:r>
            <a:endParaRPr lang="en-CA"/>
          </a:p>
        </p:txBody>
      </p:sp>
      <p:sp>
        <p:nvSpPr>
          <p:cNvPr id="7" name="Slide Number Placeholder 6"/>
          <p:cNvSpPr>
            <a:spLocks noGrp="1"/>
          </p:cNvSpPr>
          <p:nvPr>
            <p:ph type="sldNum" sz="quarter" idx="12"/>
          </p:nvPr>
        </p:nvSpPr>
        <p:spPr/>
        <p:txBody>
          <a:bodyPr/>
          <a:lstStyle/>
          <a:p>
            <a:fld id="{00E6A5BD-C011-4A45-AA3A-201790FB7F2B}" type="slidenum">
              <a:rPr lang="en-CA" smtClean="0"/>
              <a:t>‹#›</a:t>
            </a:fld>
            <a:endParaRPr lang="en-CA"/>
          </a:p>
        </p:txBody>
      </p:sp>
      <p:cxnSp>
        <p:nvCxnSpPr>
          <p:cNvPr id="9" name="Straight Connector 8"/>
          <p:cNvCxnSpPr/>
          <p:nvPr/>
        </p:nvCxnSpPr>
        <p:spPr>
          <a:xfrm>
            <a:off x="1627188" y="1649541"/>
            <a:ext cx="10112502"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sz="quarter" idx="13"/>
          </p:nvPr>
        </p:nvSpPr>
        <p:spPr>
          <a:xfrm>
            <a:off x="1627188" y="1851659"/>
            <a:ext cx="4943475"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2" name="Content Placeholder 11"/>
          <p:cNvSpPr>
            <a:spLocks noGrp="1"/>
          </p:cNvSpPr>
          <p:nvPr>
            <p:ph sz="quarter" idx="14"/>
          </p:nvPr>
        </p:nvSpPr>
        <p:spPr>
          <a:xfrm>
            <a:off x="6810375" y="1851658"/>
            <a:ext cx="4929188" cy="43434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1" name="Straight Connector 10"/>
          <p:cNvCxnSpPr/>
          <p:nvPr userDrawn="1"/>
        </p:nvCxnSpPr>
        <p:spPr>
          <a:xfrm>
            <a:off x="1627188" y="1649541"/>
            <a:ext cx="10112502"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4331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2518" cy="914400"/>
          </a:xfrm>
        </p:spPr>
        <p:txBody>
          <a:bodyPr/>
          <a:lstStyle>
            <a:lvl1pPr>
              <a:defRPr/>
            </a:lvl1pPr>
          </a:lstStyle>
          <a:p>
            <a:r>
              <a:rPr lang="en-US" dirty="0"/>
              <a:t>Three Content Layout</a:t>
            </a:r>
            <a:endParaRPr lang="en-CA" dirty="0"/>
          </a:p>
        </p:txBody>
      </p:sp>
      <p:sp>
        <p:nvSpPr>
          <p:cNvPr id="3" name="Text Placeholder 2"/>
          <p:cNvSpPr>
            <a:spLocks noGrp="1"/>
          </p:cNvSpPr>
          <p:nvPr>
            <p:ph type="body" idx="1" hasCustomPrompt="1"/>
          </p:nvPr>
        </p:nvSpPr>
        <p:spPr>
          <a:xfrm>
            <a:off x="1623697" y="1133856"/>
            <a:ext cx="3209544" cy="338328"/>
          </a:xfrm>
        </p:spPr>
        <p:txBody>
          <a:bodyPr anchor="b">
            <a:noAutofit/>
          </a:bodyPr>
          <a:lstStyle>
            <a:lvl1pPr marL="0" indent="0">
              <a:lnSpc>
                <a:spcPct val="9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Text Placeholder 4"/>
          <p:cNvSpPr>
            <a:spLocks noGrp="1"/>
          </p:cNvSpPr>
          <p:nvPr>
            <p:ph type="body" sz="quarter" idx="3" hasCustomPrompt="1"/>
          </p:nvPr>
        </p:nvSpPr>
        <p:spPr>
          <a:xfrm>
            <a:off x="5078094" y="1133856"/>
            <a:ext cx="3209544" cy="338328"/>
          </a:xfrm>
        </p:spPr>
        <p:txBody>
          <a:bodyPr anchor="b">
            <a:noAutofit/>
          </a:bodyPr>
          <a:lstStyle>
            <a:lvl1pPr marL="0" indent="0">
              <a:lnSpc>
                <a:spcPct val="9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7" name="Date Placeholder 6"/>
          <p:cNvSpPr>
            <a:spLocks noGrp="1"/>
          </p:cNvSpPr>
          <p:nvPr>
            <p:ph type="dt" sz="half" idx="10"/>
          </p:nvPr>
        </p:nvSpPr>
        <p:spPr/>
        <p:txBody>
          <a:bodyPr/>
          <a:lstStyle/>
          <a:p>
            <a:r>
              <a:rPr lang="en-US"/>
              <a:t>Title or Job Number | XX Month 201X</a:t>
            </a:r>
            <a:endParaRPr lang="en-CA"/>
          </a:p>
        </p:txBody>
      </p:sp>
      <p:sp>
        <p:nvSpPr>
          <p:cNvPr id="8" name="Footer Placeholder 7"/>
          <p:cNvSpPr>
            <a:spLocks noGrp="1"/>
          </p:cNvSpPr>
          <p:nvPr>
            <p:ph type="ftr" sz="quarter" idx="11"/>
          </p:nvPr>
        </p:nvSpPr>
        <p:spPr/>
        <p:txBody>
          <a:bodyPr/>
          <a:lstStyle/>
          <a:p>
            <a:r>
              <a:rPr lang="en-US"/>
              <a:t>See tutorial regarding confidentiality disclosures.</a:t>
            </a:r>
            <a:endParaRPr lang="en-CA"/>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cxnSp>
        <p:nvCxnSpPr>
          <p:cNvPr id="11" name="Straight Connector 10"/>
          <p:cNvCxnSpPr/>
          <p:nvPr/>
        </p:nvCxnSpPr>
        <p:spPr>
          <a:xfrm>
            <a:off x="1626345" y="1649541"/>
            <a:ext cx="320954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078095" y="1649541"/>
            <a:ext cx="320954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1627188" y="1848930"/>
            <a:ext cx="3209544"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9" name="Content Placeholder 18"/>
          <p:cNvSpPr>
            <a:spLocks noGrp="1"/>
          </p:cNvSpPr>
          <p:nvPr>
            <p:ph sz="quarter" idx="14"/>
          </p:nvPr>
        </p:nvSpPr>
        <p:spPr>
          <a:xfrm>
            <a:off x="5078095" y="1848930"/>
            <a:ext cx="3209544"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p:nvCxnSpPr>
        <p:spPr>
          <a:xfrm>
            <a:off x="8537956" y="1649413"/>
            <a:ext cx="320954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5" hasCustomPrompt="1"/>
          </p:nvPr>
        </p:nvSpPr>
        <p:spPr>
          <a:xfrm>
            <a:off x="8534019" y="1133856"/>
            <a:ext cx="3209544" cy="338328"/>
          </a:xfrm>
        </p:spPr>
        <p:txBody>
          <a:bodyPr anchor="b" anchorCtr="0">
            <a:noAutofit/>
          </a:bodyPr>
          <a:lstStyle>
            <a:lvl1pPr marL="0" indent="0">
              <a:lnSpc>
                <a:spcPct val="90000"/>
              </a:lnSpc>
              <a:spcBef>
                <a:spcPts val="0"/>
              </a:spcBef>
              <a:buFontTx/>
              <a:buNone/>
              <a:defRPr sz="1400" b="1"/>
            </a:lvl1pPr>
          </a:lstStyle>
          <a:p>
            <a:pPr lvl="0"/>
            <a:r>
              <a:rPr lang="en-US" dirty="0"/>
              <a:t>Subtitle</a:t>
            </a:r>
          </a:p>
        </p:txBody>
      </p:sp>
      <p:sp>
        <p:nvSpPr>
          <p:cNvPr id="16" name="Content Placeholder 15"/>
          <p:cNvSpPr>
            <a:spLocks noGrp="1"/>
          </p:cNvSpPr>
          <p:nvPr>
            <p:ph sz="quarter" idx="16"/>
          </p:nvPr>
        </p:nvSpPr>
        <p:spPr>
          <a:xfrm>
            <a:off x="8533003" y="1848930"/>
            <a:ext cx="3209925" cy="4329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7" name="Straight Connector 16"/>
          <p:cNvCxnSpPr/>
          <p:nvPr userDrawn="1"/>
        </p:nvCxnSpPr>
        <p:spPr>
          <a:xfrm>
            <a:off x="1626345" y="1649541"/>
            <a:ext cx="320954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5078095" y="1649541"/>
            <a:ext cx="320954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8537956" y="1649413"/>
            <a:ext cx="320954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404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2518" cy="914400"/>
          </a:xfrm>
        </p:spPr>
        <p:txBody>
          <a:bodyPr/>
          <a:lstStyle>
            <a:lvl1pPr>
              <a:defRPr/>
            </a:lvl1pPr>
          </a:lstStyle>
          <a:p>
            <a:r>
              <a:rPr lang="en-US" dirty="0"/>
              <a:t>Four Content Layout</a:t>
            </a:r>
            <a:endParaRPr lang="en-CA" dirty="0"/>
          </a:p>
        </p:txBody>
      </p:sp>
      <p:sp>
        <p:nvSpPr>
          <p:cNvPr id="3" name="Text Placeholder 2"/>
          <p:cNvSpPr>
            <a:spLocks noGrp="1"/>
          </p:cNvSpPr>
          <p:nvPr>
            <p:ph type="body" idx="1" hasCustomPrompt="1"/>
          </p:nvPr>
        </p:nvSpPr>
        <p:spPr>
          <a:xfrm>
            <a:off x="1623697" y="1133856"/>
            <a:ext cx="2386584" cy="338328"/>
          </a:xfrm>
        </p:spPr>
        <p:txBody>
          <a:bodyPr anchor="b">
            <a:noAutofit/>
          </a:bodyPr>
          <a:lstStyle>
            <a:lvl1pPr marL="0" indent="0">
              <a:lnSpc>
                <a:spcPct val="9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Text Placeholder 4"/>
          <p:cNvSpPr>
            <a:spLocks noGrp="1"/>
          </p:cNvSpPr>
          <p:nvPr>
            <p:ph type="body" sz="quarter" idx="3" hasCustomPrompt="1"/>
          </p:nvPr>
        </p:nvSpPr>
        <p:spPr>
          <a:xfrm>
            <a:off x="4201437" y="1133856"/>
            <a:ext cx="2386584" cy="338328"/>
          </a:xfrm>
        </p:spPr>
        <p:txBody>
          <a:bodyPr anchor="b">
            <a:noAutofit/>
          </a:bodyPr>
          <a:lstStyle>
            <a:lvl1pPr marL="0" indent="0">
              <a:lnSpc>
                <a:spcPct val="9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7" name="Date Placeholder 6"/>
          <p:cNvSpPr>
            <a:spLocks noGrp="1"/>
          </p:cNvSpPr>
          <p:nvPr>
            <p:ph type="dt" sz="half" idx="10"/>
          </p:nvPr>
        </p:nvSpPr>
        <p:spPr/>
        <p:txBody>
          <a:bodyPr/>
          <a:lstStyle/>
          <a:p>
            <a:r>
              <a:rPr lang="en-US"/>
              <a:t>Title or Job Number | XX Month 201X</a:t>
            </a:r>
            <a:endParaRPr lang="en-CA"/>
          </a:p>
        </p:txBody>
      </p:sp>
      <p:sp>
        <p:nvSpPr>
          <p:cNvPr id="8" name="Footer Placeholder 7"/>
          <p:cNvSpPr>
            <a:spLocks noGrp="1"/>
          </p:cNvSpPr>
          <p:nvPr>
            <p:ph type="ftr" sz="quarter" idx="11"/>
          </p:nvPr>
        </p:nvSpPr>
        <p:spPr/>
        <p:txBody>
          <a:bodyPr/>
          <a:lstStyle/>
          <a:p>
            <a:r>
              <a:rPr lang="en-US"/>
              <a:t>See tutorial regarding confidentiality disclosures.</a:t>
            </a:r>
            <a:endParaRPr lang="en-CA"/>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cxnSp>
        <p:nvCxnSpPr>
          <p:cNvPr id="11" name="Straight Connector 10"/>
          <p:cNvCxnSpPr/>
          <p:nvPr/>
        </p:nvCxnSpPr>
        <p:spPr>
          <a:xfrm>
            <a:off x="1626345" y="1649541"/>
            <a:ext cx="238658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204535" y="1649541"/>
            <a:ext cx="238658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1627188" y="1848930"/>
            <a:ext cx="2386584" cy="4343400"/>
          </a:xfrm>
        </p:spPr>
        <p:txBody>
          <a:bodyPr/>
          <a:lstStyle>
            <a:lvl1pPr>
              <a:spcBef>
                <a:spcPts val="1200"/>
              </a:spcBef>
              <a:defRPr sz="2400"/>
            </a:lvl1pPr>
            <a:lvl2pPr>
              <a:defRPr sz="2400"/>
            </a:lvl2pPr>
            <a:lvl3pPr>
              <a:spcBef>
                <a:spcPts val="1000"/>
              </a:spcBef>
              <a:defRPr sz="2100"/>
            </a:lvl3pPr>
            <a:lvl4pPr>
              <a:defRPr sz="21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9" name="Content Placeholder 18"/>
          <p:cNvSpPr>
            <a:spLocks noGrp="1"/>
          </p:cNvSpPr>
          <p:nvPr>
            <p:ph sz="quarter" idx="14"/>
          </p:nvPr>
        </p:nvSpPr>
        <p:spPr>
          <a:xfrm>
            <a:off x="4203361" y="1848930"/>
            <a:ext cx="2386584" cy="4343400"/>
          </a:xfrm>
        </p:spPr>
        <p:txBody>
          <a:bodyPr/>
          <a:lstStyle>
            <a:lvl1pPr>
              <a:spcBef>
                <a:spcPts val="1200"/>
              </a:spcBef>
              <a:defRPr sz="2400"/>
            </a:lvl1pPr>
            <a:lvl2pPr>
              <a:defRPr sz="2400"/>
            </a:lvl2pPr>
            <a:lvl3pPr>
              <a:spcBef>
                <a:spcPts val="1000"/>
              </a:spcBef>
              <a:defRPr sz="2100"/>
            </a:lvl3pPr>
            <a:lvl4pPr>
              <a:defRPr sz="21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p:nvCxnSpPr>
        <p:spPr>
          <a:xfrm>
            <a:off x="6782725" y="1649413"/>
            <a:ext cx="238658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5" hasCustomPrompt="1"/>
          </p:nvPr>
        </p:nvSpPr>
        <p:spPr>
          <a:xfrm>
            <a:off x="6779177" y="1133856"/>
            <a:ext cx="2386584" cy="338328"/>
          </a:xfrm>
        </p:spPr>
        <p:txBody>
          <a:bodyPr anchor="b" anchorCtr="0">
            <a:noAutofit/>
          </a:bodyPr>
          <a:lstStyle>
            <a:lvl1pPr marL="0" indent="0">
              <a:lnSpc>
                <a:spcPct val="90000"/>
              </a:lnSpc>
              <a:spcBef>
                <a:spcPts val="0"/>
              </a:spcBef>
              <a:buFontTx/>
              <a:buNone/>
              <a:defRPr sz="1400" b="1"/>
            </a:lvl1pPr>
          </a:lstStyle>
          <a:p>
            <a:pPr lvl="0"/>
            <a:r>
              <a:rPr lang="en-US" dirty="0"/>
              <a:t>Subtitle</a:t>
            </a:r>
          </a:p>
        </p:txBody>
      </p:sp>
      <p:sp>
        <p:nvSpPr>
          <p:cNvPr id="16" name="Content Placeholder 15"/>
          <p:cNvSpPr>
            <a:spLocks noGrp="1"/>
          </p:cNvSpPr>
          <p:nvPr>
            <p:ph sz="quarter" idx="16"/>
          </p:nvPr>
        </p:nvSpPr>
        <p:spPr>
          <a:xfrm>
            <a:off x="6779534" y="1848930"/>
            <a:ext cx="2386584" cy="4329112"/>
          </a:xfrm>
        </p:spPr>
        <p:txBody>
          <a:bodyPr/>
          <a:lstStyle>
            <a:lvl1pPr>
              <a:spcBef>
                <a:spcPts val="1200"/>
              </a:spcBef>
              <a:defRPr sz="2400"/>
            </a:lvl1pPr>
            <a:lvl2pPr>
              <a:defRPr sz="2400"/>
            </a:lvl2pPr>
            <a:lvl3pPr>
              <a:spcBef>
                <a:spcPts val="1000"/>
              </a:spcBef>
              <a:defRPr sz="2100"/>
            </a:lvl3pPr>
            <a:lvl4pPr>
              <a:defRPr sz="21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7" name="Straight Connector 16"/>
          <p:cNvCxnSpPr/>
          <p:nvPr/>
        </p:nvCxnSpPr>
        <p:spPr>
          <a:xfrm>
            <a:off x="9360916" y="1649541"/>
            <a:ext cx="238658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7" hasCustomPrompt="1"/>
          </p:nvPr>
        </p:nvSpPr>
        <p:spPr>
          <a:xfrm>
            <a:off x="9356916" y="1133856"/>
            <a:ext cx="2386584" cy="338328"/>
          </a:xfrm>
        </p:spPr>
        <p:txBody>
          <a:bodyPr anchor="b" anchorCtr="0">
            <a:noAutofit/>
          </a:bodyPr>
          <a:lstStyle>
            <a:lvl1pPr marL="0" indent="0">
              <a:lnSpc>
                <a:spcPct val="90000"/>
              </a:lnSpc>
              <a:spcBef>
                <a:spcPts val="0"/>
              </a:spcBef>
              <a:buFontTx/>
              <a:buNone/>
              <a:defRPr sz="1400" b="1"/>
            </a:lvl1pPr>
          </a:lstStyle>
          <a:p>
            <a:pPr lvl="0"/>
            <a:r>
              <a:rPr lang="en-US" dirty="0"/>
              <a:t>Subtitle</a:t>
            </a:r>
          </a:p>
        </p:txBody>
      </p:sp>
      <p:sp>
        <p:nvSpPr>
          <p:cNvPr id="20" name="Content Placeholder 19"/>
          <p:cNvSpPr>
            <a:spLocks noGrp="1"/>
          </p:cNvSpPr>
          <p:nvPr>
            <p:ph sz="quarter" idx="18"/>
          </p:nvPr>
        </p:nvSpPr>
        <p:spPr>
          <a:xfrm>
            <a:off x="9355708" y="1848929"/>
            <a:ext cx="2386584" cy="4343400"/>
          </a:xfrm>
        </p:spPr>
        <p:txBody>
          <a:bodyPr/>
          <a:lstStyle>
            <a:lvl1pPr>
              <a:spcBef>
                <a:spcPts val="1200"/>
              </a:spcBef>
              <a:defRPr sz="2400"/>
            </a:lvl1pPr>
            <a:lvl2pPr>
              <a:defRPr sz="2400"/>
            </a:lvl2pPr>
            <a:lvl3pPr>
              <a:spcBef>
                <a:spcPts val="1000"/>
              </a:spcBef>
              <a:defRPr sz="2100"/>
            </a:lvl3pPr>
            <a:lvl4pPr>
              <a:defRPr sz="21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8" name="Straight Connector 17"/>
          <p:cNvCxnSpPr/>
          <p:nvPr userDrawn="1"/>
        </p:nvCxnSpPr>
        <p:spPr>
          <a:xfrm>
            <a:off x="1626345" y="1649541"/>
            <a:ext cx="238658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204535" y="1649541"/>
            <a:ext cx="238658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6782725" y="1649413"/>
            <a:ext cx="2386584" cy="0"/>
          </a:xfrm>
          <a:prstGeom prst="line">
            <a:avLst/>
          </a:prstGeom>
          <a:ln w="19050">
            <a:gradFill>
              <a:gsLst>
                <a:gs pos="0">
                  <a:schemeClr val="bg1"/>
                </a:gs>
                <a:gs pos="25000">
                  <a:schemeClr val="accent1">
                    <a:tint val="44500"/>
                    <a:satMod val="160000"/>
                  </a:schemeClr>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9360916" y="1649541"/>
            <a:ext cx="238658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3420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2-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5156" cy="914400"/>
          </a:xfrm>
        </p:spPr>
        <p:txBody>
          <a:bodyPr/>
          <a:lstStyle>
            <a:lvl1pPr>
              <a:defRPr/>
            </a:lvl1pPr>
          </a:lstStyle>
          <a:p>
            <a:r>
              <a:rPr lang="en-US" dirty="0"/>
              <a:t>2-Column Table Layout</a:t>
            </a:r>
            <a:endParaRPr lang="en-CA" dirty="0"/>
          </a:p>
        </p:txBody>
      </p:sp>
      <p:sp>
        <p:nvSpPr>
          <p:cNvPr id="3" name="Text Placeholder 2"/>
          <p:cNvSpPr>
            <a:spLocks noGrp="1"/>
          </p:cNvSpPr>
          <p:nvPr>
            <p:ph type="body" idx="1" hasCustomPrompt="1"/>
          </p:nvPr>
        </p:nvSpPr>
        <p:spPr>
          <a:xfrm>
            <a:off x="1627187" y="1133856"/>
            <a:ext cx="4937760" cy="338328"/>
          </a:xfrm>
        </p:spPr>
        <p:txBody>
          <a:bodyPr anchor="b">
            <a:no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7" name="Date Placeholder 6"/>
          <p:cNvSpPr>
            <a:spLocks noGrp="1"/>
          </p:cNvSpPr>
          <p:nvPr>
            <p:ph type="dt" sz="half" idx="10"/>
          </p:nvPr>
        </p:nvSpPr>
        <p:spPr/>
        <p:txBody>
          <a:bodyPr/>
          <a:lstStyle/>
          <a:p>
            <a:r>
              <a:rPr lang="en-US"/>
              <a:t>Title or Job Number | XX Month 201X</a:t>
            </a:r>
            <a:endParaRPr lang="en-CA"/>
          </a:p>
        </p:txBody>
      </p:sp>
      <p:sp>
        <p:nvSpPr>
          <p:cNvPr id="8" name="Footer Placeholder 7"/>
          <p:cNvSpPr>
            <a:spLocks noGrp="1"/>
          </p:cNvSpPr>
          <p:nvPr>
            <p:ph type="ftr" sz="quarter" idx="11"/>
          </p:nvPr>
        </p:nvSpPr>
        <p:spPr/>
        <p:txBody>
          <a:bodyPr/>
          <a:lstStyle/>
          <a:p>
            <a:r>
              <a:rPr lang="en-US"/>
              <a:t>See tutorial regarding confidentiality disclosures.</a:t>
            </a:r>
            <a:endParaRPr lang="en-CA"/>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438912" y="1853076"/>
            <a:ext cx="11302438" cy="4342937"/>
          </a:xfrm>
        </p:spPr>
        <p:txBody>
          <a:bodyPr/>
          <a:lstStyle/>
          <a:p>
            <a:r>
              <a:rPr lang="en-US"/>
              <a:t>Click icon to add table</a:t>
            </a:r>
            <a:endParaRPr lang="en-CA" dirty="0"/>
          </a:p>
        </p:txBody>
      </p:sp>
      <p:sp>
        <p:nvSpPr>
          <p:cNvPr id="6" name="Text Placeholder 5"/>
          <p:cNvSpPr>
            <a:spLocks noGrp="1"/>
          </p:cNvSpPr>
          <p:nvPr>
            <p:ph type="body" sz="quarter" idx="14" hasCustomPrompt="1"/>
          </p:nvPr>
        </p:nvSpPr>
        <p:spPr>
          <a:xfrm>
            <a:off x="6813550" y="1133856"/>
            <a:ext cx="4933950" cy="338328"/>
          </a:xfrm>
        </p:spPr>
        <p:txBody>
          <a:bodyPr anchor="b" anchorCtr="0"/>
          <a:lstStyle>
            <a:lvl1pPr marL="0" indent="0">
              <a:lnSpc>
                <a:spcPct val="90000"/>
              </a:lnSpc>
              <a:spcBef>
                <a:spcPts val="0"/>
              </a:spcBef>
              <a:buFontTx/>
              <a:buNone/>
              <a:defRPr sz="1400" b="1"/>
            </a:lvl1pPr>
          </a:lstStyle>
          <a:p>
            <a:pPr lvl="0"/>
            <a:r>
              <a:rPr lang="en-US" dirty="0"/>
              <a:t>Subtitle</a:t>
            </a:r>
            <a:endParaRPr lang="en-CA" dirty="0"/>
          </a:p>
        </p:txBody>
      </p:sp>
    </p:spTree>
    <p:extLst>
      <p:ext uri="{BB962C8B-B14F-4D97-AF65-F5344CB8AC3E}">
        <p14:creationId xmlns:p14="http://schemas.microsoft.com/office/powerpoint/2010/main" val="11563393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5156" cy="914400"/>
          </a:xfrm>
        </p:spPr>
        <p:txBody>
          <a:bodyPr/>
          <a:lstStyle>
            <a:lvl1pPr>
              <a:defRPr/>
            </a:lvl1pPr>
          </a:lstStyle>
          <a:p>
            <a:r>
              <a:rPr lang="en-US" dirty="0"/>
              <a:t>3-Column Table Layout</a:t>
            </a:r>
            <a:endParaRPr lang="en-CA" dirty="0"/>
          </a:p>
        </p:txBody>
      </p:sp>
      <p:sp>
        <p:nvSpPr>
          <p:cNvPr id="3" name="Text Placeholder 2"/>
          <p:cNvSpPr>
            <a:spLocks noGrp="1"/>
          </p:cNvSpPr>
          <p:nvPr>
            <p:ph type="body" idx="1" hasCustomPrompt="1"/>
          </p:nvPr>
        </p:nvSpPr>
        <p:spPr>
          <a:xfrm>
            <a:off x="1627187" y="1133856"/>
            <a:ext cx="3209544" cy="338328"/>
          </a:xfrm>
        </p:spPr>
        <p:txBody>
          <a:bodyPr anchor="b">
            <a:no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7" name="Date Placeholder 6"/>
          <p:cNvSpPr>
            <a:spLocks noGrp="1"/>
          </p:cNvSpPr>
          <p:nvPr>
            <p:ph type="dt" sz="half" idx="10"/>
          </p:nvPr>
        </p:nvSpPr>
        <p:spPr/>
        <p:txBody>
          <a:bodyPr/>
          <a:lstStyle/>
          <a:p>
            <a:r>
              <a:rPr lang="en-US"/>
              <a:t>Title or Job Number | XX Month 201X</a:t>
            </a:r>
            <a:endParaRPr lang="en-CA"/>
          </a:p>
        </p:txBody>
      </p:sp>
      <p:sp>
        <p:nvSpPr>
          <p:cNvPr id="8" name="Footer Placeholder 7"/>
          <p:cNvSpPr>
            <a:spLocks noGrp="1"/>
          </p:cNvSpPr>
          <p:nvPr>
            <p:ph type="ftr" sz="quarter" idx="11"/>
          </p:nvPr>
        </p:nvSpPr>
        <p:spPr/>
        <p:txBody>
          <a:bodyPr/>
          <a:lstStyle/>
          <a:p>
            <a:r>
              <a:rPr lang="en-US"/>
              <a:t>See tutorial regarding confidentiality disclosures.</a:t>
            </a:r>
            <a:endParaRPr lang="en-CA"/>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438912" y="1853076"/>
            <a:ext cx="11302438" cy="4342937"/>
          </a:xfrm>
        </p:spPr>
        <p:txBody>
          <a:bodyPr/>
          <a:lstStyle/>
          <a:p>
            <a:r>
              <a:rPr lang="en-US"/>
              <a:t>Click icon to add table</a:t>
            </a:r>
            <a:endParaRPr lang="en-CA" dirty="0"/>
          </a:p>
        </p:txBody>
      </p:sp>
      <p:sp>
        <p:nvSpPr>
          <p:cNvPr id="6" name="Text Placeholder 5"/>
          <p:cNvSpPr>
            <a:spLocks noGrp="1"/>
          </p:cNvSpPr>
          <p:nvPr>
            <p:ph type="body" sz="quarter" idx="14" hasCustomPrompt="1"/>
          </p:nvPr>
        </p:nvSpPr>
        <p:spPr>
          <a:xfrm>
            <a:off x="5084064" y="1133856"/>
            <a:ext cx="3209544" cy="338328"/>
          </a:xfrm>
        </p:spPr>
        <p:txBody>
          <a:bodyPr anchor="b" anchorCtr="0">
            <a:noAutofit/>
          </a:bodyPr>
          <a:lstStyle>
            <a:lvl1pPr marL="0" indent="0">
              <a:lnSpc>
                <a:spcPct val="90000"/>
              </a:lnSpc>
              <a:spcBef>
                <a:spcPts val="0"/>
              </a:spcBef>
              <a:buFontTx/>
              <a:buNone/>
              <a:defRPr sz="1400" b="1"/>
            </a:lvl1pPr>
          </a:lstStyle>
          <a:p>
            <a:pPr lvl="0"/>
            <a:r>
              <a:rPr lang="en-US" dirty="0"/>
              <a:t>Subtitle</a:t>
            </a:r>
            <a:endParaRPr lang="en-CA" dirty="0"/>
          </a:p>
        </p:txBody>
      </p:sp>
      <p:sp>
        <p:nvSpPr>
          <p:cNvPr id="12" name="Text Placeholder 11"/>
          <p:cNvSpPr>
            <a:spLocks noGrp="1"/>
          </p:cNvSpPr>
          <p:nvPr>
            <p:ph type="body" sz="quarter" idx="15" hasCustomPrompt="1"/>
          </p:nvPr>
        </p:nvSpPr>
        <p:spPr>
          <a:xfrm>
            <a:off x="8534400" y="1133856"/>
            <a:ext cx="3213100" cy="338328"/>
          </a:xfrm>
        </p:spPr>
        <p:txBody>
          <a:bodyPr anchor="b" anchorCtr="0">
            <a:noAutofit/>
          </a:bodyPr>
          <a:lstStyle>
            <a:lvl1pPr marL="0" indent="0">
              <a:buFontTx/>
              <a:buNone/>
              <a:defRPr sz="1400" b="1"/>
            </a:lvl1pPr>
          </a:lstStyle>
          <a:p>
            <a:pPr lvl="0"/>
            <a:r>
              <a:rPr lang="en-US" dirty="0"/>
              <a:t>Subtitle</a:t>
            </a:r>
            <a:endParaRPr lang="en-CA" dirty="0"/>
          </a:p>
        </p:txBody>
      </p:sp>
    </p:spTree>
    <p:extLst>
      <p:ext uri="{BB962C8B-B14F-4D97-AF65-F5344CB8AC3E}">
        <p14:creationId xmlns:p14="http://schemas.microsoft.com/office/powerpoint/2010/main" val="3163447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49682283-19AD-4542-A7CC-27DFC2C72FDA}" type="datetime1">
              <a:rPr lang="en-US" smtClean="0"/>
              <a:t>8/26/2023</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39583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4-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5156" cy="914400"/>
          </a:xfrm>
        </p:spPr>
        <p:txBody>
          <a:bodyPr/>
          <a:lstStyle>
            <a:lvl1pPr>
              <a:defRPr/>
            </a:lvl1pPr>
          </a:lstStyle>
          <a:p>
            <a:r>
              <a:rPr lang="en-US" dirty="0"/>
              <a:t>4-Column Table Layout</a:t>
            </a:r>
            <a:endParaRPr lang="en-CA" dirty="0"/>
          </a:p>
        </p:txBody>
      </p:sp>
      <p:sp>
        <p:nvSpPr>
          <p:cNvPr id="3" name="Text Placeholder 2"/>
          <p:cNvSpPr>
            <a:spLocks noGrp="1"/>
          </p:cNvSpPr>
          <p:nvPr>
            <p:ph type="body" idx="1" hasCustomPrompt="1"/>
          </p:nvPr>
        </p:nvSpPr>
        <p:spPr>
          <a:xfrm>
            <a:off x="1627187" y="1133856"/>
            <a:ext cx="2386584" cy="338328"/>
          </a:xfrm>
        </p:spPr>
        <p:txBody>
          <a:bodyPr anchor="b">
            <a:no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7" name="Date Placeholder 6"/>
          <p:cNvSpPr>
            <a:spLocks noGrp="1"/>
          </p:cNvSpPr>
          <p:nvPr>
            <p:ph type="dt" sz="half" idx="10"/>
          </p:nvPr>
        </p:nvSpPr>
        <p:spPr/>
        <p:txBody>
          <a:bodyPr/>
          <a:lstStyle/>
          <a:p>
            <a:r>
              <a:rPr lang="en-US"/>
              <a:t>Title or Job Number | XX Month 201X</a:t>
            </a:r>
            <a:endParaRPr lang="en-CA"/>
          </a:p>
        </p:txBody>
      </p:sp>
      <p:sp>
        <p:nvSpPr>
          <p:cNvPr id="8" name="Footer Placeholder 7"/>
          <p:cNvSpPr>
            <a:spLocks noGrp="1"/>
          </p:cNvSpPr>
          <p:nvPr>
            <p:ph type="ftr" sz="quarter" idx="11"/>
          </p:nvPr>
        </p:nvSpPr>
        <p:spPr/>
        <p:txBody>
          <a:bodyPr/>
          <a:lstStyle/>
          <a:p>
            <a:r>
              <a:rPr lang="en-US"/>
              <a:t>See tutorial regarding confidentiality disclosures.</a:t>
            </a:r>
            <a:endParaRPr lang="en-CA"/>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438912" y="1853076"/>
            <a:ext cx="11302438" cy="4342937"/>
          </a:xfrm>
        </p:spPr>
        <p:txBody>
          <a:bodyPr/>
          <a:lstStyle/>
          <a:p>
            <a:r>
              <a:rPr lang="en-US"/>
              <a:t>Click icon to add table</a:t>
            </a:r>
            <a:endParaRPr lang="en-CA" dirty="0"/>
          </a:p>
        </p:txBody>
      </p:sp>
      <p:sp>
        <p:nvSpPr>
          <p:cNvPr id="6" name="Text Placeholder 5"/>
          <p:cNvSpPr>
            <a:spLocks noGrp="1"/>
          </p:cNvSpPr>
          <p:nvPr>
            <p:ph type="body" sz="quarter" idx="14" hasCustomPrompt="1"/>
          </p:nvPr>
        </p:nvSpPr>
        <p:spPr>
          <a:xfrm>
            <a:off x="4203805" y="1133856"/>
            <a:ext cx="2386584" cy="338328"/>
          </a:xfrm>
        </p:spPr>
        <p:txBody>
          <a:bodyPr anchor="b" anchorCtr="0">
            <a:noAutofit/>
          </a:bodyPr>
          <a:lstStyle>
            <a:lvl1pPr marL="0" indent="0">
              <a:lnSpc>
                <a:spcPct val="90000"/>
              </a:lnSpc>
              <a:spcBef>
                <a:spcPts val="0"/>
              </a:spcBef>
              <a:buFontTx/>
              <a:buNone/>
              <a:defRPr sz="1400" b="1"/>
            </a:lvl1pPr>
          </a:lstStyle>
          <a:p>
            <a:pPr lvl="0"/>
            <a:r>
              <a:rPr lang="en-US" dirty="0"/>
              <a:t>Subtitle</a:t>
            </a:r>
            <a:endParaRPr lang="en-CA" dirty="0"/>
          </a:p>
        </p:txBody>
      </p:sp>
      <p:sp>
        <p:nvSpPr>
          <p:cNvPr id="5" name="Text Placeholder 4"/>
          <p:cNvSpPr>
            <a:spLocks noGrp="1"/>
          </p:cNvSpPr>
          <p:nvPr>
            <p:ph type="body" sz="quarter" idx="15" hasCustomPrompt="1"/>
          </p:nvPr>
        </p:nvSpPr>
        <p:spPr>
          <a:xfrm>
            <a:off x="6780423" y="1133856"/>
            <a:ext cx="2386584" cy="338328"/>
          </a:xfrm>
        </p:spPr>
        <p:txBody>
          <a:bodyPr anchor="b" anchorCtr="0">
            <a:noAutofit/>
          </a:bodyPr>
          <a:lstStyle>
            <a:lvl1pPr marL="0" indent="0">
              <a:lnSpc>
                <a:spcPct val="90000"/>
              </a:lnSpc>
              <a:spcBef>
                <a:spcPts val="0"/>
              </a:spcBef>
              <a:buFontTx/>
              <a:buNone/>
              <a:defRPr sz="1400" b="1"/>
            </a:lvl1pPr>
          </a:lstStyle>
          <a:p>
            <a:pPr lvl="0"/>
            <a:r>
              <a:rPr lang="en-US" dirty="0"/>
              <a:t>Subtitle</a:t>
            </a:r>
            <a:endParaRPr lang="en-CA" dirty="0"/>
          </a:p>
        </p:txBody>
      </p:sp>
      <p:sp>
        <p:nvSpPr>
          <p:cNvPr id="12" name="Text Placeholder 11"/>
          <p:cNvSpPr>
            <a:spLocks noGrp="1"/>
          </p:cNvSpPr>
          <p:nvPr>
            <p:ph type="body" sz="quarter" idx="16" hasCustomPrompt="1"/>
          </p:nvPr>
        </p:nvSpPr>
        <p:spPr>
          <a:xfrm>
            <a:off x="9357042" y="1133856"/>
            <a:ext cx="2386584" cy="338328"/>
          </a:xfrm>
        </p:spPr>
        <p:txBody>
          <a:bodyPr anchor="b" anchorCtr="0">
            <a:noAutofit/>
          </a:bodyPr>
          <a:lstStyle>
            <a:lvl1pPr marL="0" indent="0">
              <a:lnSpc>
                <a:spcPct val="90000"/>
              </a:lnSpc>
              <a:spcBef>
                <a:spcPts val="0"/>
              </a:spcBef>
              <a:buFontTx/>
              <a:buNone/>
              <a:defRPr sz="1400" b="1"/>
            </a:lvl1pPr>
          </a:lstStyle>
          <a:p>
            <a:pPr lvl="0"/>
            <a:r>
              <a:rPr lang="en-US" dirty="0"/>
              <a:t>Subtitle</a:t>
            </a:r>
            <a:endParaRPr lang="en-CA" dirty="0"/>
          </a:p>
        </p:txBody>
      </p:sp>
    </p:spTree>
    <p:extLst>
      <p:ext uri="{BB962C8B-B14F-4D97-AF65-F5344CB8AC3E}">
        <p14:creationId xmlns:p14="http://schemas.microsoft.com/office/powerpoint/2010/main" val="23184660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Content with Caption Layout</a:t>
            </a:r>
            <a:endParaRPr lang="en-CA" dirty="0"/>
          </a:p>
        </p:txBody>
      </p:sp>
      <p:sp>
        <p:nvSpPr>
          <p:cNvPr id="7" name="Date Placeholder 6"/>
          <p:cNvSpPr>
            <a:spLocks noGrp="1"/>
          </p:cNvSpPr>
          <p:nvPr>
            <p:ph type="dt" sz="half" idx="11"/>
          </p:nvPr>
        </p:nvSpPr>
        <p:spPr>
          <a:xfrm>
            <a:off x="9537192" y="6472936"/>
            <a:ext cx="1876388" cy="182880"/>
          </a:xfrm>
        </p:spPr>
        <p:txBody>
          <a:bodyPr/>
          <a:lstStyle/>
          <a:p>
            <a:r>
              <a:rPr lang="en-US"/>
              <a:t>Title or Job Number | XX Month 201X</a:t>
            </a:r>
            <a:endParaRPr lang="en-CA"/>
          </a:p>
        </p:txBody>
      </p:sp>
      <p:sp>
        <p:nvSpPr>
          <p:cNvPr id="8" name="Footer Placeholder 7"/>
          <p:cNvSpPr>
            <a:spLocks noGrp="1"/>
          </p:cNvSpPr>
          <p:nvPr>
            <p:ph type="ftr" sz="quarter" idx="12"/>
          </p:nvPr>
        </p:nvSpPr>
        <p:spPr>
          <a:xfrm>
            <a:off x="1627632" y="6472976"/>
            <a:ext cx="2688336" cy="182880"/>
          </a:xfrm>
        </p:spPr>
        <p:txBody>
          <a:bodyPr/>
          <a:lstStyle/>
          <a:p>
            <a:r>
              <a:rPr lang="en-US"/>
              <a:t>See tutorial regarding confidentiality disclosures.</a:t>
            </a:r>
            <a:endParaRPr lang="en-CA"/>
          </a:p>
        </p:txBody>
      </p:sp>
      <p:sp>
        <p:nvSpPr>
          <p:cNvPr id="9" name="Slide Number Placeholder 8"/>
          <p:cNvSpPr>
            <a:spLocks noGrp="1"/>
          </p:cNvSpPr>
          <p:nvPr>
            <p:ph type="sldNum" sz="quarter" idx="13"/>
          </p:nvPr>
        </p:nvSpPr>
        <p:spPr>
          <a:xfrm>
            <a:off x="11413998" y="6475080"/>
            <a:ext cx="329636" cy="182880"/>
          </a:xfrm>
        </p:spPr>
        <p:txBody>
          <a:bodyPr/>
          <a:lstStyle/>
          <a:p>
            <a:fld id="{00E6A5BD-C011-4A45-AA3A-201790FB7F2B}" type="slidenum">
              <a:rPr lang="en-CA" smtClean="0"/>
              <a:t>‹#›</a:t>
            </a:fld>
            <a:endParaRPr lang="en-CA"/>
          </a:p>
        </p:txBody>
      </p:sp>
      <p:sp>
        <p:nvSpPr>
          <p:cNvPr id="10" name="Content Placeholder 9"/>
          <p:cNvSpPr>
            <a:spLocks noGrp="1"/>
          </p:cNvSpPr>
          <p:nvPr>
            <p:ph sz="quarter" idx="14"/>
          </p:nvPr>
        </p:nvSpPr>
        <p:spPr>
          <a:xfrm>
            <a:off x="1627188" y="1649413"/>
            <a:ext cx="9004300" cy="44897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Text Placeholder 4"/>
          <p:cNvSpPr>
            <a:spLocks noGrp="1"/>
          </p:cNvSpPr>
          <p:nvPr>
            <p:ph type="body" sz="quarter" idx="3" hasCustomPrompt="1"/>
          </p:nvPr>
        </p:nvSpPr>
        <p:spPr>
          <a:xfrm>
            <a:off x="1633538" y="1133856"/>
            <a:ext cx="8997950" cy="338328"/>
          </a:xfrm>
        </p:spPr>
        <p:txBody>
          <a:bodyPr anchor="b">
            <a:no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Tree>
    <p:extLst>
      <p:ext uri="{BB962C8B-B14F-4D97-AF65-F5344CB8AC3E}">
        <p14:creationId xmlns:p14="http://schemas.microsoft.com/office/powerpoint/2010/main" val="37287021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7188" y="1649413"/>
            <a:ext cx="8992616" cy="4546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dirty="0"/>
          </a:p>
        </p:txBody>
      </p:sp>
      <p:sp>
        <p:nvSpPr>
          <p:cNvPr id="5" name="Date Placeholder 4"/>
          <p:cNvSpPr>
            <a:spLocks noGrp="1"/>
          </p:cNvSpPr>
          <p:nvPr>
            <p:ph type="dt" sz="half" idx="10"/>
          </p:nvPr>
        </p:nvSpPr>
        <p:spPr/>
        <p:txBody>
          <a:bodyPr/>
          <a:lstStyle/>
          <a:p>
            <a:r>
              <a:rPr lang="en-US"/>
              <a:t>Title or Job Number | XX Month 201X</a:t>
            </a:r>
            <a:endParaRPr lang="en-CA"/>
          </a:p>
        </p:txBody>
      </p:sp>
      <p:sp>
        <p:nvSpPr>
          <p:cNvPr id="6" name="Footer Placeholder 5"/>
          <p:cNvSpPr>
            <a:spLocks noGrp="1"/>
          </p:cNvSpPr>
          <p:nvPr>
            <p:ph type="ftr" sz="quarter" idx="11"/>
          </p:nvPr>
        </p:nvSpPr>
        <p:spPr/>
        <p:txBody>
          <a:bodyPr/>
          <a:lstStyle/>
          <a:p>
            <a:r>
              <a:rPr lang="en-US"/>
              <a:t>See tutorial regarding confidentiality disclosures.</a:t>
            </a:r>
            <a:endParaRPr lang="en-CA"/>
          </a:p>
        </p:txBody>
      </p:sp>
      <p:sp>
        <p:nvSpPr>
          <p:cNvPr id="7" name="Slide Number Placeholder 6"/>
          <p:cNvSpPr>
            <a:spLocks noGrp="1"/>
          </p:cNvSpPr>
          <p:nvPr>
            <p:ph type="sldNum" sz="quarter" idx="12"/>
          </p:nvPr>
        </p:nvSpPr>
        <p:spPr/>
        <p:txBody>
          <a:bodyPr/>
          <a:lstStyle/>
          <a:p>
            <a:fld id="{00E6A5BD-C011-4A45-AA3A-201790FB7F2B}" type="slidenum">
              <a:rPr lang="en-CA" smtClean="0"/>
              <a:t>‹#›</a:t>
            </a:fld>
            <a:endParaRPr lang="en-CA"/>
          </a:p>
        </p:txBody>
      </p:sp>
      <p:sp>
        <p:nvSpPr>
          <p:cNvPr id="8" name="Title 7"/>
          <p:cNvSpPr>
            <a:spLocks noGrp="1"/>
          </p:cNvSpPr>
          <p:nvPr>
            <p:ph type="title" hasCustomPrompt="1"/>
          </p:nvPr>
        </p:nvSpPr>
        <p:spPr/>
        <p:txBody>
          <a:bodyPr/>
          <a:lstStyle>
            <a:lvl1pPr>
              <a:defRPr/>
            </a:lvl1pPr>
          </a:lstStyle>
          <a:p>
            <a:r>
              <a:rPr lang="en-US" dirty="0"/>
              <a:t>Picture with Caption Layout</a:t>
            </a:r>
            <a:endParaRPr lang="en-CA" dirty="0"/>
          </a:p>
        </p:txBody>
      </p:sp>
    </p:spTree>
    <p:extLst>
      <p:ext uri="{BB962C8B-B14F-4D97-AF65-F5344CB8AC3E}">
        <p14:creationId xmlns:p14="http://schemas.microsoft.com/office/powerpoint/2010/main" val="10954437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Only Layout</a:t>
            </a:r>
            <a:endParaRPr lang="en-CA" dirty="0"/>
          </a:p>
        </p:txBody>
      </p:sp>
      <p:sp>
        <p:nvSpPr>
          <p:cNvPr id="3" name="Date Placeholder 2"/>
          <p:cNvSpPr>
            <a:spLocks noGrp="1"/>
          </p:cNvSpPr>
          <p:nvPr>
            <p:ph type="dt" sz="half" idx="10"/>
          </p:nvPr>
        </p:nvSpPr>
        <p:spPr/>
        <p:txBody>
          <a:bodyPr/>
          <a:lstStyle/>
          <a:p>
            <a:r>
              <a:rPr lang="en-US"/>
              <a:t>Title or Job Number | XX Month 201X</a:t>
            </a:r>
            <a:endParaRPr lang="en-CA"/>
          </a:p>
        </p:txBody>
      </p:sp>
      <p:sp>
        <p:nvSpPr>
          <p:cNvPr id="4" name="Footer Placeholder 3"/>
          <p:cNvSpPr>
            <a:spLocks noGrp="1"/>
          </p:cNvSpPr>
          <p:nvPr>
            <p:ph type="ftr" sz="quarter" idx="11"/>
          </p:nvPr>
        </p:nvSpPr>
        <p:spPr/>
        <p:txBody>
          <a:bodyPr/>
          <a:lstStyle/>
          <a:p>
            <a:r>
              <a:rPr lang="en-US"/>
              <a:t>See tutorial regarding confidentiality disclosures.</a:t>
            </a:r>
            <a:endParaRPr lang="en-CA"/>
          </a:p>
        </p:txBody>
      </p:sp>
      <p:sp>
        <p:nvSpPr>
          <p:cNvPr id="5" name="Slide Number Placeholder 4"/>
          <p:cNvSpPr>
            <a:spLocks noGrp="1"/>
          </p:cNvSpPr>
          <p:nvPr>
            <p:ph type="sldNum" sz="quarter" idx="12"/>
          </p:nvPr>
        </p:nvSpPr>
        <p:spPr/>
        <p:txBody>
          <a:bodyPr/>
          <a:lstStyle/>
          <a:p>
            <a:fld id="{00E6A5BD-C011-4A45-AA3A-201790FB7F2B}" type="slidenum">
              <a:rPr lang="en-CA" smtClean="0"/>
              <a:t>‹#›</a:t>
            </a:fld>
            <a:endParaRPr lang="en-CA"/>
          </a:p>
        </p:txBody>
      </p:sp>
    </p:spTree>
    <p:extLst>
      <p:ext uri="{BB962C8B-B14F-4D97-AF65-F5344CB8AC3E}">
        <p14:creationId xmlns:p14="http://schemas.microsoft.com/office/powerpoint/2010/main" val="7520533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Title or Job Number | XX Month 201X</a:t>
            </a:r>
            <a:endParaRPr lang="en-CA"/>
          </a:p>
        </p:txBody>
      </p:sp>
      <p:sp>
        <p:nvSpPr>
          <p:cNvPr id="3" name="Footer Placeholder 2"/>
          <p:cNvSpPr>
            <a:spLocks noGrp="1"/>
          </p:cNvSpPr>
          <p:nvPr>
            <p:ph type="ftr" sz="quarter" idx="11"/>
          </p:nvPr>
        </p:nvSpPr>
        <p:spPr/>
        <p:txBody>
          <a:bodyPr/>
          <a:lstStyle/>
          <a:p>
            <a:r>
              <a:rPr lang="en-US"/>
              <a:t>See tutorial regarding confidentiality disclosures.</a:t>
            </a:r>
            <a:endParaRPr lang="en-CA"/>
          </a:p>
        </p:txBody>
      </p:sp>
      <p:sp>
        <p:nvSpPr>
          <p:cNvPr id="4" name="Slide Number Placeholder 3"/>
          <p:cNvSpPr>
            <a:spLocks noGrp="1"/>
          </p:cNvSpPr>
          <p:nvPr>
            <p:ph type="sldNum" sz="quarter" idx="12"/>
          </p:nvPr>
        </p:nvSpPr>
        <p:spPr/>
        <p:txBody>
          <a:bodyPr/>
          <a:lstStyle/>
          <a:p>
            <a:fld id="{00E6A5BD-C011-4A45-AA3A-201790FB7F2B}" type="slidenum">
              <a:rPr lang="en-CA" smtClean="0"/>
              <a:t>‹#›</a:t>
            </a:fld>
            <a:endParaRPr lang="en-CA"/>
          </a:p>
        </p:txBody>
      </p:sp>
    </p:spTree>
    <p:extLst>
      <p:ext uri="{BB962C8B-B14F-4D97-AF65-F5344CB8AC3E}">
        <p14:creationId xmlns:p14="http://schemas.microsoft.com/office/powerpoint/2010/main" val="33505659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Tagline">
    <p:bg>
      <p:bgPr>
        <a:solidFill>
          <a:schemeClr val="bg1"/>
        </a:solidFill>
        <a:effectLst/>
      </p:bgPr>
    </p:bg>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2230438" y="2952750"/>
            <a:ext cx="791051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 name="AutoShape 3"/>
          <p:cNvSpPr>
            <a:spLocks noChangeAspect="1" noChangeArrowheads="1" noTextEdit="1"/>
          </p:cNvSpPr>
          <p:nvPr userDrawn="1"/>
        </p:nvSpPr>
        <p:spPr bwMode="auto">
          <a:xfrm>
            <a:off x="2230438" y="2952750"/>
            <a:ext cx="791051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 name="Freeform 5"/>
          <p:cNvSpPr>
            <a:spLocks noEditPoints="1"/>
          </p:cNvSpPr>
          <p:nvPr userDrawn="1"/>
        </p:nvSpPr>
        <p:spPr bwMode="auto">
          <a:xfrm>
            <a:off x="2231136" y="2951163"/>
            <a:ext cx="7927974" cy="949325"/>
          </a:xfrm>
          <a:custGeom>
            <a:avLst/>
            <a:gdLst>
              <a:gd name="T0" fmla="*/ 20 w 9061"/>
              <a:gd name="T1" fmla="*/ 64 h 1076"/>
              <a:gd name="T2" fmla="*/ 310 w 9061"/>
              <a:gd name="T3" fmla="*/ 832 h 1076"/>
              <a:gd name="T4" fmla="*/ 607 w 9061"/>
              <a:gd name="T5" fmla="*/ 832 h 1076"/>
              <a:gd name="T6" fmla="*/ 932 w 9061"/>
              <a:gd name="T7" fmla="*/ 811 h 1076"/>
              <a:gd name="T8" fmla="*/ 647 w 9061"/>
              <a:gd name="T9" fmla="*/ 352 h 1076"/>
              <a:gd name="T10" fmla="*/ 240 w 9061"/>
              <a:gd name="T11" fmla="*/ 296 h 1076"/>
              <a:gd name="T12" fmla="*/ 1565 w 9061"/>
              <a:gd name="T13" fmla="*/ 811 h 1076"/>
              <a:gd name="T14" fmla="*/ 1198 w 9061"/>
              <a:gd name="T15" fmla="*/ 386 h 1076"/>
              <a:gd name="T16" fmla="*/ 1307 w 9061"/>
              <a:gd name="T17" fmla="*/ 844 h 1076"/>
              <a:gd name="T18" fmla="*/ 1322 w 9061"/>
              <a:gd name="T19" fmla="*/ 770 h 1076"/>
              <a:gd name="T20" fmla="*/ 2155 w 9061"/>
              <a:gd name="T21" fmla="*/ 888 h 1076"/>
              <a:gd name="T22" fmla="*/ 1884 w 9061"/>
              <a:gd name="T23" fmla="*/ 658 h 1076"/>
              <a:gd name="T24" fmla="*/ 2127 w 9061"/>
              <a:gd name="T25" fmla="*/ 275 h 1076"/>
              <a:gd name="T26" fmla="*/ 1732 w 9061"/>
              <a:gd name="T27" fmla="*/ 801 h 1076"/>
              <a:gd name="T28" fmla="*/ 1792 w 9061"/>
              <a:gd name="T29" fmla="*/ 820 h 1076"/>
              <a:gd name="T30" fmla="*/ 1766 w 9061"/>
              <a:gd name="T31" fmla="*/ 461 h 1076"/>
              <a:gd name="T32" fmla="*/ 2300 w 9061"/>
              <a:gd name="T33" fmla="*/ 832 h 1076"/>
              <a:gd name="T34" fmla="*/ 2230 w 9061"/>
              <a:gd name="T35" fmla="*/ 811 h 1076"/>
              <a:gd name="T36" fmla="*/ 2214 w 9061"/>
              <a:gd name="T37" fmla="*/ 74 h 1076"/>
              <a:gd name="T38" fmla="*/ 2549 w 9061"/>
              <a:gd name="T39" fmla="*/ 413 h 1076"/>
              <a:gd name="T40" fmla="*/ 2908 w 9061"/>
              <a:gd name="T41" fmla="*/ 811 h 1076"/>
              <a:gd name="T42" fmla="*/ 2480 w 9061"/>
              <a:gd name="T43" fmla="*/ 275 h 1076"/>
              <a:gd name="T44" fmla="*/ 3428 w 9061"/>
              <a:gd name="T45" fmla="*/ 832 h 1076"/>
              <a:gd name="T46" fmla="*/ 3054 w 9061"/>
              <a:gd name="T47" fmla="*/ 382 h 1076"/>
              <a:gd name="T48" fmla="*/ 3006 w 9061"/>
              <a:gd name="T49" fmla="*/ 675 h 1076"/>
              <a:gd name="T50" fmla="*/ 3207 w 9061"/>
              <a:gd name="T51" fmla="*/ 770 h 1076"/>
              <a:gd name="T52" fmla="*/ 3207 w 9061"/>
              <a:gd name="T53" fmla="*/ 770 h 1076"/>
              <a:gd name="T54" fmla="*/ 3876 w 9061"/>
              <a:gd name="T55" fmla="*/ 788 h 1076"/>
              <a:gd name="T56" fmla="*/ 3856 w 9061"/>
              <a:gd name="T57" fmla="*/ 346 h 1076"/>
              <a:gd name="T58" fmla="*/ 3678 w 9061"/>
              <a:gd name="T59" fmla="*/ 125 h 1076"/>
              <a:gd name="T60" fmla="*/ 3513 w 9061"/>
              <a:gd name="T61" fmla="*/ 325 h 1076"/>
              <a:gd name="T62" fmla="*/ 4051 w 9061"/>
              <a:gd name="T63" fmla="*/ 296 h 1076"/>
              <a:gd name="T64" fmla="*/ 4030 w 9061"/>
              <a:gd name="T65" fmla="*/ 832 h 1076"/>
              <a:gd name="T66" fmla="*/ 4068 w 9061"/>
              <a:gd name="T67" fmla="*/ 74 h 1076"/>
              <a:gd name="T68" fmla="*/ 4248 w 9061"/>
              <a:gd name="T69" fmla="*/ 554 h 1076"/>
              <a:gd name="T70" fmla="*/ 4667 w 9061"/>
              <a:gd name="T71" fmla="*/ 554 h 1076"/>
              <a:gd name="T72" fmla="*/ 5132 w 9061"/>
              <a:gd name="T73" fmla="*/ 483 h 1076"/>
              <a:gd name="T74" fmla="*/ 5030 w 9061"/>
              <a:gd name="T75" fmla="*/ 264 h 1076"/>
              <a:gd name="T76" fmla="*/ 4774 w 9061"/>
              <a:gd name="T77" fmla="*/ 811 h 1076"/>
              <a:gd name="T78" fmla="*/ 6045 w 9061"/>
              <a:gd name="T79" fmla="*/ 465 h 1076"/>
              <a:gd name="T80" fmla="*/ 5824 w 9061"/>
              <a:gd name="T81" fmla="*/ 340 h 1076"/>
              <a:gd name="T82" fmla="*/ 5961 w 9061"/>
              <a:gd name="T83" fmla="*/ 761 h 1076"/>
              <a:gd name="T84" fmla="*/ 5694 w 9061"/>
              <a:gd name="T85" fmla="*/ 673 h 1076"/>
              <a:gd name="T86" fmla="*/ 6204 w 9061"/>
              <a:gd name="T87" fmla="*/ 346 h 1076"/>
              <a:gd name="T88" fmla="*/ 6434 w 9061"/>
              <a:gd name="T89" fmla="*/ 750 h 1076"/>
              <a:gd name="T90" fmla="*/ 6473 w 9061"/>
              <a:gd name="T91" fmla="*/ 296 h 1076"/>
              <a:gd name="T92" fmla="*/ 6204 w 9061"/>
              <a:gd name="T93" fmla="*/ 146 h 1076"/>
              <a:gd name="T94" fmla="*/ 6204 w 9061"/>
              <a:gd name="T95" fmla="*/ 346 h 1076"/>
              <a:gd name="T96" fmla="*/ 7189 w 9061"/>
              <a:gd name="T97" fmla="*/ 275 h 1076"/>
              <a:gd name="T98" fmla="*/ 6788 w 9061"/>
              <a:gd name="T99" fmla="*/ 275 h 1076"/>
              <a:gd name="T100" fmla="*/ 7040 w 9061"/>
              <a:gd name="T101" fmla="*/ 812 h 1076"/>
              <a:gd name="T102" fmla="*/ 7566 w 9061"/>
              <a:gd name="T103" fmla="*/ 306 h 1076"/>
              <a:gd name="T104" fmla="*/ 7868 w 9061"/>
              <a:gd name="T105" fmla="*/ 335 h 1076"/>
              <a:gd name="T106" fmla="*/ 7868 w 9061"/>
              <a:gd name="T107" fmla="*/ 264 h 1076"/>
              <a:gd name="T108" fmla="*/ 8321 w 9061"/>
              <a:gd name="T109" fmla="*/ 811 h 1076"/>
              <a:gd name="T110" fmla="*/ 8522 w 9061"/>
              <a:gd name="T111" fmla="*/ 269 h 1076"/>
              <a:gd name="T112" fmla="*/ 8231 w 9061"/>
              <a:gd name="T113" fmla="*/ 296 h 1076"/>
              <a:gd name="T114" fmla="*/ 9056 w 9061"/>
              <a:gd name="T115" fmla="*/ 813 h 1076"/>
              <a:gd name="T116" fmla="*/ 8704 w 9061"/>
              <a:gd name="T117" fmla="*/ 526 h 1076"/>
              <a:gd name="T118" fmla="*/ 8634 w 9061"/>
              <a:gd name="T119" fmla="*/ 832 h 1076"/>
              <a:gd name="T120" fmla="*/ 8988 w 9061"/>
              <a:gd name="T121" fmla="*/ 832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61" h="1076">
                <a:moveTo>
                  <a:pt x="74" y="832"/>
                </a:moveTo>
                <a:lnTo>
                  <a:pt x="74" y="832"/>
                </a:lnTo>
                <a:cubicBezTo>
                  <a:pt x="89" y="832"/>
                  <a:pt x="95" y="826"/>
                  <a:pt x="95" y="811"/>
                </a:cubicBezTo>
                <a:lnTo>
                  <a:pt x="95" y="85"/>
                </a:lnTo>
                <a:cubicBezTo>
                  <a:pt x="95" y="70"/>
                  <a:pt x="89" y="64"/>
                  <a:pt x="74" y="64"/>
                </a:cubicBezTo>
                <a:lnTo>
                  <a:pt x="20" y="64"/>
                </a:lnTo>
                <a:cubicBezTo>
                  <a:pt x="5" y="64"/>
                  <a:pt x="0" y="70"/>
                  <a:pt x="0" y="85"/>
                </a:cubicBezTo>
                <a:lnTo>
                  <a:pt x="0" y="811"/>
                </a:lnTo>
                <a:cubicBezTo>
                  <a:pt x="0" y="826"/>
                  <a:pt x="5" y="832"/>
                  <a:pt x="20" y="832"/>
                </a:cubicBezTo>
                <a:lnTo>
                  <a:pt x="74" y="832"/>
                </a:lnTo>
                <a:close/>
                <a:moveTo>
                  <a:pt x="310" y="832"/>
                </a:moveTo>
                <a:lnTo>
                  <a:pt x="310" y="832"/>
                </a:lnTo>
                <a:cubicBezTo>
                  <a:pt x="325" y="832"/>
                  <a:pt x="331" y="826"/>
                  <a:pt x="331" y="811"/>
                </a:cubicBezTo>
                <a:lnTo>
                  <a:pt x="331" y="413"/>
                </a:lnTo>
                <a:cubicBezTo>
                  <a:pt x="369" y="357"/>
                  <a:pt x="425" y="339"/>
                  <a:pt x="471" y="339"/>
                </a:cubicBezTo>
                <a:cubicBezTo>
                  <a:pt x="565" y="339"/>
                  <a:pt x="586" y="418"/>
                  <a:pt x="586" y="483"/>
                </a:cubicBezTo>
                <a:lnTo>
                  <a:pt x="586" y="811"/>
                </a:lnTo>
                <a:cubicBezTo>
                  <a:pt x="586" y="826"/>
                  <a:pt x="592" y="832"/>
                  <a:pt x="607" y="832"/>
                </a:cubicBezTo>
                <a:lnTo>
                  <a:pt x="655" y="832"/>
                </a:lnTo>
                <a:cubicBezTo>
                  <a:pt x="671" y="832"/>
                  <a:pt x="676" y="826"/>
                  <a:pt x="676" y="811"/>
                </a:cubicBezTo>
                <a:lnTo>
                  <a:pt x="676" y="413"/>
                </a:lnTo>
                <a:cubicBezTo>
                  <a:pt x="715" y="357"/>
                  <a:pt x="771" y="339"/>
                  <a:pt x="817" y="339"/>
                </a:cubicBezTo>
                <a:cubicBezTo>
                  <a:pt x="912" y="339"/>
                  <a:pt x="932" y="418"/>
                  <a:pt x="932" y="483"/>
                </a:cubicBezTo>
                <a:lnTo>
                  <a:pt x="932" y="811"/>
                </a:lnTo>
                <a:cubicBezTo>
                  <a:pt x="932" y="826"/>
                  <a:pt x="937" y="832"/>
                  <a:pt x="952" y="832"/>
                </a:cubicBezTo>
                <a:lnTo>
                  <a:pt x="1001" y="832"/>
                </a:lnTo>
                <a:cubicBezTo>
                  <a:pt x="1016" y="832"/>
                  <a:pt x="1022" y="826"/>
                  <a:pt x="1022" y="811"/>
                </a:cubicBezTo>
                <a:lnTo>
                  <a:pt x="1022" y="475"/>
                </a:lnTo>
                <a:cubicBezTo>
                  <a:pt x="1022" y="361"/>
                  <a:pt x="971" y="264"/>
                  <a:pt x="834" y="264"/>
                </a:cubicBezTo>
                <a:cubicBezTo>
                  <a:pt x="747" y="264"/>
                  <a:pt x="687" y="304"/>
                  <a:pt x="647" y="352"/>
                </a:cubicBezTo>
                <a:cubicBezTo>
                  <a:pt x="619" y="298"/>
                  <a:pt x="568" y="264"/>
                  <a:pt x="490" y="264"/>
                </a:cubicBezTo>
                <a:cubicBezTo>
                  <a:pt x="405" y="264"/>
                  <a:pt x="355" y="303"/>
                  <a:pt x="325" y="342"/>
                </a:cubicBezTo>
                <a:lnTo>
                  <a:pt x="325" y="296"/>
                </a:lnTo>
                <a:cubicBezTo>
                  <a:pt x="325" y="281"/>
                  <a:pt x="319" y="275"/>
                  <a:pt x="304" y="275"/>
                </a:cubicBezTo>
                <a:lnTo>
                  <a:pt x="261" y="275"/>
                </a:lnTo>
                <a:cubicBezTo>
                  <a:pt x="246" y="275"/>
                  <a:pt x="240" y="281"/>
                  <a:pt x="240" y="296"/>
                </a:cubicBezTo>
                <a:lnTo>
                  <a:pt x="240" y="811"/>
                </a:lnTo>
                <a:cubicBezTo>
                  <a:pt x="240" y="826"/>
                  <a:pt x="246" y="832"/>
                  <a:pt x="261" y="832"/>
                </a:cubicBezTo>
                <a:lnTo>
                  <a:pt x="310" y="832"/>
                </a:lnTo>
                <a:close/>
                <a:moveTo>
                  <a:pt x="1544" y="832"/>
                </a:moveTo>
                <a:lnTo>
                  <a:pt x="1544" y="832"/>
                </a:lnTo>
                <a:cubicBezTo>
                  <a:pt x="1559" y="832"/>
                  <a:pt x="1565" y="826"/>
                  <a:pt x="1565" y="811"/>
                </a:cubicBezTo>
                <a:lnTo>
                  <a:pt x="1565" y="465"/>
                </a:lnTo>
                <a:cubicBezTo>
                  <a:pt x="1565" y="346"/>
                  <a:pt x="1502" y="264"/>
                  <a:pt x="1351" y="264"/>
                </a:cubicBezTo>
                <a:cubicBezTo>
                  <a:pt x="1274" y="264"/>
                  <a:pt x="1203" y="286"/>
                  <a:pt x="1155" y="325"/>
                </a:cubicBezTo>
                <a:cubicBezTo>
                  <a:pt x="1145" y="333"/>
                  <a:pt x="1144" y="344"/>
                  <a:pt x="1151" y="355"/>
                </a:cubicBezTo>
                <a:lnTo>
                  <a:pt x="1169" y="382"/>
                </a:lnTo>
                <a:cubicBezTo>
                  <a:pt x="1179" y="395"/>
                  <a:pt x="1186" y="396"/>
                  <a:pt x="1198" y="386"/>
                </a:cubicBezTo>
                <a:cubicBezTo>
                  <a:pt x="1238" y="355"/>
                  <a:pt x="1292" y="340"/>
                  <a:pt x="1343" y="340"/>
                </a:cubicBezTo>
                <a:cubicBezTo>
                  <a:pt x="1454" y="340"/>
                  <a:pt x="1474" y="411"/>
                  <a:pt x="1474" y="479"/>
                </a:cubicBezTo>
                <a:lnTo>
                  <a:pt x="1474" y="526"/>
                </a:lnTo>
                <a:cubicBezTo>
                  <a:pt x="1444" y="513"/>
                  <a:pt x="1398" y="504"/>
                  <a:pt x="1343" y="504"/>
                </a:cubicBezTo>
                <a:cubicBezTo>
                  <a:pt x="1190" y="504"/>
                  <a:pt x="1122" y="578"/>
                  <a:pt x="1122" y="675"/>
                </a:cubicBezTo>
                <a:cubicBezTo>
                  <a:pt x="1122" y="772"/>
                  <a:pt x="1187" y="844"/>
                  <a:pt x="1307" y="844"/>
                </a:cubicBezTo>
                <a:cubicBezTo>
                  <a:pt x="1400" y="844"/>
                  <a:pt x="1450" y="801"/>
                  <a:pt x="1480" y="761"/>
                </a:cubicBezTo>
                <a:lnTo>
                  <a:pt x="1480" y="811"/>
                </a:lnTo>
                <a:cubicBezTo>
                  <a:pt x="1480" y="826"/>
                  <a:pt x="1486" y="832"/>
                  <a:pt x="1501" y="832"/>
                </a:cubicBezTo>
                <a:lnTo>
                  <a:pt x="1544" y="832"/>
                </a:lnTo>
                <a:close/>
                <a:moveTo>
                  <a:pt x="1322" y="770"/>
                </a:moveTo>
                <a:lnTo>
                  <a:pt x="1322" y="770"/>
                </a:lnTo>
                <a:cubicBezTo>
                  <a:pt x="1237" y="770"/>
                  <a:pt x="1213" y="719"/>
                  <a:pt x="1213" y="673"/>
                </a:cubicBezTo>
                <a:cubicBezTo>
                  <a:pt x="1213" y="615"/>
                  <a:pt x="1251" y="573"/>
                  <a:pt x="1355" y="573"/>
                </a:cubicBezTo>
                <a:cubicBezTo>
                  <a:pt x="1390" y="573"/>
                  <a:pt x="1444" y="578"/>
                  <a:pt x="1474" y="592"/>
                </a:cubicBezTo>
                <a:lnTo>
                  <a:pt x="1474" y="690"/>
                </a:lnTo>
                <a:cubicBezTo>
                  <a:pt x="1435" y="747"/>
                  <a:pt x="1380" y="770"/>
                  <a:pt x="1322" y="770"/>
                </a:cubicBezTo>
                <a:close/>
                <a:moveTo>
                  <a:pt x="2155" y="888"/>
                </a:moveTo>
                <a:lnTo>
                  <a:pt x="2155" y="888"/>
                </a:lnTo>
                <a:cubicBezTo>
                  <a:pt x="2155" y="790"/>
                  <a:pt x="2075" y="746"/>
                  <a:pt x="1974" y="746"/>
                </a:cubicBezTo>
                <a:lnTo>
                  <a:pt x="1834" y="746"/>
                </a:lnTo>
                <a:cubicBezTo>
                  <a:pt x="1766" y="746"/>
                  <a:pt x="1760" y="726"/>
                  <a:pt x="1760" y="709"/>
                </a:cubicBezTo>
                <a:cubicBezTo>
                  <a:pt x="1760" y="688"/>
                  <a:pt x="1771" y="666"/>
                  <a:pt x="1794" y="644"/>
                </a:cubicBezTo>
                <a:cubicBezTo>
                  <a:pt x="1820" y="653"/>
                  <a:pt x="1850" y="658"/>
                  <a:pt x="1884" y="658"/>
                </a:cubicBezTo>
                <a:cubicBezTo>
                  <a:pt x="2037" y="658"/>
                  <a:pt x="2094" y="559"/>
                  <a:pt x="2094" y="460"/>
                </a:cubicBezTo>
                <a:cubicBezTo>
                  <a:pt x="2094" y="409"/>
                  <a:pt x="2079" y="369"/>
                  <a:pt x="2039" y="335"/>
                </a:cubicBezTo>
                <a:cubicBezTo>
                  <a:pt x="2062" y="341"/>
                  <a:pt x="2098" y="346"/>
                  <a:pt x="2127" y="346"/>
                </a:cubicBezTo>
                <a:cubicBezTo>
                  <a:pt x="2141" y="346"/>
                  <a:pt x="2148" y="340"/>
                  <a:pt x="2148" y="325"/>
                </a:cubicBezTo>
                <a:lnTo>
                  <a:pt x="2148" y="296"/>
                </a:lnTo>
                <a:cubicBezTo>
                  <a:pt x="2148" y="281"/>
                  <a:pt x="2142" y="275"/>
                  <a:pt x="2127" y="275"/>
                </a:cubicBezTo>
                <a:lnTo>
                  <a:pt x="1958" y="275"/>
                </a:lnTo>
                <a:cubicBezTo>
                  <a:pt x="1937" y="268"/>
                  <a:pt x="1913" y="264"/>
                  <a:pt x="1881" y="264"/>
                </a:cubicBezTo>
                <a:cubicBezTo>
                  <a:pt x="1736" y="264"/>
                  <a:pt x="1677" y="362"/>
                  <a:pt x="1677" y="462"/>
                </a:cubicBezTo>
                <a:cubicBezTo>
                  <a:pt x="1677" y="522"/>
                  <a:pt x="1699" y="584"/>
                  <a:pt x="1754" y="622"/>
                </a:cubicBezTo>
                <a:cubicBezTo>
                  <a:pt x="1719" y="642"/>
                  <a:pt x="1681" y="674"/>
                  <a:pt x="1681" y="724"/>
                </a:cubicBezTo>
                <a:cubicBezTo>
                  <a:pt x="1681" y="762"/>
                  <a:pt x="1702" y="788"/>
                  <a:pt x="1732" y="801"/>
                </a:cubicBezTo>
                <a:cubicBezTo>
                  <a:pt x="1677" y="823"/>
                  <a:pt x="1640" y="862"/>
                  <a:pt x="1640" y="922"/>
                </a:cubicBezTo>
                <a:cubicBezTo>
                  <a:pt x="1640" y="1020"/>
                  <a:pt x="1736" y="1076"/>
                  <a:pt x="1882" y="1076"/>
                </a:cubicBezTo>
                <a:cubicBezTo>
                  <a:pt x="2060" y="1076"/>
                  <a:pt x="2155" y="994"/>
                  <a:pt x="2155" y="888"/>
                </a:cubicBezTo>
                <a:close/>
                <a:moveTo>
                  <a:pt x="1728" y="911"/>
                </a:moveTo>
                <a:lnTo>
                  <a:pt x="1728" y="911"/>
                </a:lnTo>
                <a:cubicBezTo>
                  <a:pt x="1728" y="873"/>
                  <a:pt x="1747" y="841"/>
                  <a:pt x="1792" y="820"/>
                </a:cubicBezTo>
                <a:lnTo>
                  <a:pt x="1956" y="820"/>
                </a:lnTo>
                <a:cubicBezTo>
                  <a:pt x="2038" y="820"/>
                  <a:pt x="2065" y="854"/>
                  <a:pt x="2065" y="897"/>
                </a:cubicBezTo>
                <a:cubicBezTo>
                  <a:pt x="2065" y="960"/>
                  <a:pt x="2009" y="1011"/>
                  <a:pt x="1884" y="1011"/>
                </a:cubicBezTo>
                <a:cubicBezTo>
                  <a:pt x="1762" y="1011"/>
                  <a:pt x="1728" y="963"/>
                  <a:pt x="1728" y="911"/>
                </a:cubicBezTo>
                <a:close/>
                <a:moveTo>
                  <a:pt x="1766" y="461"/>
                </a:moveTo>
                <a:lnTo>
                  <a:pt x="1766" y="461"/>
                </a:lnTo>
                <a:cubicBezTo>
                  <a:pt x="1766" y="385"/>
                  <a:pt x="1808" y="328"/>
                  <a:pt x="1886" y="328"/>
                </a:cubicBezTo>
                <a:cubicBezTo>
                  <a:pt x="1964" y="328"/>
                  <a:pt x="2005" y="385"/>
                  <a:pt x="2005" y="461"/>
                </a:cubicBezTo>
                <a:cubicBezTo>
                  <a:pt x="2005" y="537"/>
                  <a:pt x="1964" y="593"/>
                  <a:pt x="1886" y="593"/>
                </a:cubicBezTo>
                <a:cubicBezTo>
                  <a:pt x="1808" y="593"/>
                  <a:pt x="1766" y="537"/>
                  <a:pt x="1766" y="461"/>
                </a:cubicBezTo>
                <a:close/>
                <a:moveTo>
                  <a:pt x="2300" y="832"/>
                </a:moveTo>
                <a:lnTo>
                  <a:pt x="2300" y="832"/>
                </a:lnTo>
                <a:cubicBezTo>
                  <a:pt x="2315" y="832"/>
                  <a:pt x="2320" y="826"/>
                  <a:pt x="2320" y="811"/>
                </a:cubicBezTo>
                <a:lnTo>
                  <a:pt x="2320" y="296"/>
                </a:lnTo>
                <a:cubicBezTo>
                  <a:pt x="2320" y="281"/>
                  <a:pt x="2315" y="275"/>
                  <a:pt x="2300" y="275"/>
                </a:cubicBezTo>
                <a:lnTo>
                  <a:pt x="2251" y="275"/>
                </a:lnTo>
                <a:cubicBezTo>
                  <a:pt x="2236" y="275"/>
                  <a:pt x="2230" y="281"/>
                  <a:pt x="2230" y="296"/>
                </a:cubicBezTo>
                <a:lnTo>
                  <a:pt x="2230" y="811"/>
                </a:lnTo>
                <a:cubicBezTo>
                  <a:pt x="2230" y="826"/>
                  <a:pt x="2236" y="832"/>
                  <a:pt x="2251" y="832"/>
                </a:cubicBezTo>
                <a:lnTo>
                  <a:pt x="2300" y="832"/>
                </a:lnTo>
                <a:close/>
                <a:moveTo>
                  <a:pt x="2337" y="74"/>
                </a:moveTo>
                <a:lnTo>
                  <a:pt x="2337" y="74"/>
                </a:lnTo>
                <a:cubicBezTo>
                  <a:pt x="2337" y="40"/>
                  <a:pt x="2314" y="12"/>
                  <a:pt x="2275" y="12"/>
                </a:cubicBezTo>
                <a:cubicBezTo>
                  <a:pt x="2237" y="12"/>
                  <a:pt x="2214" y="40"/>
                  <a:pt x="2214" y="74"/>
                </a:cubicBezTo>
                <a:cubicBezTo>
                  <a:pt x="2214" y="109"/>
                  <a:pt x="2237" y="137"/>
                  <a:pt x="2275" y="137"/>
                </a:cubicBezTo>
                <a:cubicBezTo>
                  <a:pt x="2314" y="137"/>
                  <a:pt x="2337" y="109"/>
                  <a:pt x="2337" y="74"/>
                </a:cubicBezTo>
                <a:close/>
                <a:moveTo>
                  <a:pt x="2528" y="832"/>
                </a:moveTo>
                <a:lnTo>
                  <a:pt x="2528" y="832"/>
                </a:lnTo>
                <a:cubicBezTo>
                  <a:pt x="2543" y="832"/>
                  <a:pt x="2549" y="826"/>
                  <a:pt x="2549" y="811"/>
                </a:cubicBezTo>
                <a:lnTo>
                  <a:pt x="2549" y="413"/>
                </a:lnTo>
                <a:cubicBezTo>
                  <a:pt x="2590" y="357"/>
                  <a:pt x="2648" y="339"/>
                  <a:pt x="2696" y="339"/>
                </a:cubicBezTo>
                <a:cubicBezTo>
                  <a:pt x="2795" y="339"/>
                  <a:pt x="2817" y="418"/>
                  <a:pt x="2817" y="483"/>
                </a:cubicBezTo>
                <a:lnTo>
                  <a:pt x="2817" y="811"/>
                </a:lnTo>
                <a:cubicBezTo>
                  <a:pt x="2817" y="826"/>
                  <a:pt x="2823" y="832"/>
                  <a:pt x="2838" y="832"/>
                </a:cubicBezTo>
                <a:lnTo>
                  <a:pt x="2887" y="832"/>
                </a:lnTo>
                <a:cubicBezTo>
                  <a:pt x="2902" y="832"/>
                  <a:pt x="2908" y="826"/>
                  <a:pt x="2908" y="811"/>
                </a:cubicBezTo>
                <a:lnTo>
                  <a:pt x="2908" y="475"/>
                </a:lnTo>
                <a:cubicBezTo>
                  <a:pt x="2908" y="361"/>
                  <a:pt x="2853" y="264"/>
                  <a:pt x="2715" y="264"/>
                </a:cubicBezTo>
                <a:cubicBezTo>
                  <a:pt x="2627" y="264"/>
                  <a:pt x="2575" y="303"/>
                  <a:pt x="2543" y="342"/>
                </a:cubicBezTo>
                <a:lnTo>
                  <a:pt x="2543" y="296"/>
                </a:lnTo>
                <a:cubicBezTo>
                  <a:pt x="2543" y="281"/>
                  <a:pt x="2538" y="275"/>
                  <a:pt x="2522" y="275"/>
                </a:cubicBezTo>
                <a:lnTo>
                  <a:pt x="2480" y="275"/>
                </a:lnTo>
                <a:cubicBezTo>
                  <a:pt x="2464" y="275"/>
                  <a:pt x="2459" y="281"/>
                  <a:pt x="2459" y="296"/>
                </a:cubicBezTo>
                <a:lnTo>
                  <a:pt x="2459" y="811"/>
                </a:lnTo>
                <a:cubicBezTo>
                  <a:pt x="2459" y="826"/>
                  <a:pt x="2464" y="832"/>
                  <a:pt x="2480" y="832"/>
                </a:cubicBezTo>
                <a:lnTo>
                  <a:pt x="2528" y="832"/>
                </a:lnTo>
                <a:close/>
                <a:moveTo>
                  <a:pt x="3428" y="832"/>
                </a:moveTo>
                <a:lnTo>
                  <a:pt x="3428" y="832"/>
                </a:lnTo>
                <a:cubicBezTo>
                  <a:pt x="3443" y="832"/>
                  <a:pt x="3449" y="826"/>
                  <a:pt x="3449" y="811"/>
                </a:cubicBezTo>
                <a:lnTo>
                  <a:pt x="3449" y="465"/>
                </a:lnTo>
                <a:cubicBezTo>
                  <a:pt x="3449" y="346"/>
                  <a:pt x="3387" y="264"/>
                  <a:pt x="3236" y="264"/>
                </a:cubicBezTo>
                <a:cubicBezTo>
                  <a:pt x="3158" y="264"/>
                  <a:pt x="3087" y="286"/>
                  <a:pt x="3040" y="325"/>
                </a:cubicBezTo>
                <a:cubicBezTo>
                  <a:pt x="3029" y="333"/>
                  <a:pt x="3028" y="344"/>
                  <a:pt x="3035" y="355"/>
                </a:cubicBezTo>
                <a:lnTo>
                  <a:pt x="3054" y="382"/>
                </a:lnTo>
                <a:cubicBezTo>
                  <a:pt x="3063" y="395"/>
                  <a:pt x="3070" y="396"/>
                  <a:pt x="3083" y="386"/>
                </a:cubicBezTo>
                <a:cubicBezTo>
                  <a:pt x="3122" y="355"/>
                  <a:pt x="3177" y="340"/>
                  <a:pt x="3228" y="340"/>
                </a:cubicBezTo>
                <a:cubicBezTo>
                  <a:pt x="3338" y="340"/>
                  <a:pt x="3359" y="411"/>
                  <a:pt x="3359" y="479"/>
                </a:cubicBezTo>
                <a:lnTo>
                  <a:pt x="3359" y="526"/>
                </a:lnTo>
                <a:cubicBezTo>
                  <a:pt x="3329" y="513"/>
                  <a:pt x="3282" y="504"/>
                  <a:pt x="3228" y="504"/>
                </a:cubicBezTo>
                <a:cubicBezTo>
                  <a:pt x="3074" y="504"/>
                  <a:pt x="3006" y="578"/>
                  <a:pt x="3006" y="675"/>
                </a:cubicBezTo>
                <a:cubicBezTo>
                  <a:pt x="3006" y="772"/>
                  <a:pt x="3071" y="844"/>
                  <a:pt x="3192" y="844"/>
                </a:cubicBezTo>
                <a:cubicBezTo>
                  <a:pt x="3284" y="844"/>
                  <a:pt x="3334" y="801"/>
                  <a:pt x="3364" y="761"/>
                </a:cubicBezTo>
                <a:lnTo>
                  <a:pt x="3364" y="811"/>
                </a:lnTo>
                <a:cubicBezTo>
                  <a:pt x="3364" y="826"/>
                  <a:pt x="3370" y="832"/>
                  <a:pt x="3385" y="832"/>
                </a:cubicBezTo>
                <a:lnTo>
                  <a:pt x="3428" y="832"/>
                </a:lnTo>
                <a:close/>
                <a:moveTo>
                  <a:pt x="3207" y="770"/>
                </a:moveTo>
                <a:lnTo>
                  <a:pt x="3207" y="770"/>
                </a:lnTo>
                <a:cubicBezTo>
                  <a:pt x="3121" y="770"/>
                  <a:pt x="3098" y="719"/>
                  <a:pt x="3098" y="673"/>
                </a:cubicBezTo>
                <a:cubicBezTo>
                  <a:pt x="3098" y="615"/>
                  <a:pt x="3135" y="573"/>
                  <a:pt x="3239" y="573"/>
                </a:cubicBezTo>
                <a:cubicBezTo>
                  <a:pt x="3274" y="573"/>
                  <a:pt x="3329" y="578"/>
                  <a:pt x="3359" y="592"/>
                </a:cubicBezTo>
                <a:lnTo>
                  <a:pt x="3359" y="690"/>
                </a:lnTo>
                <a:cubicBezTo>
                  <a:pt x="3319" y="747"/>
                  <a:pt x="3265" y="770"/>
                  <a:pt x="3207" y="770"/>
                </a:cubicBezTo>
                <a:close/>
                <a:moveTo>
                  <a:pt x="3608" y="346"/>
                </a:moveTo>
                <a:lnTo>
                  <a:pt x="3608" y="346"/>
                </a:lnTo>
                <a:lnTo>
                  <a:pt x="3608" y="676"/>
                </a:lnTo>
                <a:cubicBezTo>
                  <a:pt x="3608" y="799"/>
                  <a:pt x="3663" y="844"/>
                  <a:pt x="3760" y="844"/>
                </a:cubicBezTo>
                <a:cubicBezTo>
                  <a:pt x="3798" y="844"/>
                  <a:pt x="3834" y="837"/>
                  <a:pt x="3867" y="818"/>
                </a:cubicBezTo>
                <a:cubicBezTo>
                  <a:pt x="3878" y="811"/>
                  <a:pt x="3882" y="802"/>
                  <a:pt x="3876" y="788"/>
                </a:cubicBezTo>
                <a:lnTo>
                  <a:pt x="3863" y="758"/>
                </a:lnTo>
                <a:cubicBezTo>
                  <a:pt x="3858" y="745"/>
                  <a:pt x="3851" y="743"/>
                  <a:pt x="3838" y="750"/>
                </a:cubicBezTo>
                <a:cubicBezTo>
                  <a:pt x="3818" y="761"/>
                  <a:pt x="3797" y="768"/>
                  <a:pt x="3772" y="768"/>
                </a:cubicBezTo>
                <a:cubicBezTo>
                  <a:pt x="3717" y="768"/>
                  <a:pt x="3699" y="734"/>
                  <a:pt x="3699" y="673"/>
                </a:cubicBezTo>
                <a:lnTo>
                  <a:pt x="3699" y="346"/>
                </a:lnTo>
                <a:lnTo>
                  <a:pt x="3856" y="346"/>
                </a:lnTo>
                <a:cubicBezTo>
                  <a:pt x="3871" y="346"/>
                  <a:pt x="3877" y="340"/>
                  <a:pt x="3877" y="325"/>
                </a:cubicBezTo>
                <a:lnTo>
                  <a:pt x="3877" y="296"/>
                </a:lnTo>
                <a:cubicBezTo>
                  <a:pt x="3877" y="281"/>
                  <a:pt x="3871" y="275"/>
                  <a:pt x="3856" y="275"/>
                </a:cubicBezTo>
                <a:lnTo>
                  <a:pt x="3699" y="275"/>
                </a:lnTo>
                <a:lnTo>
                  <a:pt x="3699" y="146"/>
                </a:lnTo>
                <a:cubicBezTo>
                  <a:pt x="3699" y="131"/>
                  <a:pt x="3693" y="125"/>
                  <a:pt x="3678" y="125"/>
                </a:cubicBezTo>
                <a:lnTo>
                  <a:pt x="3629" y="125"/>
                </a:lnTo>
                <a:cubicBezTo>
                  <a:pt x="3614" y="125"/>
                  <a:pt x="3608" y="131"/>
                  <a:pt x="3608" y="146"/>
                </a:cubicBezTo>
                <a:lnTo>
                  <a:pt x="3608" y="275"/>
                </a:lnTo>
                <a:lnTo>
                  <a:pt x="3534" y="275"/>
                </a:lnTo>
                <a:cubicBezTo>
                  <a:pt x="3519" y="275"/>
                  <a:pt x="3513" y="281"/>
                  <a:pt x="3513" y="296"/>
                </a:cubicBezTo>
                <a:lnTo>
                  <a:pt x="3513" y="325"/>
                </a:lnTo>
                <a:cubicBezTo>
                  <a:pt x="3513" y="340"/>
                  <a:pt x="3519" y="346"/>
                  <a:pt x="3534" y="346"/>
                </a:cubicBezTo>
                <a:lnTo>
                  <a:pt x="3608" y="346"/>
                </a:lnTo>
                <a:close/>
                <a:moveTo>
                  <a:pt x="4030" y="832"/>
                </a:moveTo>
                <a:lnTo>
                  <a:pt x="4030" y="832"/>
                </a:lnTo>
                <a:cubicBezTo>
                  <a:pt x="4045" y="832"/>
                  <a:pt x="4051" y="826"/>
                  <a:pt x="4051" y="811"/>
                </a:cubicBezTo>
                <a:lnTo>
                  <a:pt x="4051" y="296"/>
                </a:lnTo>
                <a:cubicBezTo>
                  <a:pt x="4051" y="281"/>
                  <a:pt x="4045" y="275"/>
                  <a:pt x="4030" y="275"/>
                </a:cubicBezTo>
                <a:lnTo>
                  <a:pt x="3982" y="275"/>
                </a:lnTo>
                <a:cubicBezTo>
                  <a:pt x="3967" y="275"/>
                  <a:pt x="3961" y="281"/>
                  <a:pt x="3961" y="296"/>
                </a:cubicBezTo>
                <a:lnTo>
                  <a:pt x="3961" y="811"/>
                </a:lnTo>
                <a:cubicBezTo>
                  <a:pt x="3961" y="826"/>
                  <a:pt x="3967" y="832"/>
                  <a:pt x="3982" y="832"/>
                </a:cubicBezTo>
                <a:lnTo>
                  <a:pt x="4030" y="832"/>
                </a:lnTo>
                <a:close/>
                <a:moveTo>
                  <a:pt x="4068" y="74"/>
                </a:moveTo>
                <a:lnTo>
                  <a:pt x="4068" y="74"/>
                </a:lnTo>
                <a:cubicBezTo>
                  <a:pt x="4068" y="40"/>
                  <a:pt x="4044" y="12"/>
                  <a:pt x="4006" y="12"/>
                </a:cubicBezTo>
                <a:cubicBezTo>
                  <a:pt x="3968" y="12"/>
                  <a:pt x="3945" y="40"/>
                  <a:pt x="3945" y="74"/>
                </a:cubicBezTo>
                <a:cubicBezTo>
                  <a:pt x="3945" y="109"/>
                  <a:pt x="3968" y="137"/>
                  <a:pt x="4006" y="137"/>
                </a:cubicBezTo>
                <a:cubicBezTo>
                  <a:pt x="4044" y="137"/>
                  <a:pt x="4068" y="109"/>
                  <a:pt x="4068" y="74"/>
                </a:cubicBezTo>
                <a:close/>
                <a:moveTo>
                  <a:pt x="4248" y="554"/>
                </a:moveTo>
                <a:lnTo>
                  <a:pt x="4248" y="554"/>
                </a:lnTo>
                <a:cubicBezTo>
                  <a:pt x="4248" y="439"/>
                  <a:pt x="4295" y="335"/>
                  <a:pt x="4411" y="335"/>
                </a:cubicBezTo>
                <a:cubicBezTo>
                  <a:pt x="4527" y="335"/>
                  <a:pt x="4573" y="439"/>
                  <a:pt x="4573" y="554"/>
                </a:cubicBezTo>
                <a:cubicBezTo>
                  <a:pt x="4573" y="668"/>
                  <a:pt x="4527" y="772"/>
                  <a:pt x="4411" y="772"/>
                </a:cubicBezTo>
                <a:cubicBezTo>
                  <a:pt x="4295" y="772"/>
                  <a:pt x="4248" y="668"/>
                  <a:pt x="4248" y="554"/>
                </a:cubicBezTo>
                <a:close/>
                <a:moveTo>
                  <a:pt x="4667" y="554"/>
                </a:moveTo>
                <a:lnTo>
                  <a:pt x="4667" y="554"/>
                </a:lnTo>
                <a:cubicBezTo>
                  <a:pt x="4667" y="404"/>
                  <a:pt x="4593" y="264"/>
                  <a:pt x="4411" y="264"/>
                </a:cubicBezTo>
                <a:cubicBezTo>
                  <a:pt x="4232" y="264"/>
                  <a:pt x="4155" y="404"/>
                  <a:pt x="4155" y="554"/>
                </a:cubicBezTo>
                <a:cubicBezTo>
                  <a:pt x="4155" y="703"/>
                  <a:pt x="4229" y="844"/>
                  <a:pt x="4411" y="844"/>
                </a:cubicBezTo>
                <a:cubicBezTo>
                  <a:pt x="4590" y="844"/>
                  <a:pt x="4667" y="703"/>
                  <a:pt x="4667" y="554"/>
                </a:cubicBezTo>
                <a:close/>
                <a:moveTo>
                  <a:pt x="4844" y="832"/>
                </a:moveTo>
                <a:lnTo>
                  <a:pt x="4844" y="832"/>
                </a:lnTo>
                <a:cubicBezTo>
                  <a:pt x="4859" y="832"/>
                  <a:pt x="4864" y="826"/>
                  <a:pt x="4864" y="811"/>
                </a:cubicBezTo>
                <a:lnTo>
                  <a:pt x="4864" y="413"/>
                </a:lnTo>
                <a:cubicBezTo>
                  <a:pt x="4905" y="357"/>
                  <a:pt x="4963" y="339"/>
                  <a:pt x="5012" y="339"/>
                </a:cubicBezTo>
                <a:cubicBezTo>
                  <a:pt x="5110" y="339"/>
                  <a:pt x="5132" y="418"/>
                  <a:pt x="5132" y="483"/>
                </a:cubicBezTo>
                <a:lnTo>
                  <a:pt x="5132" y="811"/>
                </a:lnTo>
                <a:cubicBezTo>
                  <a:pt x="5132" y="826"/>
                  <a:pt x="5138" y="832"/>
                  <a:pt x="5153" y="832"/>
                </a:cubicBezTo>
                <a:lnTo>
                  <a:pt x="5202" y="832"/>
                </a:lnTo>
                <a:cubicBezTo>
                  <a:pt x="5217" y="832"/>
                  <a:pt x="5223" y="826"/>
                  <a:pt x="5223" y="811"/>
                </a:cubicBezTo>
                <a:lnTo>
                  <a:pt x="5223" y="475"/>
                </a:lnTo>
                <a:cubicBezTo>
                  <a:pt x="5223" y="361"/>
                  <a:pt x="5168" y="264"/>
                  <a:pt x="5030" y="264"/>
                </a:cubicBezTo>
                <a:cubicBezTo>
                  <a:pt x="4942" y="264"/>
                  <a:pt x="4890" y="303"/>
                  <a:pt x="4859" y="342"/>
                </a:cubicBezTo>
                <a:lnTo>
                  <a:pt x="4859" y="296"/>
                </a:lnTo>
                <a:cubicBezTo>
                  <a:pt x="4859" y="281"/>
                  <a:pt x="4853" y="275"/>
                  <a:pt x="4838" y="275"/>
                </a:cubicBezTo>
                <a:lnTo>
                  <a:pt x="4795" y="275"/>
                </a:lnTo>
                <a:cubicBezTo>
                  <a:pt x="4780" y="275"/>
                  <a:pt x="4774" y="281"/>
                  <a:pt x="4774" y="296"/>
                </a:cubicBezTo>
                <a:lnTo>
                  <a:pt x="4774" y="811"/>
                </a:lnTo>
                <a:cubicBezTo>
                  <a:pt x="4774" y="826"/>
                  <a:pt x="4780" y="832"/>
                  <a:pt x="4795" y="832"/>
                </a:cubicBezTo>
                <a:lnTo>
                  <a:pt x="4844" y="832"/>
                </a:lnTo>
                <a:close/>
                <a:moveTo>
                  <a:pt x="6024" y="832"/>
                </a:moveTo>
                <a:lnTo>
                  <a:pt x="6024" y="832"/>
                </a:lnTo>
                <a:cubicBezTo>
                  <a:pt x="6039" y="832"/>
                  <a:pt x="6045" y="826"/>
                  <a:pt x="6045" y="811"/>
                </a:cubicBezTo>
                <a:lnTo>
                  <a:pt x="6045" y="465"/>
                </a:lnTo>
                <a:cubicBezTo>
                  <a:pt x="6045" y="346"/>
                  <a:pt x="5983" y="264"/>
                  <a:pt x="5832" y="264"/>
                </a:cubicBezTo>
                <a:cubicBezTo>
                  <a:pt x="5754" y="264"/>
                  <a:pt x="5683" y="286"/>
                  <a:pt x="5636" y="325"/>
                </a:cubicBezTo>
                <a:cubicBezTo>
                  <a:pt x="5625" y="333"/>
                  <a:pt x="5624" y="344"/>
                  <a:pt x="5631" y="355"/>
                </a:cubicBezTo>
                <a:lnTo>
                  <a:pt x="5650" y="382"/>
                </a:lnTo>
                <a:cubicBezTo>
                  <a:pt x="5659" y="395"/>
                  <a:pt x="5666" y="396"/>
                  <a:pt x="5679" y="386"/>
                </a:cubicBezTo>
                <a:cubicBezTo>
                  <a:pt x="5718" y="355"/>
                  <a:pt x="5773" y="340"/>
                  <a:pt x="5824" y="340"/>
                </a:cubicBezTo>
                <a:cubicBezTo>
                  <a:pt x="5934" y="340"/>
                  <a:pt x="5955" y="411"/>
                  <a:pt x="5955" y="479"/>
                </a:cubicBezTo>
                <a:lnTo>
                  <a:pt x="5955" y="526"/>
                </a:lnTo>
                <a:cubicBezTo>
                  <a:pt x="5925" y="513"/>
                  <a:pt x="5878" y="504"/>
                  <a:pt x="5824" y="504"/>
                </a:cubicBezTo>
                <a:cubicBezTo>
                  <a:pt x="5671" y="504"/>
                  <a:pt x="5602" y="578"/>
                  <a:pt x="5602" y="675"/>
                </a:cubicBezTo>
                <a:cubicBezTo>
                  <a:pt x="5602" y="772"/>
                  <a:pt x="5667" y="844"/>
                  <a:pt x="5788" y="844"/>
                </a:cubicBezTo>
                <a:cubicBezTo>
                  <a:pt x="5881" y="844"/>
                  <a:pt x="5930" y="801"/>
                  <a:pt x="5961" y="761"/>
                </a:cubicBezTo>
                <a:lnTo>
                  <a:pt x="5961" y="811"/>
                </a:lnTo>
                <a:cubicBezTo>
                  <a:pt x="5961" y="826"/>
                  <a:pt x="5966" y="832"/>
                  <a:pt x="5981" y="832"/>
                </a:cubicBezTo>
                <a:lnTo>
                  <a:pt x="6024" y="832"/>
                </a:lnTo>
                <a:close/>
                <a:moveTo>
                  <a:pt x="5803" y="770"/>
                </a:moveTo>
                <a:lnTo>
                  <a:pt x="5803" y="770"/>
                </a:lnTo>
                <a:cubicBezTo>
                  <a:pt x="5717" y="770"/>
                  <a:pt x="5694" y="719"/>
                  <a:pt x="5694" y="673"/>
                </a:cubicBezTo>
                <a:cubicBezTo>
                  <a:pt x="5694" y="615"/>
                  <a:pt x="5731" y="573"/>
                  <a:pt x="5835" y="573"/>
                </a:cubicBezTo>
                <a:cubicBezTo>
                  <a:pt x="5870" y="573"/>
                  <a:pt x="5925" y="578"/>
                  <a:pt x="5955" y="592"/>
                </a:cubicBezTo>
                <a:lnTo>
                  <a:pt x="5955" y="690"/>
                </a:lnTo>
                <a:cubicBezTo>
                  <a:pt x="5915" y="747"/>
                  <a:pt x="5861" y="770"/>
                  <a:pt x="5803" y="770"/>
                </a:cubicBezTo>
                <a:close/>
                <a:moveTo>
                  <a:pt x="6204" y="346"/>
                </a:moveTo>
                <a:lnTo>
                  <a:pt x="6204" y="346"/>
                </a:lnTo>
                <a:lnTo>
                  <a:pt x="6204" y="676"/>
                </a:lnTo>
                <a:cubicBezTo>
                  <a:pt x="6204" y="799"/>
                  <a:pt x="6259" y="844"/>
                  <a:pt x="6356" y="844"/>
                </a:cubicBezTo>
                <a:cubicBezTo>
                  <a:pt x="6395" y="844"/>
                  <a:pt x="6431" y="837"/>
                  <a:pt x="6463" y="818"/>
                </a:cubicBezTo>
                <a:cubicBezTo>
                  <a:pt x="6475" y="811"/>
                  <a:pt x="6478" y="802"/>
                  <a:pt x="6472" y="788"/>
                </a:cubicBezTo>
                <a:lnTo>
                  <a:pt x="6460" y="758"/>
                </a:lnTo>
                <a:cubicBezTo>
                  <a:pt x="6454" y="745"/>
                  <a:pt x="6447" y="743"/>
                  <a:pt x="6434" y="750"/>
                </a:cubicBezTo>
                <a:cubicBezTo>
                  <a:pt x="6414" y="761"/>
                  <a:pt x="6393" y="768"/>
                  <a:pt x="6368" y="768"/>
                </a:cubicBezTo>
                <a:cubicBezTo>
                  <a:pt x="6313" y="768"/>
                  <a:pt x="6295" y="734"/>
                  <a:pt x="6295" y="673"/>
                </a:cubicBezTo>
                <a:lnTo>
                  <a:pt x="6295" y="346"/>
                </a:lnTo>
                <a:lnTo>
                  <a:pt x="6453" y="346"/>
                </a:lnTo>
                <a:cubicBezTo>
                  <a:pt x="6468" y="346"/>
                  <a:pt x="6473" y="340"/>
                  <a:pt x="6473" y="325"/>
                </a:cubicBezTo>
                <a:lnTo>
                  <a:pt x="6473" y="296"/>
                </a:lnTo>
                <a:cubicBezTo>
                  <a:pt x="6473" y="281"/>
                  <a:pt x="6468" y="275"/>
                  <a:pt x="6453" y="275"/>
                </a:cubicBezTo>
                <a:lnTo>
                  <a:pt x="6295" y="275"/>
                </a:lnTo>
                <a:lnTo>
                  <a:pt x="6295" y="146"/>
                </a:lnTo>
                <a:cubicBezTo>
                  <a:pt x="6295" y="131"/>
                  <a:pt x="6289" y="125"/>
                  <a:pt x="6274" y="125"/>
                </a:cubicBezTo>
                <a:lnTo>
                  <a:pt x="6225" y="125"/>
                </a:lnTo>
                <a:cubicBezTo>
                  <a:pt x="6210" y="125"/>
                  <a:pt x="6204" y="131"/>
                  <a:pt x="6204" y="146"/>
                </a:cubicBezTo>
                <a:lnTo>
                  <a:pt x="6204" y="275"/>
                </a:lnTo>
                <a:lnTo>
                  <a:pt x="6130" y="275"/>
                </a:lnTo>
                <a:cubicBezTo>
                  <a:pt x="6115" y="275"/>
                  <a:pt x="6109" y="281"/>
                  <a:pt x="6109" y="296"/>
                </a:cubicBezTo>
                <a:lnTo>
                  <a:pt x="6109" y="325"/>
                </a:lnTo>
                <a:cubicBezTo>
                  <a:pt x="6109" y="340"/>
                  <a:pt x="6115" y="346"/>
                  <a:pt x="6130" y="346"/>
                </a:cubicBezTo>
                <a:lnTo>
                  <a:pt x="6204" y="346"/>
                </a:lnTo>
                <a:close/>
                <a:moveTo>
                  <a:pt x="7502" y="275"/>
                </a:moveTo>
                <a:lnTo>
                  <a:pt x="7502" y="275"/>
                </a:lnTo>
                <a:cubicBezTo>
                  <a:pt x="7487" y="275"/>
                  <a:pt x="7480" y="281"/>
                  <a:pt x="7478" y="296"/>
                </a:cubicBezTo>
                <a:cubicBezTo>
                  <a:pt x="7451" y="447"/>
                  <a:pt x="7398" y="628"/>
                  <a:pt x="7350" y="741"/>
                </a:cubicBezTo>
                <a:cubicBezTo>
                  <a:pt x="7298" y="628"/>
                  <a:pt x="7241" y="447"/>
                  <a:pt x="7214" y="296"/>
                </a:cubicBezTo>
                <a:cubicBezTo>
                  <a:pt x="7211" y="281"/>
                  <a:pt x="7204" y="275"/>
                  <a:pt x="7189" y="275"/>
                </a:cubicBezTo>
                <a:lnTo>
                  <a:pt x="7150" y="275"/>
                </a:lnTo>
                <a:cubicBezTo>
                  <a:pt x="7135" y="275"/>
                  <a:pt x="7128" y="281"/>
                  <a:pt x="7125" y="296"/>
                </a:cubicBezTo>
                <a:cubicBezTo>
                  <a:pt x="7099" y="447"/>
                  <a:pt x="7042" y="628"/>
                  <a:pt x="6990" y="741"/>
                </a:cubicBezTo>
                <a:cubicBezTo>
                  <a:pt x="6942" y="628"/>
                  <a:pt x="6889" y="447"/>
                  <a:pt x="6862" y="296"/>
                </a:cubicBezTo>
                <a:cubicBezTo>
                  <a:pt x="6860" y="281"/>
                  <a:pt x="6853" y="275"/>
                  <a:pt x="6838" y="275"/>
                </a:cubicBezTo>
                <a:lnTo>
                  <a:pt x="6788" y="275"/>
                </a:lnTo>
                <a:cubicBezTo>
                  <a:pt x="6776" y="275"/>
                  <a:pt x="6770" y="281"/>
                  <a:pt x="6770" y="290"/>
                </a:cubicBezTo>
                <a:cubicBezTo>
                  <a:pt x="6770" y="295"/>
                  <a:pt x="6772" y="301"/>
                  <a:pt x="6773" y="306"/>
                </a:cubicBezTo>
                <a:cubicBezTo>
                  <a:pt x="6808" y="483"/>
                  <a:pt x="6877" y="688"/>
                  <a:pt x="6935" y="813"/>
                </a:cubicBezTo>
                <a:cubicBezTo>
                  <a:pt x="6941" y="826"/>
                  <a:pt x="6950" y="832"/>
                  <a:pt x="6965" y="832"/>
                </a:cubicBezTo>
                <a:lnTo>
                  <a:pt x="7011" y="832"/>
                </a:lnTo>
                <a:cubicBezTo>
                  <a:pt x="7026" y="832"/>
                  <a:pt x="7034" y="826"/>
                  <a:pt x="7040" y="812"/>
                </a:cubicBezTo>
                <a:cubicBezTo>
                  <a:pt x="7104" y="659"/>
                  <a:pt x="7147" y="533"/>
                  <a:pt x="7169" y="412"/>
                </a:cubicBezTo>
                <a:cubicBezTo>
                  <a:pt x="7193" y="533"/>
                  <a:pt x="7234" y="659"/>
                  <a:pt x="7301" y="813"/>
                </a:cubicBezTo>
                <a:cubicBezTo>
                  <a:pt x="7306" y="826"/>
                  <a:pt x="7314" y="832"/>
                  <a:pt x="7330" y="832"/>
                </a:cubicBezTo>
                <a:lnTo>
                  <a:pt x="7374" y="832"/>
                </a:lnTo>
                <a:cubicBezTo>
                  <a:pt x="7389" y="832"/>
                  <a:pt x="7398" y="825"/>
                  <a:pt x="7404" y="813"/>
                </a:cubicBezTo>
                <a:cubicBezTo>
                  <a:pt x="7465" y="690"/>
                  <a:pt x="7531" y="483"/>
                  <a:pt x="7566" y="306"/>
                </a:cubicBezTo>
                <a:cubicBezTo>
                  <a:pt x="7567" y="301"/>
                  <a:pt x="7568" y="295"/>
                  <a:pt x="7568" y="290"/>
                </a:cubicBezTo>
                <a:cubicBezTo>
                  <a:pt x="7568" y="281"/>
                  <a:pt x="7563" y="275"/>
                  <a:pt x="7551" y="275"/>
                </a:cubicBezTo>
                <a:lnTo>
                  <a:pt x="7502" y="275"/>
                </a:lnTo>
                <a:close/>
                <a:moveTo>
                  <a:pt x="7705" y="554"/>
                </a:moveTo>
                <a:lnTo>
                  <a:pt x="7705" y="554"/>
                </a:lnTo>
                <a:cubicBezTo>
                  <a:pt x="7705" y="439"/>
                  <a:pt x="7752" y="335"/>
                  <a:pt x="7868" y="335"/>
                </a:cubicBezTo>
                <a:cubicBezTo>
                  <a:pt x="7984" y="335"/>
                  <a:pt x="8030" y="439"/>
                  <a:pt x="8030" y="554"/>
                </a:cubicBezTo>
                <a:cubicBezTo>
                  <a:pt x="8030" y="668"/>
                  <a:pt x="7984" y="772"/>
                  <a:pt x="7868" y="772"/>
                </a:cubicBezTo>
                <a:cubicBezTo>
                  <a:pt x="7752" y="772"/>
                  <a:pt x="7705" y="668"/>
                  <a:pt x="7705" y="554"/>
                </a:cubicBezTo>
                <a:close/>
                <a:moveTo>
                  <a:pt x="8124" y="554"/>
                </a:moveTo>
                <a:lnTo>
                  <a:pt x="8124" y="554"/>
                </a:lnTo>
                <a:cubicBezTo>
                  <a:pt x="8124" y="404"/>
                  <a:pt x="8050" y="264"/>
                  <a:pt x="7868" y="264"/>
                </a:cubicBezTo>
                <a:cubicBezTo>
                  <a:pt x="7689" y="264"/>
                  <a:pt x="7611" y="404"/>
                  <a:pt x="7611" y="554"/>
                </a:cubicBezTo>
                <a:cubicBezTo>
                  <a:pt x="7611" y="703"/>
                  <a:pt x="7686" y="844"/>
                  <a:pt x="7868" y="844"/>
                </a:cubicBezTo>
                <a:cubicBezTo>
                  <a:pt x="8046" y="844"/>
                  <a:pt x="8124" y="703"/>
                  <a:pt x="8124" y="554"/>
                </a:cubicBezTo>
                <a:close/>
                <a:moveTo>
                  <a:pt x="8300" y="832"/>
                </a:moveTo>
                <a:lnTo>
                  <a:pt x="8300" y="832"/>
                </a:lnTo>
                <a:cubicBezTo>
                  <a:pt x="8315" y="832"/>
                  <a:pt x="8321" y="826"/>
                  <a:pt x="8321" y="811"/>
                </a:cubicBezTo>
                <a:lnTo>
                  <a:pt x="8321" y="413"/>
                </a:lnTo>
                <a:cubicBezTo>
                  <a:pt x="8357" y="363"/>
                  <a:pt x="8410" y="346"/>
                  <a:pt x="8455" y="346"/>
                </a:cubicBezTo>
                <a:cubicBezTo>
                  <a:pt x="8471" y="346"/>
                  <a:pt x="8487" y="348"/>
                  <a:pt x="8503" y="353"/>
                </a:cubicBezTo>
                <a:cubicBezTo>
                  <a:pt x="8518" y="356"/>
                  <a:pt x="8524" y="353"/>
                  <a:pt x="8528" y="338"/>
                </a:cubicBezTo>
                <a:lnTo>
                  <a:pt x="8537" y="295"/>
                </a:lnTo>
                <a:cubicBezTo>
                  <a:pt x="8540" y="282"/>
                  <a:pt x="8535" y="273"/>
                  <a:pt x="8522" y="269"/>
                </a:cubicBezTo>
                <a:cubicBezTo>
                  <a:pt x="8506" y="265"/>
                  <a:pt x="8488" y="264"/>
                  <a:pt x="8473" y="264"/>
                </a:cubicBezTo>
                <a:cubicBezTo>
                  <a:pt x="8392" y="264"/>
                  <a:pt x="8347" y="308"/>
                  <a:pt x="8315" y="348"/>
                </a:cubicBezTo>
                <a:lnTo>
                  <a:pt x="8315" y="296"/>
                </a:lnTo>
                <a:cubicBezTo>
                  <a:pt x="8315" y="281"/>
                  <a:pt x="8310" y="275"/>
                  <a:pt x="8294" y="275"/>
                </a:cubicBezTo>
                <a:lnTo>
                  <a:pt x="8252" y="275"/>
                </a:lnTo>
                <a:cubicBezTo>
                  <a:pt x="8236" y="275"/>
                  <a:pt x="8231" y="281"/>
                  <a:pt x="8231" y="296"/>
                </a:cubicBezTo>
                <a:lnTo>
                  <a:pt x="8231" y="811"/>
                </a:lnTo>
                <a:cubicBezTo>
                  <a:pt x="8231" y="826"/>
                  <a:pt x="8236" y="832"/>
                  <a:pt x="8252" y="832"/>
                </a:cubicBezTo>
                <a:lnTo>
                  <a:pt x="8300" y="832"/>
                </a:lnTo>
                <a:close/>
                <a:moveTo>
                  <a:pt x="9044" y="832"/>
                </a:moveTo>
                <a:lnTo>
                  <a:pt x="9044" y="832"/>
                </a:lnTo>
                <a:cubicBezTo>
                  <a:pt x="9058" y="832"/>
                  <a:pt x="9061" y="825"/>
                  <a:pt x="9056" y="813"/>
                </a:cubicBezTo>
                <a:cubicBezTo>
                  <a:pt x="9009" y="716"/>
                  <a:pt x="8919" y="595"/>
                  <a:pt x="8833" y="515"/>
                </a:cubicBezTo>
                <a:cubicBezTo>
                  <a:pt x="8909" y="447"/>
                  <a:pt x="8978" y="369"/>
                  <a:pt x="9028" y="293"/>
                </a:cubicBezTo>
                <a:cubicBezTo>
                  <a:pt x="9035" y="282"/>
                  <a:pt x="9031" y="275"/>
                  <a:pt x="9018" y="275"/>
                </a:cubicBezTo>
                <a:lnTo>
                  <a:pt x="8962" y="275"/>
                </a:lnTo>
                <a:cubicBezTo>
                  <a:pt x="8945" y="275"/>
                  <a:pt x="8937" y="280"/>
                  <a:pt x="8928" y="293"/>
                </a:cubicBezTo>
                <a:cubicBezTo>
                  <a:pt x="8878" y="367"/>
                  <a:pt x="8789" y="465"/>
                  <a:pt x="8704" y="526"/>
                </a:cubicBezTo>
                <a:lnTo>
                  <a:pt x="8704" y="20"/>
                </a:lnTo>
                <a:cubicBezTo>
                  <a:pt x="8704" y="5"/>
                  <a:pt x="8698" y="0"/>
                  <a:pt x="8683" y="0"/>
                </a:cubicBezTo>
                <a:lnTo>
                  <a:pt x="8634" y="0"/>
                </a:lnTo>
                <a:cubicBezTo>
                  <a:pt x="8619" y="0"/>
                  <a:pt x="8614" y="5"/>
                  <a:pt x="8614" y="20"/>
                </a:cubicBezTo>
                <a:lnTo>
                  <a:pt x="8614" y="811"/>
                </a:lnTo>
                <a:cubicBezTo>
                  <a:pt x="8614" y="826"/>
                  <a:pt x="8619" y="832"/>
                  <a:pt x="8634" y="832"/>
                </a:cubicBezTo>
                <a:lnTo>
                  <a:pt x="8683" y="832"/>
                </a:lnTo>
                <a:cubicBezTo>
                  <a:pt x="8698" y="832"/>
                  <a:pt x="8704" y="826"/>
                  <a:pt x="8704" y="811"/>
                </a:cubicBezTo>
                <a:lnTo>
                  <a:pt x="8704" y="613"/>
                </a:lnTo>
                <a:cubicBezTo>
                  <a:pt x="8727" y="598"/>
                  <a:pt x="8750" y="581"/>
                  <a:pt x="8773" y="564"/>
                </a:cubicBezTo>
                <a:cubicBezTo>
                  <a:pt x="8846" y="634"/>
                  <a:pt x="8914" y="732"/>
                  <a:pt x="8958" y="813"/>
                </a:cubicBezTo>
                <a:cubicBezTo>
                  <a:pt x="8965" y="827"/>
                  <a:pt x="8973" y="832"/>
                  <a:pt x="8988" y="832"/>
                </a:cubicBezTo>
                <a:lnTo>
                  <a:pt x="9044" y="83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38390807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Monogram 1">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18888" y="2185416"/>
            <a:ext cx="2542032" cy="25420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p:cNvSpPr>
            <a:spLocks noChangeAspect="1" noChangeArrowheads="1" noTextEdit="1"/>
          </p:cNvSpPr>
          <p:nvPr userDrawn="1"/>
        </p:nvSpPr>
        <p:spPr bwMode="auto">
          <a:xfrm>
            <a:off x="4819650" y="2185988"/>
            <a:ext cx="254317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14275179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Monogram 2">
    <p:bg>
      <p:bgPr>
        <a:solidFill>
          <a:schemeClr val="accent1"/>
        </a:solidFill>
        <a:effectLst/>
      </p:bgPr>
    </p:bg>
    <p:spTree>
      <p:nvGrpSpPr>
        <p:cNvPr id="1" name=""/>
        <p:cNvGrpSpPr/>
        <p:nvPr/>
      </p:nvGrpSpPr>
      <p:grpSpPr>
        <a:xfrm>
          <a:off x="0" y="0"/>
          <a:ext cx="0" cy="0"/>
          <a:chOff x="0" y="0"/>
          <a:chExt cx="0" cy="0"/>
        </a:xfrm>
      </p:grpSpPr>
      <p:pic>
        <p:nvPicPr>
          <p:cNvPr id="3" name="Picture 3" descr="I:\Dockets\1421 SmallStuff GE PPT\Graphics\GEWhite.em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8888" y="2185416"/>
            <a:ext cx="2542032" cy="254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9849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6">
    <p:bg>
      <p:bgPr>
        <a:solidFill>
          <a:schemeClr val="bg1">
            <a:lumMod val="85000"/>
          </a:schemeClr>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2" y="-42246"/>
            <a:ext cx="12188825" cy="6858000"/>
          </a:xfrm>
          <a:prstGeom prst="rect">
            <a:avLst/>
          </a:prstGeom>
        </p:spPr>
      </p:pic>
      <p:sp>
        <p:nvSpPr>
          <p:cNvPr id="19" name="Rectangle 18"/>
          <p:cNvSpPr/>
          <p:nvPr userDrawn="1"/>
        </p:nvSpPr>
        <p:spPr>
          <a:xfrm>
            <a:off x="-8000" y="-61910"/>
            <a:ext cx="12186556" cy="6857999"/>
          </a:xfrm>
          <a:prstGeom prst="rect">
            <a:avLst/>
          </a:prstGeom>
          <a:gradFill flip="none" rotWithShape="1">
            <a:gsLst>
              <a:gs pos="40830">
                <a:schemeClr val="tx1">
                  <a:alpha val="49000"/>
                </a:schemeClr>
              </a:gs>
              <a:gs pos="0">
                <a:srgbClr val="282829">
                  <a:alpha val="72000"/>
                </a:srgbClr>
              </a:gs>
              <a:gs pos="99342">
                <a:schemeClr val="tx1"/>
              </a:gs>
              <a:gs pos="100000">
                <a:schemeClr val="tx1">
                  <a:alpha val="3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5" name="Inhaltsplatzhalter 13"/>
          <p:cNvSpPr txBox="1">
            <a:spLocks/>
          </p:cNvSpPr>
          <p:nvPr userDrawn="1"/>
        </p:nvSpPr>
        <p:spPr>
          <a:xfrm>
            <a:off x="11329787" y="6569076"/>
            <a:ext cx="396894" cy="227013"/>
          </a:xfrm>
          <a:prstGeom prst="rect">
            <a:avLst/>
          </a:prstGeom>
        </p:spPr>
        <p:txBody>
          <a:bodyPr lIns="0" tIns="3600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578BD5-E3A8-4354-91BC-79CE4598B8D1}" type="slidenum">
              <a:rPr kumimoji="0" lang="en-US" sz="800" b="0" i="0" u="none" strike="noStrike" kern="1200" cap="none" spc="0" normalizeH="0" baseline="0" noProof="0" smtClean="0">
                <a:ln>
                  <a:noFill/>
                </a:ln>
                <a:solidFill>
                  <a:schemeClr val="bg1"/>
                </a:solidFill>
                <a:effectLst/>
                <a:uLnTx/>
                <a:uFillTx/>
                <a:latin typeface="+mn-lt"/>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chemeClr val="bg1"/>
              </a:solidFill>
              <a:effectLst/>
              <a:uLnTx/>
              <a:uFillTx/>
              <a:latin typeface="+mn-lt"/>
              <a:ea typeface="+mn-ea"/>
              <a:cs typeface="Arial" pitchFamily="34" charset="0"/>
            </a:endParaRPr>
          </a:p>
        </p:txBody>
      </p:sp>
      <p:cxnSp>
        <p:nvCxnSpPr>
          <p:cNvPr id="6" name="Straight Connector 5"/>
          <p:cNvCxnSpPr/>
          <p:nvPr userDrawn="1"/>
        </p:nvCxnSpPr>
        <p:spPr>
          <a:xfrm>
            <a:off x="465320" y="1159234"/>
            <a:ext cx="1172668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elplatzhalter 11"/>
          <p:cNvSpPr>
            <a:spLocks noGrp="1"/>
          </p:cNvSpPr>
          <p:nvPr>
            <p:ph type="title"/>
          </p:nvPr>
        </p:nvSpPr>
        <p:spPr bwMode="auto">
          <a:xfrm>
            <a:off x="468496" y="2"/>
            <a:ext cx="11258184" cy="1102299"/>
          </a:xfrm>
          <a:prstGeom prst="rect">
            <a:avLst/>
          </a:prstGeom>
          <a:noFill/>
          <a:ln w="12700">
            <a:noFill/>
            <a:miter lim="800000"/>
            <a:headEnd/>
            <a:tailEnd/>
          </a:ln>
        </p:spPr>
        <p:txBody>
          <a:bodyPr vert="horz" wrap="square" lIns="0" tIns="0" rIns="0" bIns="72000" numCol="1" anchor="b" anchorCtr="0" compatLnSpc="1">
            <a:prstTxWarp prst="textNoShape">
              <a:avLst/>
            </a:prstTxWarp>
            <a:noAutofit/>
          </a:bodyPr>
          <a:lstStyle>
            <a:lvl1pPr>
              <a:defRPr>
                <a:solidFill>
                  <a:schemeClr val="bg1"/>
                </a:solidFill>
              </a:defRPr>
            </a:lvl1pPr>
          </a:lstStyle>
          <a:p>
            <a:endParaRPr lang="en-US" noProof="0" dirty="0"/>
          </a:p>
        </p:txBody>
      </p:sp>
      <p:sp>
        <p:nvSpPr>
          <p:cNvPr id="9" name="Textplatzhalter 2"/>
          <p:cNvSpPr>
            <a:spLocks noGrp="1"/>
          </p:cNvSpPr>
          <p:nvPr>
            <p:ph type="body" idx="13"/>
          </p:nvPr>
        </p:nvSpPr>
        <p:spPr>
          <a:xfrm>
            <a:off x="468496" y="1102301"/>
            <a:ext cx="11247010" cy="562987"/>
          </a:xfrm>
          <a:prstGeom prst="rect">
            <a:avLst/>
          </a:prstGeom>
          <a:noFill/>
        </p:spPr>
        <p:txBody>
          <a:bodyPr wrap="square" lIns="0" tIns="72000" rIns="0" bIns="36000">
            <a:noAutofit/>
          </a:bodyPr>
          <a:lstStyle>
            <a:lvl1pPr marL="0" indent="0">
              <a:buNone/>
              <a:defRPr lang="de-DE" sz="2000" b="1" dirty="0" smtClean="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76213" lvl="0" indent="-176213" algn="l" rtl="0" eaLnBrk="1" fontAlgn="base" hangingPunct="1">
              <a:spcBef>
                <a:spcPts val="800"/>
              </a:spcBef>
              <a:spcAft>
                <a:spcPct val="0"/>
              </a:spcAft>
              <a:buClr>
                <a:schemeClr val="tx1"/>
              </a:buClr>
              <a:buFontTx/>
              <a:buNone/>
            </a:pPr>
            <a:endParaRPr lang="en-US" noProof="0" dirty="0"/>
          </a:p>
        </p:txBody>
      </p:sp>
      <p:grpSp>
        <p:nvGrpSpPr>
          <p:cNvPr id="11" name="Group 10"/>
          <p:cNvGrpSpPr/>
          <p:nvPr userDrawn="1"/>
        </p:nvGrpSpPr>
        <p:grpSpPr>
          <a:xfrm>
            <a:off x="10319832" y="6081889"/>
            <a:ext cx="1406847" cy="417956"/>
            <a:chOff x="459321" y="5788818"/>
            <a:chExt cx="2183716" cy="635721"/>
          </a:xfrm>
        </p:grpSpPr>
        <p:pic>
          <p:nvPicPr>
            <p:cNvPr id="12" name="Picture 1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59321" y="6039743"/>
              <a:ext cx="2183716" cy="384796"/>
            </a:xfrm>
            <a:prstGeom prst="rect">
              <a:avLst/>
            </a:prstGeom>
          </p:spPr>
        </p:pic>
        <p:sp>
          <p:nvSpPr>
            <p:cNvPr id="13" name="Freeform 12"/>
            <p:cNvSpPr/>
            <p:nvPr/>
          </p:nvSpPr>
          <p:spPr>
            <a:xfrm>
              <a:off x="1741785" y="5788818"/>
              <a:ext cx="210221" cy="21510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CA" sz="3200" dirty="0">
                <a:solidFill>
                  <a:srgbClr val="FFFFFF"/>
                </a:solidFill>
              </a:endParaRPr>
            </a:p>
          </p:txBody>
        </p:sp>
      </p:grpSp>
      <p:sp>
        <p:nvSpPr>
          <p:cNvPr id="20" name="AMC_Footer"/>
          <p:cNvSpPr txBox="1">
            <a:spLocks/>
          </p:cNvSpPr>
          <p:nvPr userDrawn="1"/>
        </p:nvSpPr>
        <p:spPr>
          <a:xfrm>
            <a:off x="468497" y="6569076"/>
            <a:ext cx="6194338" cy="227013"/>
          </a:xfrm>
          <a:prstGeom prst="rect">
            <a:avLst/>
          </a:prstGeom>
        </p:spPr>
        <p:txBody>
          <a:bodyPr lIns="0" tIns="3600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chemeClr val="bg1"/>
                </a:solidFill>
                <a:effectLst/>
                <a:uLnTx/>
                <a:uFillTx/>
                <a:latin typeface="+mn-lt"/>
                <a:ea typeface="+mn-ea"/>
                <a:cs typeface="Arial" pitchFamily="34" charset="0"/>
              </a:rPr>
              <a:t>GE &amp; Accenture Confidential</a:t>
            </a:r>
            <a:endParaRPr kumimoji="0" lang="en-US" sz="800" b="0" i="0" u="none" strike="noStrike" kern="1200" cap="none" spc="0" normalizeH="0" baseline="0" noProof="0" dirty="0">
              <a:ln>
                <a:noFill/>
              </a:ln>
              <a:solidFill>
                <a:schemeClr val="bg1"/>
              </a:solidFill>
              <a:effectLst/>
              <a:uLnTx/>
              <a:uFillTx/>
              <a:latin typeface="+mn-lt"/>
              <a:ea typeface="+mn-ea"/>
              <a:cs typeface="Arial" pitchFamily="34" charset="0"/>
            </a:endParaRPr>
          </a:p>
        </p:txBody>
      </p:sp>
    </p:spTree>
    <p:extLst>
      <p:ext uri="{BB962C8B-B14F-4D97-AF65-F5344CB8AC3E}">
        <p14:creationId xmlns:p14="http://schemas.microsoft.com/office/powerpoint/2010/main" val="10463944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insert headline</a:t>
            </a:r>
          </a:p>
        </p:txBody>
      </p:sp>
      <p:sp>
        <p:nvSpPr>
          <p:cNvPr id="7" name="Text Placeholder 6"/>
          <p:cNvSpPr>
            <a:spLocks noGrp="1"/>
          </p:cNvSpPr>
          <p:nvPr>
            <p:ph type="body" sz="quarter" idx="10" hasCustomPrompt="1"/>
          </p:nvPr>
        </p:nvSpPr>
        <p:spPr>
          <a:xfrm>
            <a:off x="548227" y="1545336"/>
            <a:ext cx="11082528" cy="3383280"/>
          </a:xfrm>
        </p:spPr>
        <p:txBody>
          <a:bodyPr/>
          <a:lstStyle/>
          <a:p>
            <a:pPr lvl="0"/>
            <a:r>
              <a:rPr lang="en-US" dirty="0"/>
              <a:t>Click to insert content</a:t>
            </a:r>
          </a:p>
          <a:p>
            <a:pPr lvl="1"/>
            <a:r>
              <a:rPr lang="en-US" dirty="0"/>
              <a:t>First level bullet </a:t>
            </a:r>
          </a:p>
          <a:p>
            <a:pPr lvl="2"/>
            <a:r>
              <a:rPr lang="en-US" dirty="0"/>
              <a:t>Second level bullet</a:t>
            </a:r>
          </a:p>
          <a:p>
            <a:pPr lvl="3"/>
            <a:r>
              <a:rPr lang="en-US" dirty="0"/>
              <a:t>Third level bullet</a:t>
            </a:r>
          </a:p>
        </p:txBody>
      </p:sp>
      <p:sp>
        <p:nvSpPr>
          <p:cNvPr id="9" name="Date Placeholder 3"/>
          <p:cNvSpPr>
            <a:spLocks noGrp="1"/>
          </p:cNvSpPr>
          <p:nvPr>
            <p:ph type="dt" sz="half" idx="2"/>
          </p:nvPr>
        </p:nvSpPr>
        <p:spPr>
          <a:xfrm>
            <a:off x="2267715" y="6355080"/>
            <a:ext cx="3742944" cy="182880"/>
          </a:xfrm>
          <a:prstGeom prst="rect">
            <a:avLst/>
          </a:prstGeom>
        </p:spPr>
        <p:txBody>
          <a:bodyPr vert="horz" lIns="0" tIns="0" rIns="0" bIns="0" rtlCol="0" anchor="t" anchorCtr="0"/>
          <a:lstStyle>
            <a:lvl1pPr algn="r">
              <a:defRPr sz="900">
                <a:solidFill>
                  <a:schemeClr val="tx1"/>
                </a:solidFill>
              </a:defRPr>
            </a:lvl1pPr>
          </a:lstStyle>
          <a:p>
            <a:r>
              <a:rPr lang="en-US">
                <a:solidFill>
                  <a:srgbClr val="454545"/>
                </a:solidFill>
              </a:rPr>
              <a:t>Title or Job Number | XX Month 201X</a:t>
            </a:r>
            <a:endParaRPr lang="en-US" dirty="0">
              <a:solidFill>
                <a:srgbClr val="454545"/>
              </a:solidFill>
            </a:endParaRPr>
          </a:p>
        </p:txBody>
      </p:sp>
      <p:sp>
        <p:nvSpPr>
          <p:cNvPr id="8" name="Footer Placeholder 6"/>
          <p:cNvSpPr>
            <a:spLocks noGrp="1"/>
          </p:cNvSpPr>
          <p:nvPr>
            <p:ph type="ftr" sz="quarter" idx="3"/>
          </p:nvPr>
        </p:nvSpPr>
        <p:spPr>
          <a:xfrm>
            <a:off x="6172392" y="6355080"/>
            <a:ext cx="5040878" cy="320040"/>
          </a:xfrm>
          <a:prstGeom prst="rect">
            <a:avLst/>
          </a:prstGeom>
        </p:spPr>
        <p:txBody>
          <a:bodyPr vert="horz" lIns="0" tIns="0" rIns="0" bIns="0" rtlCol="0" anchor="t" anchorCtr="0"/>
          <a:lstStyle>
            <a:lvl1pPr algn="l">
              <a:defRPr sz="900" baseline="0">
                <a:solidFill>
                  <a:schemeClr val="tx1"/>
                </a:solidFill>
              </a:defRPr>
            </a:lvl1pPr>
          </a:lstStyle>
          <a:p>
            <a:r>
              <a:rPr lang="en-US" dirty="0">
                <a:solidFill>
                  <a:srgbClr val="454545"/>
                </a:solidFill>
              </a:rPr>
              <a:t>See tutorial regarding confidentiality disclosures.</a:t>
            </a:r>
          </a:p>
        </p:txBody>
      </p:sp>
    </p:spTree>
    <p:extLst>
      <p:ext uri="{BB962C8B-B14F-4D97-AF65-F5344CB8AC3E}">
        <p14:creationId xmlns:p14="http://schemas.microsoft.com/office/powerpoint/2010/main" val="2047425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7">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A13C1F-8C67-404B-B806-4F34A751FD2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609598" y="4349712"/>
            <a:ext cx="3797302" cy="369332"/>
          </a:xfrm>
        </p:spPr>
        <p:txBody>
          <a:bodyPr wrap="square"/>
          <a:lstStyle>
            <a:lvl1pPr marL="0" indent="0">
              <a:spcAft>
                <a:spcPts val="0"/>
              </a:spcAft>
              <a:buNone/>
              <a:defRPr sz="2000" b="0" i="0" cap="none" spc="0" baseline="0"/>
            </a:lvl1pPr>
          </a:lstStyle>
          <a:p>
            <a:pPr lvl="0"/>
            <a:r>
              <a:rPr lang="en-US"/>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609598" y="4762500"/>
            <a:ext cx="3797302" cy="535531"/>
          </a:xfrm>
        </p:spPr>
        <p:txBody>
          <a:bodyPr wrap="square"/>
          <a:lstStyle>
            <a:lvl1pPr marL="0" indent="0">
              <a:spcAft>
                <a:spcPts val="300"/>
              </a:spcAft>
              <a:buNone/>
              <a:defRPr sz="1600"/>
            </a:lvl1pPr>
          </a:lstStyle>
          <a:p>
            <a:pPr lvl="0"/>
            <a:r>
              <a:rPr lang="en-US"/>
              <a:t>Speaker job title</a:t>
            </a:r>
            <a:br>
              <a:rPr lang="en-US"/>
            </a:br>
            <a:r>
              <a:rPr lang="en-US"/>
              <a:t>Speaker company</a:t>
            </a:r>
          </a:p>
        </p:txBody>
      </p:sp>
      <p:sp>
        <p:nvSpPr>
          <p:cNvPr id="15" name="Title 1">
            <a:extLst>
              <a:ext uri="{FF2B5EF4-FFF2-40B4-BE49-F238E27FC236}">
                <a16:creationId xmlns:a16="http://schemas.microsoft.com/office/drawing/2014/main" id="{6E455010-7B35-9742-B50E-A6B674540647}"/>
              </a:ext>
            </a:extLst>
          </p:cNvPr>
          <p:cNvSpPr>
            <a:spLocks noGrp="1"/>
          </p:cNvSpPr>
          <p:nvPr>
            <p:ph type="ctrTitle" hasCustomPrompt="1"/>
          </p:nvPr>
        </p:nvSpPr>
        <p:spPr>
          <a:xfrm>
            <a:off x="609598" y="2126159"/>
            <a:ext cx="6460999" cy="757130"/>
          </a:xfrm>
        </p:spPr>
        <p:txBody>
          <a:bodyPr wrap="square" anchor="t" anchorCtr="0"/>
          <a:lstStyle>
            <a:lvl1pPr algn="l">
              <a:defRPr sz="4800">
                <a:solidFill>
                  <a:schemeClr val="tx1"/>
                </a:solidFill>
              </a:defRPr>
            </a:lvl1pPr>
          </a:lstStyle>
          <a:p>
            <a:r>
              <a:rPr lang="en-US"/>
              <a:t>Enter title</a:t>
            </a:r>
          </a:p>
        </p:txBody>
      </p:sp>
      <p:sp>
        <p:nvSpPr>
          <p:cNvPr id="16" name="Subtitle 2">
            <a:extLst>
              <a:ext uri="{FF2B5EF4-FFF2-40B4-BE49-F238E27FC236}">
                <a16:creationId xmlns:a16="http://schemas.microsoft.com/office/drawing/2014/main" id="{2A1C31DD-7D86-6C4C-99E0-7D46330512AA}"/>
              </a:ext>
            </a:extLst>
          </p:cNvPr>
          <p:cNvSpPr>
            <a:spLocks noGrp="1"/>
          </p:cNvSpPr>
          <p:nvPr>
            <p:ph type="subTitle" idx="1" hasCustomPrompt="1"/>
          </p:nvPr>
        </p:nvSpPr>
        <p:spPr>
          <a:xfrm>
            <a:off x="609598" y="2906719"/>
            <a:ext cx="6460998" cy="535531"/>
          </a:xfrm>
        </p:spPr>
        <p:txBody>
          <a:bodyPr wrap="square"/>
          <a:lstStyle>
            <a:lvl1pPr marL="0" indent="0" algn="l">
              <a:spcAft>
                <a:spcPts val="0"/>
              </a:spcAft>
              <a:buFont typeface="Arial" panose="020B0604020202020204" pitchFamily="34" charset="0"/>
              <a:buNone/>
              <a:defRPr sz="3200" b="0" i="0" cap="none"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subtitle</a:t>
            </a:r>
          </a:p>
        </p:txBody>
      </p:sp>
      <p:sp>
        <p:nvSpPr>
          <p:cNvPr id="17" name="Text Placeholder 7">
            <a:extLst>
              <a:ext uri="{FF2B5EF4-FFF2-40B4-BE49-F238E27FC236}">
                <a16:creationId xmlns:a16="http://schemas.microsoft.com/office/drawing/2014/main" id="{00053B94-E105-D042-9913-F855569405C3}"/>
              </a:ext>
            </a:extLst>
          </p:cNvPr>
          <p:cNvSpPr>
            <a:spLocks noGrp="1"/>
          </p:cNvSpPr>
          <p:nvPr>
            <p:ph type="body" sz="quarter" idx="10" hasCustomPrompt="1"/>
          </p:nvPr>
        </p:nvSpPr>
        <p:spPr>
          <a:xfrm>
            <a:off x="609598" y="1729418"/>
            <a:ext cx="6477002" cy="361335"/>
          </a:xfrm>
        </p:spPr>
        <p:txBody>
          <a:bodyPr wrap="square"/>
          <a:lstStyle>
            <a:lvl1pPr marL="0" indent="0">
              <a:spcAft>
                <a:spcPts val="0"/>
              </a:spcAft>
              <a:buNone/>
              <a:defRPr sz="1900" b="1" i="0" cap="all" spc="300" baseline="0">
                <a:solidFill>
                  <a:srgbClr val="9FFCEA"/>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a:t>Enter session ID if required</a:t>
            </a:r>
          </a:p>
        </p:txBody>
      </p:sp>
      <p:sp>
        <p:nvSpPr>
          <p:cNvPr id="13" name="TextBox 12">
            <a:extLst>
              <a:ext uri="{FF2B5EF4-FFF2-40B4-BE49-F238E27FC236}">
                <a16:creationId xmlns:a16="http://schemas.microsoft.com/office/drawing/2014/main" id="{5C84AFA0-D9FA-439C-8367-FDFCB77548F0}"/>
              </a:ext>
            </a:extLst>
          </p:cNvPr>
          <p:cNvSpPr txBox="1"/>
          <p:nvPr userDrawn="1"/>
        </p:nvSpPr>
        <p:spPr>
          <a:xfrm>
            <a:off x="4049921" y="6389813"/>
            <a:ext cx="1946367" cy="184666"/>
          </a:xfrm>
          <a:prstGeom prst="rect">
            <a:avLst/>
          </a:prstGeom>
          <a:noFill/>
        </p:spPr>
        <p:txBody>
          <a:bodyPr wrap="none" rtlCol="0">
            <a:spAutoFit/>
          </a:bodyPr>
          <a:lstStyle/>
          <a:p>
            <a:pPr algn="ctr"/>
            <a:r>
              <a:rPr lang="en-US" sz="600" dirty="0"/>
              <a:t>© 2023, Amazon Web Services, Inc. or its affiliates.</a:t>
            </a:r>
          </a:p>
        </p:txBody>
      </p:sp>
    </p:spTree>
    <p:extLst>
      <p:ext uri="{BB962C8B-B14F-4D97-AF65-F5344CB8AC3E}">
        <p14:creationId xmlns:p14="http://schemas.microsoft.com/office/powerpoint/2010/main" val="411802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47FB62D9-7B66-604C-8E3B-0199B6CCFED3}" type="datetime1">
              <a:rPr lang="en-US" smtClean="0"/>
              <a:t>8/26/2023</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682496"/>
            <a:ext cx="12192000" cy="4242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err="1">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bg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9628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12065" y="1627634"/>
            <a:ext cx="10153951" cy="43468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fld id="{0D558541-60C9-42A2-8392-FF12533A6B7A}" type="slidenum">
              <a:rPr lang="en-US" smtClean="0"/>
              <a:t>‹#›</a:t>
            </a:fld>
            <a:endParaRPr lang="en-US" dirty="0"/>
          </a:p>
        </p:txBody>
      </p:sp>
    </p:spTree>
    <p:extLst>
      <p:ext uri="{BB962C8B-B14F-4D97-AF65-F5344CB8AC3E}">
        <p14:creationId xmlns:p14="http://schemas.microsoft.com/office/powerpoint/2010/main" val="22190196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Half Text - Half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22534" y="1655445"/>
            <a:ext cx="4919133" cy="439769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Date Placeholder 4"/>
          <p:cNvSpPr>
            <a:spLocks noGrp="1"/>
          </p:cNvSpPr>
          <p:nvPr>
            <p:ph type="dt" sz="half" idx="10"/>
          </p:nvPr>
        </p:nvSpPr>
        <p:spPr>
          <a:xfrm>
            <a:off x="2057400" y="6352302"/>
            <a:ext cx="3962400" cy="13589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Title or Job Number | XX Month 201X</a:t>
            </a:r>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D558541-60C9-42A2-8392-FF12533A6B7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1" name="Picture Placeholder 10"/>
          <p:cNvSpPr>
            <a:spLocks noGrp="1"/>
          </p:cNvSpPr>
          <p:nvPr>
            <p:ph type="pic" sz="quarter" idx="13" hasCustomPrompt="1"/>
          </p:nvPr>
        </p:nvSpPr>
        <p:spPr>
          <a:xfrm>
            <a:off x="1" y="1728788"/>
            <a:ext cx="6019800" cy="4324350"/>
          </a:xfrm>
          <a:solidFill>
            <a:schemeClr val="bg1">
              <a:lumMod val="95000"/>
            </a:schemeClr>
          </a:solidFill>
        </p:spPr>
        <p:txBody>
          <a:bodyPr anchor="ctr"/>
          <a:lstStyle>
            <a:lvl1pPr algn="ctr">
              <a:defRPr/>
            </a:lvl1pPr>
          </a:lstStyle>
          <a:p>
            <a:r>
              <a:rPr lang="en-US" dirty="0"/>
              <a:t>Click to add image</a:t>
            </a:r>
          </a:p>
        </p:txBody>
      </p:sp>
    </p:spTree>
    <p:extLst>
      <p:ext uri="{BB962C8B-B14F-4D97-AF65-F5344CB8AC3E}">
        <p14:creationId xmlns:p14="http://schemas.microsoft.com/office/powerpoint/2010/main" val="1407885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30113" y="0"/>
            <a:ext cx="5961888" cy="3353774"/>
          </a:xfrm>
          <a:prstGeom prst="rect">
            <a:avLst/>
          </a:prstGeom>
        </p:spPr>
      </p:pic>
      <p:sp>
        <p:nvSpPr>
          <p:cNvPr id="2" name="Title 1"/>
          <p:cNvSpPr>
            <a:spLocks noGrp="1"/>
          </p:cNvSpPr>
          <p:nvPr>
            <p:ph type="ctrTitle" hasCustomPrompt="1"/>
          </p:nvPr>
        </p:nvSpPr>
        <p:spPr>
          <a:xfrm>
            <a:off x="487680" y="3482976"/>
            <a:ext cx="11091333"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512064" y="5001768"/>
            <a:ext cx="8421483" cy="762000"/>
          </a:xfrm>
        </p:spPr>
        <p:txBody>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a:p>
            <a:r>
              <a:rPr lang="en-US" dirty="0"/>
              <a:t>Month XX, 201X</a:t>
            </a:r>
          </a:p>
        </p:txBody>
      </p:sp>
      <p:sp>
        <p:nvSpPr>
          <p:cNvPr id="6" name="TextBox 5"/>
          <p:cNvSpPr txBox="1"/>
          <p:nvPr userDrawn="1"/>
        </p:nvSpPr>
        <p:spPr>
          <a:xfrm>
            <a:off x="530014" y="6175107"/>
            <a:ext cx="2759729" cy="338554"/>
          </a:xfrm>
          <a:prstGeom prst="rect">
            <a:avLst/>
          </a:prstGeom>
          <a:noFill/>
        </p:spPr>
        <p:txBody>
          <a:bodyPr wrap="none" lIns="0" tIns="0" rIns="0" bIns="0" rtlCol="0" anchor="b" anchorCtr="0">
            <a:noAutofit/>
          </a:bodyPr>
          <a:lstStyle/>
          <a:p>
            <a:r>
              <a:rPr lang="en-US" sz="1600" b="1" dirty="0">
                <a:solidFill>
                  <a:schemeClr val="tx2"/>
                </a:solidFill>
              </a:rPr>
              <a:t>Imagination at work</a:t>
            </a:r>
          </a:p>
        </p:txBody>
      </p:sp>
    </p:spTree>
    <p:extLst>
      <p:ext uri="{BB962C8B-B14F-4D97-AF65-F5344CB8AC3E}">
        <p14:creationId xmlns:p14="http://schemas.microsoft.com/office/powerpoint/2010/main" val="1362327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2">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936702"/>
            <a:ext cx="5843239" cy="1918010"/>
          </a:xfrm>
          <a:prstGeom prst="rect">
            <a:avLst/>
          </a:prstGeom>
        </p:spPr>
      </p:pic>
      <p:sp>
        <p:nvSpPr>
          <p:cNvPr id="2" name="Title 1"/>
          <p:cNvSpPr>
            <a:spLocks noGrp="1"/>
          </p:cNvSpPr>
          <p:nvPr>
            <p:ph type="ctrTitle" hasCustomPrompt="1"/>
          </p:nvPr>
        </p:nvSpPr>
        <p:spPr>
          <a:xfrm>
            <a:off x="487680" y="3482976"/>
            <a:ext cx="11091333"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512064" y="5001768"/>
            <a:ext cx="8421483" cy="762000"/>
          </a:xfrm>
        </p:spPr>
        <p:txBody>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a:p>
            <a:r>
              <a:rPr lang="en-US" dirty="0"/>
              <a:t>Month XX, 201X</a:t>
            </a:r>
          </a:p>
        </p:txBody>
      </p:sp>
      <p:sp>
        <p:nvSpPr>
          <p:cNvPr id="6" name="TextBox 5"/>
          <p:cNvSpPr txBox="1"/>
          <p:nvPr userDrawn="1"/>
        </p:nvSpPr>
        <p:spPr>
          <a:xfrm>
            <a:off x="530014" y="6175107"/>
            <a:ext cx="2759729" cy="338554"/>
          </a:xfrm>
          <a:prstGeom prst="rect">
            <a:avLst/>
          </a:prstGeom>
          <a:noFill/>
        </p:spPr>
        <p:txBody>
          <a:bodyPr wrap="none" lIns="0" tIns="0" rIns="0" bIns="0" rtlCol="0" anchor="b" anchorCtr="0">
            <a:noAutofit/>
          </a:bodyPr>
          <a:lstStyle/>
          <a:p>
            <a:r>
              <a:rPr lang="en-US" sz="1600" b="1" dirty="0">
                <a:solidFill>
                  <a:schemeClr val="tx2"/>
                </a:solidFill>
              </a:rPr>
              <a:t>Imagination at work</a:t>
            </a:r>
          </a:p>
        </p:txBody>
      </p:sp>
    </p:spTree>
    <p:extLst>
      <p:ext uri="{BB962C8B-B14F-4D97-AF65-F5344CB8AC3E}">
        <p14:creationId xmlns:p14="http://schemas.microsoft.com/office/powerpoint/2010/main" val="5977746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3">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2377440"/>
          </a:xfrm>
          <a:prstGeom prst="rect">
            <a:avLst/>
          </a:prstGeom>
        </p:spPr>
      </p:pic>
      <p:sp>
        <p:nvSpPr>
          <p:cNvPr id="2" name="Title 1"/>
          <p:cNvSpPr>
            <a:spLocks noGrp="1"/>
          </p:cNvSpPr>
          <p:nvPr>
            <p:ph type="ctrTitle" hasCustomPrompt="1"/>
          </p:nvPr>
        </p:nvSpPr>
        <p:spPr>
          <a:xfrm>
            <a:off x="487680" y="3482976"/>
            <a:ext cx="11091333"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512064" y="5001768"/>
            <a:ext cx="8421483" cy="762000"/>
          </a:xfrm>
        </p:spPr>
        <p:txBody>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a:p>
            <a:r>
              <a:rPr lang="en-US" dirty="0"/>
              <a:t>Month XX, 201X</a:t>
            </a:r>
          </a:p>
        </p:txBody>
      </p:sp>
      <p:sp>
        <p:nvSpPr>
          <p:cNvPr id="6" name="TextBox 5"/>
          <p:cNvSpPr txBox="1"/>
          <p:nvPr userDrawn="1"/>
        </p:nvSpPr>
        <p:spPr>
          <a:xfrm>
            <a:off x="530014" y="6175107"/>
            <a:ext cx="2759729" cy="338554"/>
          </a:xfrm>
          <a:prstGeom prst="rect">
            <a:avLst/>
          </a:prstGeom>
          <a:noFill/>
        </p:spPr>
        <p:txBody>
          <a:bodyPr wrap="none" lIns="0" tIns="0" rIns="0" bIns="0" rtlCol="0" anchor="b" anchorCtr="0">
            <a:noAutofit/>
          </a:bodyPr>
          <a:lstStyle/>
          <a:p>
            <a:r>
              <a:rPr lang="en-US" sz="1600" b="1" dirty="0">
                <a:solidFill>
                  <a:schemeClr val="tx2"/>
                </a:solidFill>
              </a:rPr>
              <a:t>Imagination at work</a:t>
            </a:r>
          </a:p>
        </p:txBody>
      </p:sp>
    </p:spTree>
    <p:extLst>
      <p:ext uri="{BB962C8B-B14F-4D97-AF65-F5344CB8AC3E}">
        <p14:creationId xmlns:p14="http://schemas.microsoft.com/office/powerpoint/2010/main" val="36957972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4">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2428298"/>
          </a:xfrm>
          <a:prstGeom prst="rect">
            <a:avLst/>
          </a:prstGeom>
        </p:spPr>
      </p:pic>
      <p:sp>
        <p:nvSpPr>
          <p:cNvPr id="2" name="Title 1"/>
          <p:cNvSpPr>
            <a:spLocks noGrp="1"/>
          </p:cNvSpPr>
          <p:nvPr>
            <p:ph type="ctrTitle" hasCustomPrompt="1"/>
          </p:nvPr>
        </p:nvSpPr>
        <p:spPr>
          <a:xfrm>
            <a:off x="487680" y="3482976"/>
            <a:ext cx="11091333"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512064" y="5001768"/>
            <a:ext cx="8421483" cy="762000"/>
          </a:xfrm>
        </p:spPr>
        <p:txBody>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a:p>
            <a:r>
              <a:rPr lang="en-US" dirty="0"/>
              <a:t>Month XX, 201X</a:t>
            </a:r>
          </a:p>
        </p:txBody>
      </p:sp>
      <p:sp>
        <p:nvSpPr>
          <p:cNvPr id="6" name="TextBox 5"/>
          <p:cNvSpPr txBox="1"/>
          <p:nvPr userDrawn="1"/>
        </p:nvSpPr>
        <p:spPr>
          <a:xfrm>
            <a:off x="530014" y="6175107"/>
            <a:ext cx="2759729" cy="338554"/>
          </a:xfrm>
          <a:prstGeom prst="rect">
            <a:avLst/>
          </a:prstGeom>
          <a:noFill/>
        </p:spPr>
        <p:txBody>
          <a:bodyPr wrap="none" lIns="0" tIns="0" rIns="0" bIns="0" rtlCol="0" anchor="b" anchorCtr="0">
            <a:noAutofit/>
          </a:bodyPr>
          <a:lstStyle/>
          <a:p>
            <a:r>
              <a:rPr lang="en-US" sz="1600" b="1" dirty="0">
                <a:solidFill>
                  <a:schemeClr val="tx2"/>
                </a:solidFill>
              </a:rPr>
              <a:t>Imagination at work</a:t>
            </a:r>
          </a:p>
        </p:txBody>
      </p:sp>
    </p:spTree>
    <p:extLst>
      <p:ext uri="{BB962C8B-B14F-4D97-AF65-F5344CB8AC3E}">
        <p14:creationId xmlns:p14="http://schemas.microsoft.com/office/powerpoint/2010/main" val="34476637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5">
    <p:bg bwMode="gray">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36470" y="0"/>
            <a:ext cx="5027628" cy="4257964"/>
          </a:xfrm>
          <a:prstGeom prst="rect">
            <a:avLst/>
          </a:prstGeom>
        </p:spPr>
      </p:pic>
      <p:sp>
        <p:nvSpPr>
          <p:cNvPr id="2" name="Title 1"/>
          <p:cNvSpPr>
            <a:spLocks noGrp="1"/>
          </p:cNvSpPr>
          <p:nvPr>
            <p:ph type="ctrTitle" hasCustomPrompt="1"/>
          </p:nvPr>
        </p:nvSpPr>
        <p:spPr>
          <a:xfrm>
            <a:off x="487680" y="3482976"/>
            <a:ext cx="7748693" cy="1470025"/>
          </a:xfrm>
        </p:spPr>
        <p:txBody>
          <a:bodyPr/>
          <a:lstStyle>
            <a:lvl1pPr>
              <a:lnSpc>
                <a:spcPct val="90000"/>
              </a:lnSpc>
              <a:defRPr sz="480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512064" y="5001768"/>
            <a:ext cx="8421483" cy="762000"/>
          </a:xfrm>
        </p:spPr>
        <p:txBody>
          <a:bodyPr/>
          <a:lstStyle>
            <a:lvl1pPr marL="0" indent="0" algn="l">
              <a:lnSpc>
                <a:spcPct val="11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a:p>
            <a:r>
              <a:rPr lang="en-US" dirty="0"/>
              <a:t>Month XX, 201X</a:t>
            </a:r>
          </a:p>
        </p:txBody>
      </p:sp>
      <p:sp>
        <p:nvSpPr>
          <p:cNvPr id="6" name="TextBox 5"/>
          <p:cNvSpPr txBox="1"/>
          <p:nvPr userDrawn="1"/>
        </p:nvSpPr>
        <p:spPr>
          <a:xfrm>
            <a:off x="530014" y="6175107"/>
            <a:ext cx="2759729" cy="338554"/>
          </a:xfrm>
          <a:prstGeom prst="rect">
            <a:avLst/>
          </a:prstGeom>
          <a:noFill/>
        </p:spPr>
        <p:txBody>
          <a:bodyPr wrap="none" lIns="0" tIns="0" rIns="0" bIns="0" rtlCol="0" anchor="b" anchorCtr="0">
            <a:noAutofit/>
          </a:bodyPr>
          <a:lstStyle/>
          <a:p>
            <a:r>
              <a:rPr lang="en-US" sz="1600" b="1" dirty="0">
                <a:solidFill>
                  <a:schemeClr val="tx2"/>
                </a:solidFill>
              </a:rPr>
              <a:t>Imagination at work</a:t>
            </a:r>
          </a:p>
        </p:txBody>
      </p:sp>
    </p:spTree>
    <p:extLst>
      <p:ext uri="{BB962C8B-B14F-4D97-AF65-F5344CB8AC3E}">
        <p14:creationId xmlns:p14="http://schemas.microsoft.com/office/powerpoint/2010/main" val="34335877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12064" y="1627633"/>
            <a:ext cx="11129603" cy="43468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a:xfrm>
            <a:off x="2057400" y="6352302"/>
            <a:ext cx="3962400" cy="135890"/>
          </a:xfrm>
          <a:prstGeom prst="rect">
            <a:avLst/>
          </a:prstGeom>
        </p:spPr>
        <p:txBody>
          <a:bodyPr/>
          <a:lstStyle>
            <a:lvl1pPr>
              <a:defRPr sz="1000"/>
            </a:lvl1pPr>
          </a:lstStyle>
          <a:p>
            <a:r>
              <a:rPr lang="en-US"/>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t>‹#›</a:t>
            </a:fld>
            <a:endParaRPr lang="en-US" dirty="0"/>
          </a:p>
        </p:txBody>
      </p:sp>
    </p:spTree>
    <p:extLst>
      <p:ext uri="{BB962C8B-B14F-4D97-AF65-F5344CB8AC3E}">
        <p14:creationId xmlns:p14="http://schemas.microsoft.com/office/powerpoint/2010/main" val="3822583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Storytelling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5459" y="551747"/>
            <a:ext cx="11136208" cy="1021002"/>
          </a:xfrm>
        </p:spPr>
        <p:txBody>
          <a:bodyPr/>
          <a:lstStyle/>
          <a:p>
            <a:r>
              <a:rPr lang="en-US"/>
              <a:t>Click to edit Master title style</a:t>
            </a:r>
            <a:endParaRPr lang="en-US" dirty="0"/>
          </a:p>
        </p:txBody>
      </p:sp>
      <p:sp>
        <p:nvSpPr>
          <p:cNvPr id="3" name="Content Placeholder 2"/>
          <p:cNvSpPr>
            <a:spLocks noGrp="1"/>
          </p:cNvSpPr>
          <p:nvPr>
            <p:ph idx="1"/>
          </p:nvPr>
        </p:nvSpPr>
        <p:spPr>
          <a:xfrm>
            <a:off x="505459" y="2395729"/>
            <a:ext cx="11129603" cy="3654997"/>
          </a:xfrm>
        </p:spPr>
        <p:txBody>
          <a:bodyPr/>
          <a:lstStyle>
            <a:lvl1pPr>
              <a:defRPr sz="2800">
                <a:solidFill>
                  <a:schemeClr val="tx2"/>
                </a:solidFill>
              </a:defRPr>
            </a:lvl1pPr>
            <a:lvl2pPr marL="284163" indent="-263525">
              <a:defRPr sz="2800"/>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a:xfrm>
            <a:off x="2057400" y="6352302"/>
            <a:ext cx="3962400" cy="135890"/>
          </a:xfrm>
          <a:prstGeom prst="rect">
            <a:avLst/>
          </a:prstGeom>
        </p:spPr>
        <p:txBody>
          <a:bodyPr/>
          <a:lstStyle/>
          <a:p>
            <a:r>
              <a:rPr lang="en-US"/>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t>‹#›</a:t>
            </a:fld>
            <a:endParaRPr lang="en-US" dirty="0"/>
          </a:p>
        </p:txBody>
      </p:sp>
    </p:spTree>
    <p:extLst>
      <p:ext uri="{BB962C8B-B14F-4D97-AF65-F5344CB8AC3E}">
        <p14:creationId xmlns:p14="http://schemas.microsoft.com/office/powerpoint/2010/main" val="17131989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512064" y="1627633"/>
            <a:ext cx="11129603" cy="43468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a:xfrm>
            <a:off x="2057400" y="6352302"/>
            <a:ext cx="3962400" cy="135890"/>
          </a:xfrm>
          <a:prstGeom prst="rect">
            <a:avLst/>
          </a:prstGeom>
        </p:spPr>
        <p:txBody>
          <a:bodyPr/>
          <a:lstStyle/>
          <a:p>
            <a:r>
              <a:rPr lang="en-US"/>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t>‹#›</a:t>
            </a:fld>
            <a:endParaRPr lang="en-US" dirty="0"/>
          </a:p>
        </p:txBody>
      </p:sp>
    </p:spTree>
    <p:extLst>
      <p:ext uri="{BB962C8B-B14F-4D97-AF65-F5344CB8AC3E}">
        <p14:creationId xmlns:p14="http://schemas.microsoft.com/office/powerpoint/2010/main" val="856769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AC310037-582D-9C4F-9EDA-A5DE32F4E309}" type="datetime1">
              <a:rPr lang="en-US" smtClean="0"/>
              <a:t>8/26/2023</a:t>
            </a:fld>
            <a:endParaRPr lang="en-US"/>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61762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Big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19" y="534983"/>
            <a:ext cx="11083431" cy="1582488"/>
          </a:xfrm>
        </p:spPr>
        <p:txBody>
          <a:bodyPr/>
          <a:lstStyle>
            <a:lvl1pPr>
              <a:lnSpc>
                <a:spcPct val="85000"/>
              </a:lnSpc>
              <a:defRPr sz="6000"/>
            </a:lvl1pPr>
          </a:lstStyle>
          <a:p>
            <a:r>
              <a:rPr lang="en-US" dirty="0" err="1"/>
              <a:t>PClick</a:t>
            </a:r>
            <a:r>
              <a:rPr lang="en-US" dirty="0"/>
              <a:t> to edit Master title style</a:t>
            </a:r>
          </a:p>
        </p:txBody>
      </p:sp>
      <p:sp>
        <p:nvSpPr>
          <p:cNvPr id="3" name="Content Placeholder 2"/>
          <p:cNvSpPr>
            <a:spLocks noGrp="1"/>
          </p:cNvSpPr>
          <p:nvPr>
            <p:ph idx="1"/>
          </p:nvPr>
        </p:nvSpPr>
        <p:spPr>
          <a:xfrm>
            <a:off x="512064" y="2438400"/>
            <a:ext cx="11129603" cy="3587492"/>
          </a:xfrm>
        </p:spPr>
        <p:txBody>
          <a:bodyPr/>
          <a:lstStyle>
            <a:lvl1pPr>
              <a:defRPr>
                <a:solidFill>
                  <a:schemeClr val="tx2"/>
                </a:solidFill>
              </a:defRPr>
            </a:lvl1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a:xfrm>
            <a:off x="2057400" y="6352302"/>
            <a:ext cx="3962400" cy="135890"/>
          </a:xfrm>
          <a:prstGeom prst="rect">
            <a:avLst/>
          </a:prstGeom>
        </p:spPr>
        <p:txBody>
          <a:bodyPr/>
          <a:lstStyle/>
          <a:p>
            <a:r>
              <a:rPr lang="en-US"/>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t>‹#›</a:t>
            </a:fld>
            <a:endParaRPr lang="en-US" dirty="0"/>
          </a:p>
        </p:txBody>
      </p:sp>
    </p:spTree>
    <p:extLst>
      <p:ext uri="{BB962C8B-B14F-4D97-AF65-F5344CB8AC3E}">
        <p14:creationId xmlns:p14="http://schemas.microsoft.com/office/powerpoint/2010/main" val="384306541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Text Heav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522224" y="1657668"/>
            <a:ext cx="11129603" cy="4324350"/>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a:xfrm>
            <a:off x="2057400" y="6352302"/>
            <a:ext cx="3962400" cy="135890"/>
          </a:xfrm>
          <a:prstGeom prst="rect">
            <a:avLst/>
          </a:prstGeom>
        </p:spPr>
        <p:txBody>
          <a:bodyPr/>
          <a:lstStyle/>
          <a:p>
            <a:r>
              <a:rPr lang="en-US"/>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t>‹#›</a:t>
            </a:fld>
            <a:endParaRPr lang="en-US" dirty="0"/>
          </a:p>
        </p:txBody>
      </p:sp>
    </p:spTree>
    <p:extLst>
      <p:ext uri="{BB962C8B-B14F-4D97-AF65-F5344CB8AC3E}">
        <p14:creationId xmlns:p14="http://schemas.microsoft.com/office/powerpoint/2010/main" val="41464576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Text Heavy 1-Line">
    <p:spTree>
      <p:nvGrpSpPr>
        <p:cNvPr id="1" name=""/>
        <p:cNvGrpSpPr/>
        <p:nvPr/>
      </p:nvGrpSpPr>
      <p:grpSpPr>
        <a:xfrm>
          <a:off x="0" y="0"/>
          <a:ext cx="0" cy="0"/>
          <a:chOff x="0" y="0"/>
          <a:chExt cx="0" cy="0"/>
        </a:xfrm>
      </p:grpSpPr>
      <p:sp>
        <p:nvSpPr>
          <p:cNvPr id="2" name="Title 1"/>
          <p:cNvSpPr>
            <a:spLocks noGrp="1"/>
          </p:cNvSpPr>
          <p:nvPr>
            <p:ph type="title"/>
          </p:nvPr>
        </p:nvSpPr>
        <p:spPr>
          <a:xfrm>
            <a:off x="505459" y="552451"/>
            <a:ext cx="11136208" cy="527753"/>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522224" y="1080009"/>
            <a:ext cx="11129603" cy="4585145"/>
          </a:xfrm>
        </p:spPr>
        <p:txBody>
          <a:bodyPr vert="horz" lIns="0" tIns="0" rIns="0" bIns="0" rtlCol="0">
            <a:noAutofit/>
          </a:bodyPr>
          <a:lstStyle>
            <a:lvl1pPr>
              <a:spcAft>
                <a:spcPts val="0"/>
              </a:spcAft>
              <a:defRPr lang="en-US" sz="2000" dirty="0" smtClean="0"/>
            </a:lvl1pPr>
            <a:lvl2pPr marL="193675" indent="-182563">
              <a:defRPr lang="en-US" dirty="0" smtClean="0"/>
            </a:lvl2pPr>
            <a:lvl3pPr marL="400050" indent="-195263">
              <a:defRPr lang="en-US" sz="1800" dirty="0" smtClean="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a:xfrm>
            <a:off x="2057400" y="6352302"/>
            <a:ext cx="3962400" cy="135890"/>
          </a:xfrm>
          <a:prstGeom prst="rect">
            <a:avLst/>
          </a:prstGeom>
        </p:spPr>
        <p:txBody>
          <a:bodyPr/>
          <a:lstStyle/>
          <a:p>
            <a:r>
              <a:rPr lang="en-US"/>
              <a:t>Title or Job Number | XX Month 201X</a:t>
            </a:r>
            <a:endParaRPr lang="en-US" dirty="0"/>
          </a:p>
        </p:txBody>
      </p:sp>
      <p:sp>
        <p:nvSpPr>
          <p:cNvPr id="6" name="Slide Number Placeholder 5"/>
          <p:cNvSpPr>
            <a:spLocks noGrp="1"/>
          </p:cNvSpPr>
          <p:nvPr>
            <p:ph type="sldNum" sz="quarter" idx="12"/>
          </p:nvPr>
        </p:nvSpPr>
        <p:spPr/>
        <p:txBody>
          <a:bodyPr/>
          <a:lstStyle/>
          <a:p>
            <a:fld id="{0D558541-60C9-42A2-8392-FF12533A6B7A}" type="slidenum">
              <a:rPr lang="en-US" smtClean="0"/>
              <a:t>‹#›</a:t>
            </a:fld>
            <a:endParaRPr lang="en-US" dirty="0"/>
          </a:p>
        </p:txBody>
      </p:sp>
    </p:spTree>
    <p:extLst>
      <p:ext uri="{BB962C8B-B14F-4D97-AF65-F5344CB8AC3E}">
        <p14:creationId xmlns:p14="http://schemas.microsoft.com/office/powerpoint/2010/main" val="4561430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22394" y="1656686"/>
            <a:ext cx="5194724" cy="4396453"/>
          </a:xfrm>
        </p:spPr>
        <p:txBody>
          <a:bodyPr vert="horz" lIns="0" tIns="0" rIns="0" bIns="0" rtlCol="0">
            <a:noAutofit/>
          </a:bodyPr>
          <a:lstStyle>
            <a:lvl1pPr>
              <a:spcBef>
                <a:spcPts val="1000"/>
              </a:spcBef>
              <a:defRPr lang="en-US" sz="2000" dirty="0" smtClean="0"/>
            </a:lvl1pPr>
            <a:lvl2pPr>
              <a:spcBef>
                <a:spcPts val="800"/>
              </a:spcBef>
              <a:defRPr lang="en-US" sz="1800" dirty="0" smtClean="0"/>
            </a:lvl2pPr>
            <a:lvl3pPr>
              <a:spcBef>
                <a:spcPts val="600"/>
              </a:spcBef>
              <a:defRPr lang="en-US" sz="1600" dirty="0" smtClean="0"/>
            </a:lvl3pPr>
            <a:lvl4pPr>
              <a:spcBef>
                <a:spcPts val="400"/>
              </a:spcBef>
              <a:defRPr lang="en-US" sz="1400" dirty="0" smtClean="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441440" y="1656686"/>
            <a:ext cx="5200227" cy="439645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Date Placeholder 4"/>
          <p:cNvSpPr>
            <a:spLocks noGrp="1"/>
          </p:cNvSpPr>
          <p:nvPr>
            <p:ph type="dt" sz="half" idx="10"/>
          </p:nvPr>
        </p:nvSpPr>
        <p:spPr>
          <a:xfrm>
            <a:off x="2057400" y="6352302"/>
            <a:ext cx="3962400" cy="135890"/>
          </a:xfrm>
          <a:prstGeom prst="rect">
            <a:avLst/>
          </a:prstGeom>
        </p:spPr>
        <p:txBody>
          <a:bodyPr/>
          <a:lstStyle/>
          <a:p>
            <a:r>
              <a:rPr lang="en-US"/>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t>‹#›</a:t>
            </a:fld>
            <a:endParaRPr lang="en-US" dirty="0"/>
          </a:p>
        </p:txBody>
      </p:sp>
    </p:spTree>
    <p:extLst>
      <p:ext uri="{BB962C8B-B14F-4D97-AF65-F5344CB8AC3E}">
        <p14:creationId xmlns:p14="http://schemas.microsoft.com/office/powerpoint/2010/main" val="20422795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522393" y="1634490"/>
            <a:ext cx="5205984"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PClick</a:t>
            </a:r>
            <a:r>
              <a:rPr lang="en-US" dirty="0"/>
              <a:t> to edit Master text</a:t>
            </a:r>
          </a:p>
        </p:txBody>
      </p:sp>
      <p:sp>
        <p:nvSpPr>
          <p:cNvPr id="4" name="Content Placeholder 3"/>
          <p:cNvSpPr>
            <a:spLocks noGrp="1"/>
          </p:cNvSpPr>
          <p:nvPr>
            <p:ph sz="half" idx="2"/>
          </p:nvPr>
        </p:nvSpPr>
        <p:spPr>
          <a:xfrm>
            <a:off x="522393" y="2071640"/>
            <a:ext cx="5205984"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Text Placeholder 4"/>
          <p:cNvSpPr>
            <a:spLocks noGrp="1"/>
          </p:cNvSpPr>
          <p:nvPr>
            <p:ph type="body" sz="quarter" idx="3"/>
          </p:nvPr>
        </p:nvSpPr>
        <p:spPr>
          <a:xfrm>
            <a:off x="6441440" y="1634490"/>
            <a:ext cx="5200227" cy="373062"/>
          </a:xfrm>
        </p:spPr>
        <p:txBody>
          <a:bodyPr rIns="182880"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1440" y="2071640"/>
            <a:ext cx="5200227" cy="3811319"/>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7" name="Date Placeholder 6"/>
          <p:cNvSpPr>
            <a:spLocks noGrp="1"/>
          </p:cNvSpPr>
          <p:nvPr>
            <p:ph type="dt" sz="half" idx="10"/>
          </p:nvPr>
        </p:nvSpPr>
        <p:spPr>
          <a:xfrm>
            <a:off x="2057400" y="6352302"/>
            <a:ext cx="3962400" cy="135890"/>
          </a:xfrm>
          <a:prstGeom prst="rect">
            <a:avLst/>
          </a:prstGeom>
        </p:spPr>
        <p:txBody>
          <a:bodyPr/>
          <a:lstStyle/>
          <a:p>
            <a:r>
              <a:rPr lang="en-US"/>
              <a:t>Title or Job Number | XX Month 201X</a:t>
            </a:r>
            <a:endParaRPr lang="en-US" dirty="0"/>
          </a:p>
        </p:txBody>
      </p:sp>
      <p:sp>
        <p:nvSpPr>
          <p:cNvPr id="9" name="Slide Number Placeholder 8"/>
          <p:cNvSpPr>
            <a:spLocks noGrp="1"/>
          </p:cNvSpPr>
          <p:nvPr>
            <p:ph type="sldNum" sz="quarter" idx="12"/>
          </p:nvPr>
        </p:nvSpPr>
        <p:spPr/>
        <p:txBody>
          <a:bodyPr/>
          <a:lstStyle/>
          <a:p>
            <a:fld id="{0D558541-60C9-42A2-8392-FF12533A6B7A}" type="slidenum">
              <a:rPr lang="en-US" smtClean="0"/>
              <a:t>‹#›</a:t>
            </a:fld>
            <a:endParaRPr lang="en-US" dirty="0"/>
          </a:p>
        </p:txBody>
      </p:sp>
    </p:spTree>
    <p:extLst>
      <p:ext uri="{BB962C8B-B14F-4D97-AF65-F5344CB8AC3E}">
        <p14:creationId xmlns:p14="http://schemas.microsoft.com/office/powerpoint/2010/main" val="6525967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0" y="1728788"/>
            <a:ext cx="59944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57400" y="6352302"/>
            <a:ext cx="3962400" cy="135890"/>
          </a:xfrm>
          <a:prstGeom prst="rect">
            <a:avLst/>
          </a:prstGeom>
        </p:spPr>
        <p:txBody>
          <a:bodyPr/>
          <a:lstStyle/>
          <a:p>
            <a:r>
              <a:rPr lang="en-US"/>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t>‹#›</a:t>
            </a:fld>
            <a:endParaRPr lang="en-US" dirty="0"/>
          </a:p>
        </p:txBody>
      </p:sp>
      <p:sp>
        <p:nvSpPr>
          <p:cNvPr id="12" name="Content Placeholder 2"/>
          <p:cNvSpPr>
            <a:spLocks noGrp="1"/>
          </p:cNvSpPr>
          <p:nvPr>
            <p:ph sz="half" idx="13"/>
          </p:nvPr>
        </p:nvSpPr>
        <p:spPr>
          <a:xfrm>
            <a:off x="6192520" y="1728788"/>
            <a:ext cx="5998464"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3" name="Content Placeholder 2"/>
          <p:cNvSpPr>
            <a:spLocks noGrp="1"/>
          </p:cNvSpPr>
          <p:nvPr>
            <p:ph sz="half" idx="14"/>
          </p:nvPr>
        </p:nvSpPr>
        <p:spPr>
          <a:xfrm>
            <a:off x="0" y="3962196"/>
            <a:ext cx="5994400"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4" name="Content Placeholder 2"/>
          <p:cNvSpPr>
            <a:spLocks noGrp="1"/>
          </p:cNvSpPr>
          <p:nvPr>
            <p:ph sz="half" idx="15"/>
          </p:nvPr>
        </p:nvSpPr>
        <p:spPr>
          <a:xfrm>
            <a:off x="6192520" y="3962196"/>
            <a:ext cx="5998464" cy="2084832"/>
          </a:xfrm>
          <a:solidFill>
            <a:schemeClr val="tx2"/>
          </a:solidFill>
        </p:spPr>
        <p:txBody>
          <a:bodyPr lIns="182880" tIns="118872" rIns="182880"/>
          <a:lstStyle>
            <a:lvl1pPr marL="212725" indent="0">
              <a:lnSpc>
                <a:spcPct val="100000"/>
              </a:lnSpc>
              <a:spcBef>
                <a:spcPts val="600"/>
              </a:spcBef>
              <a:spcAft>
                <a:spcPts val="200"/>
              </a:spcAft>
              <a:defRPr lang="en-US" sz="2000" dirty="0" smtClean="0">
                <a:solidFill>
                  <a:schemeClr val="bg1"/>
                </a:solidFill>
              </a:defRPr>
            </a:lvl1pPr>
            <a:lvl2pPr marL="381000" indent="-158750">
              <a:lnSpc>
                <a:spcPct val="100000"/>
              </a:lnSpc>
              <a:spcBef>
                <a:spcPts val="1000"/>
              </a:spcBef>
              <a:defRPr lang="en-US" sz="18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813785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Vertical Quadra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0335" y="1728788"/>
            <a:ext cx="262128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2057400" y="6352302"/>
            <a:ext cx="3962400" cy="135890"/>
          </a:xfrm>
          <a:prstGeom prst="rect">
            <a:avLst/>
          </a:prstGeom>
        </p:spPr>
        <p:txBody>
          <a:bodyPr/>
          <a:lstStyle/>
          <a:p>
            <a:r>
              <a:rPr lang="en-US"/>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t>‹#›</a:t>
            </a:fld>
            <a:endParaRPr lang="en-US" dirty="0"/>
          </a:p>
        </p:txBody>
      </p:sp>
      <p:sp>
        <p:nvSpPr>
          <p:cNvPr id="16" name="Content Placeholder 2"/>
          <p:cNvSpPr>
            <a:spLocks noGrp="1"/>
          </p:cNvSpPr>
          <p:nvPr>
            <p:ph sz="half" idx="13"/>
          </p:nvPr>
        </p:nvSpPr>
        <p:spPr>
          <a:xfrm>
            <a:off x="3373120" y="1728788"/>
            <a:ext cx="262128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20" name="Content Placeholder 2"/>
          <p:cNvSpPr>
            <a:spLocks noGrp="1"/>
          </p:cNvSpPr>
          <p:nvPr>
            <p:ph sz="half" idx="14"/>
          </p:nvPr>
        </p:nvSpPr>
        <p:spPr>
          <a:xfrm>
            <a:off x="6192520" y="1728788"/>
            <a:ext cx="262128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22" name="Content Placeholder 2"/>
          <p:cNvSpPr>
            <a:spLocks noGrp="1"/>
          </p:cNvSpPr>
          <p:nvPr>
            <p:ph sz="half" idx="15"/>
          </p:nvPr>
        </p:nvSpPr>
        <p:spPr>
          <a:xfrm>
            <a:off x="9011920" y="1728788"/>
            <a:ext cx="2621280" cy="4324350"/>
          </a:xfrm>
          <a:solidFill>
            <a:schemeClr val="tx2"/>
          </a:solidFill>
        </p:spPr>
        <p:txBody>
          <a:bodyPr lIns="182880" tIns="137160" rIns="182880"/>
          <a:lstStyle>
            <a:lvl1pPr marL="1588" indent="0">
              <a:lnSpc>
                <a:spcPct val="100000"/>
              </a:lnSpc>
              <a:spcBef>
                <a:spcPts val="600"/>
              </a:spcBef>
              <a:spcAft>
                <a:spcPts val="200"/>
              </a:spcAft>
              <a:defRPr lang="en-US" sz="2000" dirty="0" smtClean="0">
                <a:solidFill>
                  <a:schemeClr val="bg1"/>
                </a:solidFill>
              </a:defRPr>
            </a:lvl1pPr>
            <a:lvl2pPr marL="1588" indent="0">
              <a:lnSpc>
                <a:spcPct val="100000"/>
              </a:lnSpc>
              <a:spcBef>
                <a:spcPts val="1000"/>
              </a:spcBef>
              <a:buNone/>
              <a:defRPr lang="en-US" sz="1600" dirty="0" smtClean="0">
                <a:solidFill>
                  <a:schemeClr val="bg1"/>
                </a:solidFill>
              </a:defRPr>
            </a:lvl2pPr>
            <a:lvl3pPr marL="165100" indent="-165100">
              <a:defRPr lang="en-US" sz="1400" dirty="0" smtClean="0"/>
            </a:lvl3pPr>
            <a:lvl4pPr marL="311150" indent="-130175">
              <a:defRPr lang="en-US" sz="1400" dirty="0" smtClean="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2793274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Quadra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0" y="1727805"/>
            <a:ext cx="5998464" cy="411480"/>
          </a:xfrm>
          <a:solidFill>
            <a:schemeClr val="bg2"/>
          </a:solidFill>
        </p:spPr>
        <p:txBody>
          <a:bodyPr rIns="182880" bIns="27432" anchor="ctr"/>
          <a:lstStyle>
            <a:lvl1pPr marL="398463" indent="0">
              <a:spcBef>
                <a:spcPts val="0"/>
              </a:spcBef>
              <a:buNone/>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0013" y="2263518"/>
            <a:ext cx="5187104" cy="1525992"/>
          </a:xfrm>
        </p:spPr>
        <p:txBody>
          <a:bodyPr vert="horz" lIns="0" tIns="0" rIns="182880" bIns="0" rtlCol="0">
            <a:noAutofit/>
          </a:bodyPr>
          <a:lstStyle>
            <a:lvl1pPr>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5" name="Text Placeholder 4"/>
          <p:cNvSpPr>
            <a:spLocks noGrp="1"/>
          </p:cNvSpPr>
          <p:nvPr>
            <p:ph type="body" sz="quarter" idx="3"/>
          </p:nvPr>
        </p:nvSpPr>
        <p:spPr>
          <a:xfrm>
            <a:off x="6192520" y="1727805"/>
            <a:ext cx="5998464" cy="411480"/>
          </a:xfrm>
          <a:solidFill>
            <a:schemeClr val="bg2"/>
          </a:solidFill>
        </p:spPr>
        <p:txBody>
          <a:bodyPr rIns="182880" bIns="27432" anchor="ctr"/>
          <a:lstStyle>
            <a:lvl1pPr marL="182563"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35384" y="2263518"/>
            <a:ext cx="5193792"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7" name="Date Placeholder 6"/>
          <p:cNvSpPr>
            <a:spLocks noGrp="1"/>
          </p:cNvSpPr>
          <p:nvPr>
            <p:ph type="dt" sz="half" idx="10"/>
          </p:nvPr>
        </p:nvSpPr>
        <p:spPr>
          <a:xfrm>
            <a:off x="2057400" y="6352302"/>
            <a:ext cx="3962400" cy="135890"/>
          </a:xfrm>
          <a:prstGeom prst="rect">
            <a:avLst/>
          </a:prstGeom>
        </p:spPr>
        <p:txBody>
          <a:bodyPr/>
          <a:lstStyle/>
          <a:p>
            <a:r>
              <a:rPr lang="en-US"/>
              <a:t>Title or Job Number | XX Month 201X</a:t>
            </a:r>
            <a:endParaRPr lang="en-US" dirty="0"/>
          </a:p>
        </p:txBody>
      </p:sp>
      <p:sp>
        <p:nvSpPr>
          <p:cNvPr id="9" name="Slide Number Placeholder 8"/>
          <p:cNvSpPr>
            <a:spLocks noGrp="1"/>
          </p:cNvSpPr>
          <p:nvPr>
            <p:ph type="sldNum" sz="quarter" idx="12"/>
          </p:nvPr>
        </p:nvSpPr>
        <p:spPr/>
        <p:txBody>
          <a:bodyPr/>
          <a:lstStyle/>
          <a:p>
            <a:fld id="{0D558541-60C9-42A2-8392-FF12533A6B7A}" type="slidenum">
              <a:rPr lang="en-US" smtClean="0"/>
              <a:t>‹#›</a:t>
            </a:fld>
            <a:endParaRPr lang="en-US" dirty="0"/>
          </a:p>
        </p:txBody>
      </p:sp>
      <p:sp>
        <p:nvSpPr>
          <p:cNvPr id="24" name="Text Placeholder 4"/>
          <p:cNvSpPr>
            <a:spLocks noGrp="1"/>
          </p:cNvSpPr>
          <p:nvPr>
            <p:ph type="body" sz="quarter" idx="14"/>
          </p:nvPr>
        </p:nvSpPr>
        <p:spPr>
          <a:xfrm>
            <a:off x="0" y="3991433"/>
            <a:ext cx="5998464" cy="411480"/>
          </a:xfrm>
          <a:solidFill>
            <a:schemeClr val="bg2"/>
          </a:solidFill>
        </p:spPr>
        <p:txBody>
          <a:bodyPr rIns="182880" bIns="27432" anchor="ctr"/>
          <a:lstStyle>
            <a:lvl1pPr marL="400050"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5"/>
          <p:cNvSpPr>
            <a:spLocks noGrp="1"/>
          </p:cNvSpPr>
          <p:nvPr>
            <p:ph sz="quarter" idx="15"/>
          </p:nvPr>
        </p:nvSpPr>
        <p:spPr>
          <a:xfrm>
            <a:off x="530015" y="4527146"/>
            <a:ext cx="5187104"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
        <p:nvSpPr>
          <p:cNvPr id="26" name="Text Placeholder 4"/>
          <p:cNvSpPr>
            <a:spLocks noGrp="1"/>
          </p:cNvSpPr>
          <p:nvPr>
            <p:ph type="body" sz="quarter" idx="16"/>
          </p:nvPr>
        </p:nvSpPr>
        <p:spPr>
          <a:xfrm>
            <a:off x="6192520" y="3991433"/>
            <a:ext cx="5998464" cy="411480"/>
          </a:xfrm>
          <a:solidFill>
            <a:schemeClr val="bg2"/>
          </a:solidFill>
        </p:spPr>
        <p:txBody>
          <a:bodyPr rIns="182880" bIns="27432" anchor="ctr"/>
          <a:lstStyle>
            <a:lvl1pPr marL="180975" indent="0">
              <a:spcBef>
                <a:spcPts val="0"/>
              </a:spcBef>
              <a:buNone/>
              <a:tabLst/>
              <a:defRPr sz="1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5"/>
          <p:cNvSpPr>
            <a:spLocks noGrp="1"/>
          </p:cNvSpPr>
          <p:nvPr>
            <p:ph sz="quarter" idx="17"/>
          </p:nvPr>
        </p:nvSpPr>
        <p:spPr>
          <a:xfrm>
            <a:off x="6435384" y="4527146"/>
            <a:ext cx="5193792" cy="1525992"/>
          </a:xfrm>
        </p:spPr>
        <p:txBody>
          <a:bodyPr vert="horz" lIns="0" tIns="0" rIns="182880" bIns="0" rtlCol="0">
            <a:noAutofit/>
          </a:bodyPr>
          <a:lstStyle>
            <a:lvl1pPr marL="0" indent="0">
              <a:lnSpc>
                <a:spcPct val="110000"/>
              </a:lnSpc>
              <a:spcBef>
                <a:spcPts val="400"/>
              </a:spcBef>
              <a:defRPr lang="en-US" sz="1800" dirty="0" smtClean="0"/>
            </a:lvl1pPr>
            <a:lvl2pPr>
              <a:defRPr lang="en-US" sz="2150" dirty="0" smtClean="0"/>
            </a:lvl2pPr>
            <a:lvl3pPr>
              <a:defRPr lang="en-US" sz="1400" dirty="0" smtClean="0"/>
            </a:lvl3pPr>
            <a:lvl4pPr>
              <a:defRPr lang="en-US" sz="1400" dirty="0" smtClean="0"/>
            </a:lvl4pPr>
          </a:lstStyle>
          <a:p>
            <a:pPr lvl="0"/>
            <a:r>
              <a:rPr lang="en-US"/>
              <a:t>Click to edit Master text styles</a:t>
            </a:r>
          </a:p>
        </p:txBody>
      </p:sp>
    </p:spTree>
    <p:extLst>
      <p:ext uri="{BB962C8B-B14F-4D97-AF65-F5344CB8AC3E}">
        <p14:creationId xmlns:p14="http://schemas.microsoft.com/office/powerpoint/2010/main" val="13459149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2057400" y="6352302"/>
            <a:ext cx="3962400" cy="135890"/>
          </a:xfrm>
          <a:prstGeom prst="rect">
            <a:avLst/>
          </a:prstGeom>
        </p:spPr>
        <p:txBody>
          <a:bodyPr/>
          <a:lstStyle/>
          <a:p>
            <a:r>
              <a:rPr lang="en-US"/>
              <a:t>Title or Job Number | XX Month 201X</a:t>
            </a:r>
            <a:endParaRPr lang="en-US" dirty="0"/>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Chart Placeholder 6"/>
          <p:cNvSpPr>
            <a:spLocks noGrp="1"/>
          </p:cNvSpPr>
          <p:nvPr>
            <p:ph type="chart" sz="quarter" idx="13"/>
          </p:nvPr>
        </p:nvSpPr>
        <p:spPr>
          <a:xfrm>
            <a:off x="550334" y="1911350"/>
            <a:ext cx="11091333" cy="3803650"/>
          </a:xfrm>
        </p:spPr>
        <p:txBody>
          <a:bodyPr anchor="ctr"/>
          <a:lstStyle>
            <a:lvl1pPr algn="ctr">
              <a:defRPr/>
            </a:lvl1pPr>
          </a:lstStyle>
          <a:p>
            <a:r>
              <a:rPr lang="en-US"/>
              <a:t>Click icon to add chart</a:t>
            </a:r>
          </a:p>
        </p:txBody>
      </p:sp>
    </p:spTree>
    <p:extLst>
      <p:ext uri="{BB962C8B-B14F-4D97-AF65-F5344CB8AC3E}">
        <p14:creationId xmlns:p14="http://schemas.microsoft.com/office/powerpoint/2010/main" val="10260853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2057400" y="6352302"/>
            <a:ext cx="3962400" cy="135890"/>
          </a:xfrm>
          <a:prstGeom prst="rect">
            <a:avLst/>
          </a:prstGeom>
        </p:spPr>
        <p:txBody>
          <a:bodyPr/>
          <a:lstStyle/>
          <a:p>
            <a:r>
              <a:rPr lang="en-US"/>
              <a:t>Title or Job Number | XX Month 201X</a:t>
            </a:r>
            <a:endParaRPr lang="en-US" dirty="0"/>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
        <p:nvSpPr>
          <p:cNvPr id="7" name="Table Placeholder 6"/>
          <p:cNvSpPr>
            <a:spLocks noGrp="1"/>
          </p:cNvSpPr>
          <p:nvPr>
            <p:ph type="tbl" sz="quarter" idx="13"/>
          </p:nvPr>
        </p:nvSpPr>
        <p:spPr>
          <a:xfrm>
            <a:off x="550334" y="1728788"/>
            <a:ext cx="11091333" cy="4324350"/>
          </a:xfrm>
        </p:spPr>
        <p:txBody>
          <a:bodyPr anchor="ctr"/>
          <a:lstStyle>
            <a:lvl1pPr algn="ctr">
              <a:defRPr/>
            </a:lvl1pPr>
          </a:lstStyle>
          <a:p>
            <a:r>
              <a:rPr lang="en-US"/>
              <a:t>Click icon to add table</a:t>
            </a:r>
            <a:endParaRPr lang="en-US" dirty="0"/>
          </a:p>
        </p:txBody>
      </p:sp>
    </p:spTree>
    <p:extLst>
      <p:ext uri="{BB962C8B-B14F-4D97-AF65-F5344CB8AC3E}">
        <p14:creationId xmlns:p14="http://schemas.microsoft.com/office/powerpoint/2010/main" val="1105213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5A574BE1-A486-7D43-BD4E-DE57160EBF07}" type="datetime1">
              <a:rPr lang="en-US" smtClean="0"/>
              <a:t>8/26/2023</a:t>
            </a:fld>
            <a:endParaRPr lang="en-US"/>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98549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userDrawn="1">
          <p15:clr>
            <a:srgbClr val="9FCC3B"/>
          </p15:clr>
        </p15:guide>
        <p15:guide id="3" orient="horz" pos="1128" userDrawn="1">
          <p15:clr>
            <a:srgbClr val="9FCC3B"/>
          </p15:clr>
        </p15:guide>
        <p15:guide id="4" orient="horz" pos="1344"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2057400" y="6352302"/>
            <a:ext cx="3962400" cy="135890"/>
          </a:xfrm>
          <a:prstGeom prst="rect">
            <a:avLst/>
          </a:prstGeom>
        </p:spPr>
        <p:txBody>
          <a:bodyPr/>
          <a:lstStyle/>
          <a:p>
            <a:r>
              <a:rPr lang="en-US"/>
              <a:t>Title or Job Number | XX Month 201X</a:t>
            </a:r>
          </a:p>
        </p:txBody>
      </p:sp>
      <p:sp>
        <p:nvSpPr>
          <p:cNvPr id="5" name="Slide Number Placeholder 4"/>
          <p:cNvSpPr>
            <a:spLocks noGrp="1"/>
          </p:cNvSpPr>
          <p:nvPr>
            <p:ph type="sldNum" sz="quarter" idx="12"/>
          </p:nvPr>
        </p:nvSpPr>
        <p:spPr/>
        <p:txBody>
          <a:bodyPr/>
          <a:lstStyle/>
          <a:p>
            <a:fld id="{0D558541-60C9-42A2-8392-FF12533A6B7A}" type="slidenum">
              <a:rPr lang="en-US" smtClean="0"/>
              <a:t>‹#›</a:t>
            </a:fld>
            <a:endParaRPr lang="en-US"/>
          </a:p>
        </p:txBody>
      </p:sp>
    </p:spTree>
    <p:extLst>
      <p:ext uri="{BB962C8B-B14F-4D97-AF65-F5344CB8AC3E}">
        <p14:creationId xmlns:p14="http://schemas.microsoft.com/office/powerpoint/2010/main" val="12419543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57400" y="6352302"/>
            <a:ext cx="3962400" cy="135890"/>
          </a:xfrm>
          <a:prstGeom prst="rect">
            <a:avLst/>
          </a:prstGeom>
        </p:spPr>
        <p:txBody>
          <a:bodyPr/>
          <a:lstStyle/>
          <a:p>
            <a:r>
              <a:rPr lang="en-US"/>
              <a:t>Title or Job Number | XX Month 201X</a:t>
            </a:r>
          </a:p>
        </p:txBody>
      </p:sp>
      <p:sp>
        <p:nvSpPr>
          <p:cNvPr id="4" name="Slide Number Placeholder 3"/>
          <p:cNvSpPr>
            <a:spLocks noGrp="1"/>
          </p:cNvSpPr>
          <p:nvPr>
            <p:ph type="sldNum" sz="quarter" idx="12"/>
          </p:nvPr>
        </p:nvSpPr>
        <p:spPr/>
        <p:txBody>
          <a:bodyPr/>
          <a:lstStyle/>
          <a:p>
            <a:fld id="{0D558541-60C9-42A2-8392-FF12533A6B7A}" type="slidenum">
              <a:rPr lang="en-US" smtClean="0"/>
              <a:t>‹#›</a:t>
            </a:fld>
            <a:endParaRPr lang="en-US"/>
          </a:p>
        </p:txBody>
      </p:sp>
    </p:spTree>
    <p:extLst>
      <p:ext uri="{BB962C8B-B14F-4D97-AF65-F5344CB8AC3E}">
        <p14:creationId xmlns:p14="http://schemas.microsoft.com/office/powerpoint/2010/main" val="28278363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Half Text - Half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22534" y="1655445"/>
            <a:ext cx="4919133" cy="439769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Date Placeholder 4"/>
          <p:cNvSpPr>
            <a:spLocks noGrp="1"/>
          </p:cNvSpPr>
          <p:nvPr>
            <p:ph type="dt" sz="half" idx="10"/>
          </p:nvPr>
        </p:nvSpPr>
        <p:spPr>
          <a:xfrm>
            <a:off x="2057400" y="6352302"/>
            <a:ext cx="3962400" cy="135890"/>
          </a:xfrm>
          <a:prstGeom prst="rect">
            <a:avLst/>
          </a:prstGeom>
        </p:spPr>
        <p:txBody>
          <a:bodyPr/>
          <a:lstStyle/>
          <a:p>
            <a:r>
              <a:rPr lang="en-US"/>
              <a:t>Title or Job Number | XX Month 201X</a:t>
            </a:r>
            <a:endParaRPr lang="en-US" dirty="0"/>
          </a:p>
        </p:txBody>
      </p:sp>
      <p:sp>
        <p:nvSpPr>
          <p:cNvPr id="7" name="Slide Number Placeholder 6"/>
          <p:cNvSpPr>
            <a:spLocks noGrp="1"/>
          </p:cNvSpPr>
          <p:nvPr>
            <p:ph type="sldNum" sz="quarter" idx="12"/>
          </p:nvPr>
        </p:nvSpPr>
        <p:spPr/>
        <p:txBody>
          <a:bodyPr/>
          <a:lstStyle/>
          <a:p>
            <a:fld id="{0D558541-60C9-42A2-8392-FF12533A6B7A}" type="slidenum">
              <a:rPr lang="en-US" smtClean="0"/>
              <a:t>‹#›</a:t>
            </a:fld>
            <a:endParaRPr lang="en-US" dirty="0"/>
          </a:p>
        </p:txBody>
      </p:sp>
      <p:sp>
        <p:nvSpPr>
          <p:cNvPr id="11" name="Picture Placeholder 10"/>
          <p:cNvSpPr>
            <a:spLocks noGrp="1"/>
          </p:cNvSpPr>
          <p:nvPr>
            <p:ph type="pic" sz="quarter" idx="13" hasCustomPrompt="1"/>
          </p:nvPr>
        </p:nvSpPr>
        <p:spPr>
          <a:xfrm>
            <a:off x="1" y="1728788"/>
            <a:ext cx="6019800" cy="4324350"/>
          </a:xfrm>
          <a:solidFill>
            <a:schemeClr val="bg1">
              <a:lumMod val="95000"/>
            </a:schemeClr>
          </a:solidFill>
        </p:spPr>
        <p:txBody>
          <a:bodyPr anchor="ctr"/>
          <a:lstStyle>
            <a:lvl1pPr algn="ctr">
              <a:defRPr/>
            </a:lvl1pPr>
          </a:lstStyle>
          <a:p>
            <a:r>
              <a:rPr lang="en-US" dirty="0"/>
              <a:t>Click to add image</a:t>
            </a:r>
          </a:p>
        </p:txBody>
      </p:sp>
    </p:spTree>
    <p:extLst>
      <p:ext uri="{BB962C8B-B14F-4D97-AF65-F5344CB8AC3E}">
        <p14:creationId xmlns:p14="http://schemas.microsoft.com/office/powerpoint/2010/main" val="2573347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Image w/ Title &amp; Footer">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12192000" cy="4324350"/>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p:nvPr>
        </p:nvSpPr>
        <p:spPr>
          <a:xfrm>
            <a:off x="505459" y="552450"/>
            <a:ext cx="11136208" cy="1021002"/>
          </a:xfrm>
        </p:spPr>
        <p:txBody>
          <a:bodyPr/>
          <a:lstStyle/>
          <a:p>
            <a:r>
              <a:rPr lang="en-US"/>
              <a:t>Click to edit Master title style</a:t>
            </a:r>
            <a:endParaRPr lang="en-US" dirty="0"/>
          </a:p>
        </p:txBody>
      </p:sp>
      <p:sp>
        <p:nvSpPr>
          <p:cNvPr id="5" name="Date Placeholder 4"/>
          <p:cNvSpPr>
            <a:spLocks noGrp="1"/>
          </p:cNvSpPr>
          <p:nvPr>
            <p:ph type="dt" sz="half" idx="10"/>
          </p:nvPr>
        </p:nvSpPr>
        <p:spPr>
          <a:xfrm>
            <a:off x="2057400" y="6352302"/>
            <a:ext cx="3962400" cy="135890"/>
          </a:xfrm>
          <a:prstGeom prst="rect">
            <a:avLst/>
          </a:prstGeom>
        </p:spPr>
        <p:txBody>
          <a:bodyPr/>
          <a:lstStyle/>
          <a:p>
            <a:r>
              <a:rPr lang="en-US"/>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t>‹#›</a:t>
            </a:fld>
            <a:endParaRPr lang="en-US"/>
          </a:p>
        </p:txBody>
      </p:sp>
      <p:sp>
        <p:nvSpPr>
          <p:cNvPr id="9" name="Text Placeholder 8"/>
          <p:cNvSpPr>
            <a:spLocks noGrp="1"/>
          </p:cNvSpPr>
          <p:nvPr>
            <p:ph type="body" sz="quarter" idx="14" hasCustomPrompt="1"/>
          </p:nvPr>
        </p:nvSpPr>
        <p:spPr bwMode="gray">
          <a:xfrm>
            <a:off x="505459" y="1794739"/>
            <a:ext cx="11091333" cy="1395412"/>
          </a:xfrm>
        </p:spPr>
        <p:txBody>
          <a:bodyPr/>
          <a:lstStyle>
            <a:lvl1pPr>
              <a:defRPr sz="3200" baseline="0"/>
            </a:lvl1pPr>
          </a:lstStyle>
          <a:p>
            <a:pPr lvl="0"/>
            <a:r>
              <a:rPr lang="en-US" dirty="0"/>
              <a:t>Click to add text over image. White or gray only. 32pt flexible positioning. Delete if not needed.</a:t>
            </a:r>
          </a:p>
        </p:txBody>
      </p:sp>
    </p:spTree>
    <p:extLst>
      <p:ext uri="{BB962C8B-B14F-4D97-AF65-F5344CB8AC3E}">
        <p14:creationId xmlns:p14="http://schemas.microsoft.com/office/powerpoint/2010/main" val="5125028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Image w/ Titl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1728788"/>
            <a:ext cx="12192000" cy="5129212"/>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a:xfrm>
            <a:off x="2057400" y="6352302"/>
            <a:ext cx="3962400" cy="135890"/>
          </a:xfrm>
          <a:prstGeom prst="rect">
            <a:avLst/>
          </a:prstGeom>
        </p:spPr>
        <p:txBody>
          <a:bodyPr/>
          <a:lstStyle>
            <a:lvl1pPr>
              <a:defRPr>
                <a:solidFill>
                  <a:schemeClr val="bg1"/>
                </a:solidFill>
              </a:defRPr>
            </a:lvl1pPr>
          </a:lstStyle>
          <a:p>
            <a:r>
              <a:rPr lang="en-US"/>
              <a:t>Title or Job Number | XX Month 201X</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pPr/>
              <a:t>‹#›</a:t>
            </a:fld>
            <a:endParaRPr lang="en-US"/>
          </a:p>
        </p:txBody>
      </p:sp>
      <p:sp>
        <p:nvSpPr>
          <p:cNvPr id="9" name="Text Placeholder 8"/>
          <p:cNvSpPr>
            <a:spLocks noGrp="1"/>
          </p:cNvSpPr>
          <p:nvPr>
            <p:ph type="body" sz="quarter" idx="14" hasCustomPrompt="1"/>
          </p:nvPr>
        </p:nvSpPr>
        <p:spPr bwMode="gray">
          <a:xfrm>
            <a:off x="512064" y="1792224"/>
            <a:ext cx="11091333" cy="1395412"/>
          </a:xfrm>
        </p:spPr>
        <p:txBody>
          <a:bodyPr/>
          <a:lstStyle>
            <a:lvl1pPr>
              <a:defRPr sz="3200" baseline="0"/>
            </a:lvl1pPr>
          </a:lstStyle>
          <a:p>
            <a:pPr lvl="0"/>
            <a:r>
              <a:rPr lang="en-US" dirty="0"/>
              <a:t>Click to add text over image. White or gray only. 32pt flexible positioning. Delete if not needed.</a:t>
            </a:r>
          </a:p>
        </p:txBody>
      </p:sp>
    </p:spTree>
    <p:extLst>
      <p:ext uri="{BB962C8B-B14F-4D97-AF65-F5344CB8AC3E}">
        <p14:creationId xmlns:p14="http://schemas.microsoft.com/office/powerpoint/2010/main" val="17472692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12192000" cy="6858000"/>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hasCustomPrompt="1"/>
          </p:nvPr>
        </p:nvSpPr>
        <p:spPr bwMode="gray"/>
        <p:txBody>
          <a:bodyPr/>
          <a:lstStyle>
            <a:lvl1pPr>
              <a:defRPr sz="3200" spc="0" baseline="0"/>
            </a:lvl1pPr>
          </a:lstStyle>
          <a:p>
            <a:pPr lvl="0"/>
            <a:r>
              <a:rPr lang="en-US" dirty="0"/>
              <a:t>Click to add text over image. White or gray only. 32pt flexible positioning. Delete if not needed.</a:t>
            </a:r>
          </a:p>
        </p:txBody>
      </p:sp>
      <p:sp>
        <p:nvSpPr>
          <p:cNvPr id="5" name="Date Placeholder 4"/>
          <p:cNvSpPr>
            <a:spLocks noGrp="1"/>
          </p:cNvSpPr>
          <p:nvPr>
            <p:ph type="dt" sz="half" idx="10"/>
          </p:nvPr>
        </p:nvSpPr>
        <p:spPr>
          <a:xfrm>
            <a:off x="2057400" y="6352302"/>
            <a:ext cx="3962400" cy="135890"/>
          </a:xfrm>
          <a:prstGeom prst="rect">
            <a:avLst/>
          </a:prstGeom>
        </p:spPr>
        <p:txBody>
          <a:bodyPr/>
          <a:lstStyle>
            <a:lvl1pPr>
              <a:defRPr>
                <a:solidFill>
                  <a:schemeClr val="bg1"/>
                </a:solidFill>
              </a:defRPr>
            </a:lvl1pPr>
          </a:lstStyle>
          <a:p>
            <a:r>
              <a:rPr lang="en-US"/>
              <a:t>Title or Job Number | XX Month 201X</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D558541-60C9-42A2-8392-FF12533A6B7A}" type="slidenum">
              <a:rPr lang="en-US" smtClean="0"/>
              <a:pPr/>
              <a:t>‹#›</a:t>
            </a:fld>
            <a:endParaRPr lang="en-US"/>
          </a:p>
        </p:txBody>
      </p:sp>
    </p:spTree>
    <p:extLst>
      <p:ext uri="{BB962C8B-B14F-4D97-AF65-F5344CB8AC3E}">
        <p14:creationId xmlns:p14="http://schemas.microsoft.com/office/powerpoint/2010/main" val="130059712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ull Image Top">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12192000" cy="6053138"/>
          </a:xfrm>
          <a:solidFill>
            <a:schemeClr val="bg1">
              <a:lumMod val="95000"/>
            </a:schemeClr>
          </a:solidFill>
        </p:spPr>
        <p:txBody>
          <a:bodyPr anchor="ctr"/>
          <a:lstStyle>
            <a:lvl1pPr algn="ctr">
              <a:defRPr/>
            </a:lvl1pPr>
          </a:lstStyle>
          <a:p>
            <a:r>
              <a:rPr lang="en-US" dirty="0"/>
              <a:t>Click to add image</a:t>
            </a:r>
          </a:p>
        </p:txBody>
      </p:sp>
      <p:sp>
        <p:nvSpPr>
          <p:cNvPr id="2" name="Title 1"/>
          <p:cNvSpPr>
            <a:spLocks noGrp="1"/>
          </p:cNvSpPr>
          <p:nvPr>
            <p:ph type="title" hasCustomPrompt="1"/>
          </p:nvPr>
        </p:nvSpPr>
        <p:spPr bwMode="gray"/>
        <p:txBody>
          <a:bodyPr/>
          <a:lstStyle>
            <a:lvl1pPr>
              <a:defRPr sz="3200" spc="0" baseline="0"/>
            </a:lvl1pPr>
          </a:lstStyle>
          <a:p>
            <a:pPr lvl="0"/>
            <a:r>
              <a:rPr lang="en-US" dirty="0"/>
              <a:t>Click to add text over image. White or gray only. 32pt flexible positioning. Delete if not needed.</a:t>
            </a:r>
          </a:p>
        </p:txBody>
      </p:sp>
      <p:sp>
        <p:nvSpPr>
          <p:cNvPr id="5" name="Date Placeholder 4"/>
          <p:cNvSpPr>
            <a:spLocks noGrp="1"/>
          </p:cNvSpPr>
          <p:nvPr>
            <p:ph type="dt" sz="half" idx="10"/>
          </p:nvPr>
        </p:nvSpPr>
        <p:spPr>
          <a:xfrm>
            <a:off x="2057400" y="6352302"/>
            <a:ext cx="3962400" cy="135890"/>
          </a:xfrm>
          <a:prstGeom prst="rect">
            <a:avLst/>
          </a:prstGeom>
        </p:spPr>
        <p:txBody>
          <a:bodyPr/>
          <a:lstStyle/>
          <a:p>
            <a:r>
              <a:rPr lang="en-US"/>
              <a:t>Title or Job Number | XX Month 201X</a:t>
            </a:r>
          </a:p>
        </p:txBody>
      </p:sp>
      <p:sp>
        <p:nvSpPr>
          <p:cNvPr id="7" name="Slide Number Placeholder 6"/>
          <p:cNvSpPr>
            <a:spLocks noGrp="1"/>
          </p:cNvSpPr>
          <p:nvPr>
            <p:ph type="sldNum" sz="quarter" idx="12"/>
          </p:nvPr>
        </p:nvSpPr>
        <p:spPr/>
        <p:txBody>
          <a:bodyPr/>
          <a:lstStyle/>
          <a:p>
            <a:fld id="{0D558541-60C9-42A2-8392-FF12533A6B7A}" type="slidenum">
              <a:rPr lang="en-US" smtClean="0"/>
              <a:t>‹#›</a:t>
            </a:fld>
            <a:endParaRPr lang="en-US"/>
          </a:p>
        </p:txBody>
      </p:sp>
    </p:spTree>
    <p:extLst>
      <p:ext uri="{BB962C8B-B14F-4D97-AF65-F5344CB8AC3E}">
        <p14:creationId xmlns:p14="http://schemas.microsoft.com/office/powerpoint/2010/main" val="1643769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wo Statem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486834" y="790744"/>
            <a:ext cx="5532967" cy="4513261"/>
          </a:xfrm>
        </p:spPr>
        <p:txBody>
          <a:bodyPr/>
          <a:lstStyle>
            <a:lvl1pPr>
              <a:lnSpc>
                <a:spcPct val="90000"/>
              </a:lnSpc>
              <a:defRPr sz="4400"/>
            </a:lvl1pPr>
          </a:lstStyle>
          <a:p>
            <a:r>
              <a:rPr lang="en-US" dirty="0"/>
              <a:t>Extra emphasis headline five lines maximum </a:t>
            </a:r>
          </a:p>
        </p:txBody>
      </p:sp>
      <p:sp>
        <p:nvSpPr>
          <p:cNvPr id="3" name="Subtitle 2"/>
          <p:cNvSpPr>
            <a:spLocks noGrp="1"/>
          </p:cNvSpPr>
          <p:nvPr>
            <p:ph type="subTitle" idx="1" hasCustomPrompt="1"/>
          </p:nvPr>
        </p:nvSpPr>
        <p:spPr bwMode="gray">
          <a:xfrm>
            <a:off x="6607387" y="795824"/>
            <a:ext cx="4726093" cy="4528437"/>
          </a:xfrm>
        </p:spPr>
        <p:txBody>
          <a:bodyPr/>
          <a:lstStyle>
            <a:lvl1pPr marL="0" indent="0" algn="l">
              <a:lnSpc>
                <a:spcPct val="100000"/>
              </a:lnSpc>
              <a:buNone/>
              <a:defRPr sz="20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APdditional</a:t>
            </a:r>
            <a:r>
              <a:rPr lang="en-US" dirty="0"/>
              <a:t> statement goes here</a:t>
            </a:r>
          </a:p>
        </p:txBody>
      </p:sp>
      <p:sp>
        <p:nvSpPr>
          <p:cNvPr id="4" name="Date Placeholder 3"/>
          <p:cNvSpPr>
            <a:spLocks noGrp="1"/>
          </p:cNvSpPr>
          <p:nvPr>
            <p:ph type="dt" sz="half" idx="10"/>
          </p:nvPr>
        </p:nvSpPr>
        <p:spPr>
          <a:xfrm>
            <a:off x="2057400" y="6352302"/>
            <a:ext cx="3962400" cy="135890"/>
          </a:xfrm>
          <a:prstGeom prst="rect">
            <a:avLst/>
          </a:prstGeom>
        </p:spPr>
        <p:txBody>
          <a:bodyPr/>
          <a:lstStyle/>
          <a:p>
            <a:r>
              <a:rPr lang="en-US"/>
              <a:t>Title or Job Number | XX Month 201X</a:t>
            </a:r>
          </a:p>
        </p:txBody>
      </p:sp>
      <p:sp>
        <p:nvSpPr>
          <p:cNvPr id="6" name="Slide Number Placeholder 5"/>
          <p:cNvSpPr>
            <a:spLocks noGrp="1"/>
          </p:cNvSpPr>
          <p:nvPr>
            <p:ph type="sldNum" sz="quarter" idx="12"/>
          </p:nvPr>
        </p:nvSpPr>
        <p:spPr/>
        <p:txBody>
          <a:bodyPr/>
          <a:lstStyle/>
          <a:p>
            <a:fld id="{0D558541-60C9-42A2-8392-FF12533A6B7A}" type="slidenum">
              <a:rPr lang="en-US" smtClean="0"/>
              <a:t>‹#›</a:t>
            </a:fld>
            <a:endParaRPr lang="en-US"/>
          </a:p>
        </p:txBody>
      </p:sp>
    </p:spTree>
    <p:extLst>
      <p:ext uri="{BB962C8B-B14F-4D97-AF65-F5344CB8AC3E}">
        <p14:creationId xmlns:p14="http://schemas.microsoft.com/office/powerpoint/2010/main" val="25764865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4134" y="1613535"/>
            <a:ext cx="11167533" cy="2624288"/>
          </a:xfrm>
        </p:spPr>
        <p:txBody>
          <a:bodyPr anchor="t"/>
          <a:lstStyle>
            <a:lvl1pPr algn="l">
              <a:defRPr sz="5400" b="0" cap="none" spc="0" baseline="0">
                <a:solidFill>
                  <a:schemeClr val="tx2"/>
                </a:solidFill>
              </a:defRPr>
            </a:lvl1pPr>
          </a:lstStyle>
          <a:p>
            <a:r>
              <a:rPr lang="en-US" dirty="0"/>
              <a:t>Click to add divider title</a:t>
            </a:r>
            <a:br>
              <a:rPr lang="en-US" dirty="0"/>
            </a:br>
            <a:r>
              <a:rPr lang="en-US" dirty="0"/>
              <a:t>two lines maximum</a:t>
            </a: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l="3861" t="3741" r="3511" b="3000"/>
          <a:stretch/>
        </p:blipFill>
        <p:spPr>
          <a:xfrm>
            <a:off x="529273" y="6206558"/>
            <a:ext cx="654684" cy="483734"/>
          </a:xfrm>
          <a:prstGeom prst="rect">
            <a:avLst/>
          </a:prstGeom>
        </p:spPr>
      </p:pic>
    </p:spTree>
    <p:extLst>
      <p:ext uri="{BB962C8B-B14F-4D97-AF65-F5344CB8AC3E}">
        <p14:creationId xmlns:p14="http://schemas.microsoft.com/office/powerpoint/2010/main" val="29429241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2000" cy="6858000"/>
          </a:xfrm>
          <a:prstGeom prst="rect">
            <a:avLst/>
          </a:prstGeom>
        </p:spPr>
      </p:pic>
      <p:sp>
        <p:nvSpPr>
          <p:cNvPr id="2" name="Title 1"/>
          <p:cNvSpPr>
            <a:spLocks noGrp="1"/>
          </p:cNvSpPr>
          <p:nvPr>
            <p:ph type="title" hasCustomPrompt="1"/>
          </p:nvPr>
        </p:nvSpPr>
        <p:spPr>
          <a:xfrm>
            <a:off x="475488" y="1618488"/>
            <a:ext cx="11091333"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8640" y="6217920"/>
            <a:ext cx="609600" cy="457200"/>
          </a:xfrm>
          <a:prstGeom prst="rect">
            <a:avLst/>
          </a:prstGeom>
        </p:spPr>
      </p:pic>
    </p:spTree>
    <p:extLst>
      <p:ext uri="{BB962C8B-B14F-4D97-AF65-F5344CB8AC3E}">
        <p14:creationId xmlns:p14="http://schemas.microsoft.com/office/powerpoint/2010/main" val="100830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7354CE5A-5F80-7645-B25A-4E67E6C284B3}" type="datetime1">
              <a:rPr lang="en-US" smtClean="0"/>
              <a:t>8/26/2023</a:t>
            </a:fld>
            <a:endParaRPr lang="en-US"/>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92114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userDrawn="1">
          <p15:clr>
            <a:srgbClr val="9FCC3B"/>
          </p15:clr>
        </p15:guide>
        <p15:guide id="3" orient="horz" pos="1128" userDrawn="1">
          <p15:clr>
            <a:srgbClr val="9FCC3B"/>
          </p15:clr>
        </p15:guide>
        <p15:guide id="4" orient="horz" pos="1344" userDrawn="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bg>
      <p:bgPr>
        <a:solidFill>
          <a:srgbClr val="46AD0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2000" cy="6858000"/>
          </a:xfrm>
          <a:prstGeom prst="rect">
            <a:avLst/>
          </a:prstGeom>
        </p:spPr>
      </p:pic>
      <p:sp>
        <p:nvSpPr>
          <p:cNvPr id="2" name="Title 1"/>
          <p:cNvSpPr>
            <a:spLocks noGrp="1"/>
          </p:cNvSpPr>
          <p:nvPr>
            <p:ph type="title" hasCustomPrompt="1"/>
          </p:nvPr>
        </p:nvSpPr>
        <p:spPr>
          <a:xfrm>
            <a:off x="475488" y="1618488"/>
            <a:ext cx="11091333"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8640" y="6217920"/>
            <a:ext cx="609600" cy="457200"/>
          </a:xfrm>
          <a:prstGeom prst="rect">
            <a:avLst/>
          </a:prstGeom>
        </p:spPr>
      </p:pic>
    </p:spTree>
    <p:extLst>
      <p:ext uri="{BB962C8B-B14F-4D97-AF65-F5344CB8AC3E}">
        <p14:creationId xmlns:p14="http://schemas.microsoft.com/office/powerpoint/2010/main" val="36356867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FF982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2000" cy="6858000"/>
          </a:xfrm>
          <a:prstGeom prst="rect">
            <a:avLst/>
          </a:prstGeom>
        </p:spPr>
      </p:pic>
      <p:sp>
        <p:nvSpPr>
          <p:cNvPr id="2" name="Title 1"/>
          <p:cNvSpPr>
            <a:spLocks noGrp="1"/>
          </p:cNvSpPr>
          <p:nvPr>
            <p:ph type="title" hasCustomPrompt="1"/>
          </p:nvPr>
        </p:nvSpPr>
        <p:spPr>
          <a:xfrm>
            <a:off x="475488" y="1618488"/>
            <a:ext cx="11091333"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8640" y="6217920"/>
            <a:ext cx="609600" cy="457200"/>
          </a:xfrm>
          <a:prstGeom prst="rect">
            <a:avLst/>
          </a:prstGeom>
        </p:spPr>
      </p:pic>
    </p:spTree>
    <p:extLst>
      <p:ext uri="{BB962C8B-B14F-4D97-AF65-F5344CB8AC3E}">
        <p14:creationId xmlns:p14="http://schemas.microsoft.com/office/powerpoint/2010/main" val="18027146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Section Header Purple">
    <p:bg>
      <p:bgPr>
        <a:solidFill>
          <a:srgbClr val="595194"/>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2000" cy="6858000"/>
          </a:xfrm>
          <a:prstGeom prst="rect">
            <a:avLst/>
          </a:prstGeom>
        </p:spPr>
      </p:pic>
      <p:sp>
        <p:nvSpPr>
          <p:cNvPr id="2" name="Title 1"/>
          <p:cNvSpPr>
            <a:spLocks noGrp="1"/>
          </p:cNvSpPr>
          <p:nvPr>
            <p:ph type="title" hasCustomPrompt="1"/>
          </p:nvPr>
        </p:nvSpPr>
        <p:spPr>
          <a:xfrm>
            <a:off x="475488" y="1618488"/>
            <a:ext cx="11091333"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8640" y="6217920"/>
            <a:ext cx="609600" cy="457200"/>
          </a:xfrm>
          <a:prstGeom prst="rect">
            <a:avLst/>
          </a:prstGeom>
        </p:spPr>
      </p:pic>
    </p:spTree>
    <p:extLst>
      <p:ext uri="{BB962C8B-B14F-4D97-AF65-F5344CB8AC3E}">
        <p14:creationId xmlns:p14="http://schemas.microsoft.com/office/powerpoint/2010/main" val="40464776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chemeClr val="accent6"/>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2000" cy="6858000"/>
          </a:xfrm>
          <a:prstGeom prst="rect">
            <a:avLst/>
          </a:prstGeom>
        </p:spPr>
      </p:pic>
      <p:sp>
        <p:nvSpPr>
          <p:cNvPr id="2" name="Title 1"/>
          <p:cNvSpPr>
            <a:spLocks noGrp="1"/>
          </p:cNvSpPr>
          <p:nvPr>
            <p:ph type="title" hasCustomPrompt="1"/>
          </p:nvPr>
        </p:nvSpPr>
        <p:spPr>
          <a:xfrm>
            <a:off x="475488" y="1618488"/>
            <a:ext cx="11091333"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8640" y="6217920"/>
            <a:ext cx="609600" cy="457200"/>
          </a:xfrm>
          <a:prstGeom prst="rect">
            <a:avLst/>
          </a:prstGeom>
        </p:spPr>
      </p:pic>
    </p:spTree>
    <p:extLst>
      <p:ext uri="{BB962C8B-B14F-4D97-AF65-F5344CB8AC3E}">
        <p14:creationId xmlns:p14="http://schemas.microsoft.com/office/powerpoint/2010/main" val="29045333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rgbClr val="575757"/>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2000" cy="6858000"/>
          </a:xfrm>
          <a:prstGeom prst="rect">
            <a:avLst/>
          </a:prstGeom>
        </p:spPr>
      </p:pic>
      <p:sp>
        <p:nvSpPr>
          <p:cNvPr id="2" name="Title 1"/>
          <p:cNvSpPr>
            <a:spLocks noGrp="1"/>
          </p:cNvSpPr>
          <p:nvPr>
            <p:ph type="title" hasCustomPrompt="1"/>
          </p:nvPr>
        </p:nvSpPr>
        <p:spPr>
          <a:xfrm>
            <a:off x="475488" y="1618488"/>
            <a:ext cx="11091333" cy="2624288"/>
          </a:xfrm>
        </p:spPr>
        <p:txBody>
          <a:bodyPr anchor="t"/>
          <a:lstStyle>
            <a:lvl1pPr algn="l">
              <a:defRPr sz="5400" b="0" cap="none" spc="0" baseline="0">
                <a:solidFill>
                  <a:schemeClr val="bg1"/>
                </a:solidFill>
              </a:defRPr>
            </a:lvl1pPr>
          </a:lstStyle>
          <a:p>
            <a:r>
              <a:rPr lang="en-US" dirty="0"/>
              <a:t>Click to add divider title</a:t>
            </a:r>
            <a:br>
              <a:rPr lang="en-US" dirty="0"/>
            </a:br>
            <a:r>
              <a:rPr lang="en-US" dirty="0"/>
              <a:t>two lines max</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48640" y="6217920"/>
            <a:ext cx="609600" cy="457200"/>
          </a:xfrm>
          <a:prstGeom prst="rect">
            <a:avLst/>
          </a:prstGeom>
        </p:spPr>
      </p:pic>
    </p:spTree>
    <p:extLst>
      <p:ext uri="{BB962C8B-B14F-4D97-AF65-F5344CB8AC3E}">
        <p14:creationId xmlns:p14="http://schemas.microsoft.com/office/powerpoint/2010/main" val="16444835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2000" cy="685800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186680" y="2747009"/>
            <a:ext cx="1818640" cy="1363980"/>
          </a:xfrm>
          <a:prstGeom prst="rect">
            <a:avLst/>
          </a:prstGeom>
        </p:spPr>
      </p:pic>
    </p:spTree>
    <p:extLst>
      <p:ext uri="{BB962C8B-B14F-4D97-AF65-F5344CB8AC3E}">
        <p14:creationId xmlns:p14="http://schemas.microsoft.com/office/powerpoint/2010/main" val="241200114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1_Image w/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insert headline</a:t>
            </a:r>
          </a:p>
        </p:txBody>
      </p:sp>
      <p:sp>
        <p:nvSpPr>
          <p:cNvPr id="4" name="Picture Placeholder 3"/>
          <p:cNvSpPr>
            <a:spLocks noGrp="1"/>
          </p:cNvSpPr>
          <p:nvPr>
            <p:ph type="pic" sz="quarter" idx="10"/>
          </p:nvPr>
        </p:nvSpPr>
        <p:spPr>
          <a:xfrm>
            <a:off x="0" y="1536192"/>
            <a:ext cx="12192000" cy="5321808"/>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6996134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cSld name="1_Table">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548217" y="2112264"/>
            <a:ext cx="11082528" cy="3163824"/>
          </a:xfrm>
        </p:spPr>
        <p:txBody>
          <a:bodyPr/>
          <a:lstStyle/>
          <a:p>
            <a:r>
              <a:rPr lang="en-US"/>
              <a:t>Click icon to add table</a:t>
            </a:r>
          </a:p>
        </p:txBody>
      </p:sp>
      <p:sp>
        <p:nvSpPr>
          <p:cNvPr id="6" name="Text Placeholder 5"/>
          <p:cNvSpPr>
            <a:spLocks noGrp="1"/>
          </p:cNvSpPr>
          <p:nvPr>
            <p:ph type="body" sz="quarter" idx="11"/>
          </p:nvPr>
        </p:nvSpPr>
        <p:spPr>
          <a:xfrm>
            <a:off x="548217" y="5657850"/>
            <a:ext cx="4706112" cy="393192"/>
          </a:xfrm>
        </p:spPr>
        <p:txBody>
          <a:bodyPr>
            <a:noAutofit/>
          </a:bodyPr>
          <a:lstStyle>
            <a:lvl1pPr marL="0">
              <a:lnSpc>
                <a:spcPct val="100000"/>
              </a:lnSpc>
              <a:spcBef>
                <a:spcPts val="0"/>
              </a:spcBef>
              <a:defRPr sz="900">
                <a:solidFill>
                  <a:schemeClr val="tx1"/>
                </a:solidFill>
              </a:defRPr>
            </a:lvl1pPr>
          </a:lstStyle>
          <a:p>
            <a:pPr lvl="0"/>
            <a:r>
              <a:rPr lang="en-US"/>
              <a:t>Click to edit Master text styles</a:t>
            </a:r>
          </a:p>
        </p:txBody>
      </p:sp>
      <p:sp>
        <p:nvSpPr>
          <p:cNvPr id="3" name="Title 2"/>
          <p:cNvSpPr>
            <a:spLocks noGrp="1"/>
          </p:cNvSpPr>
          <p:nvPr>
            <p:ph type="title" hasCustomPrompt="1"/>
          </p:nvPr>
        </p:nvSpPr>
        <p:spPr/>
        <p:txBody>
          <a:bodyPr/>
          <a:lstStyle>
            <a:lvl1pPr>
              <a:defRPr baseline="0"/>
            </a:lvl1pPr>
          </a:lstStyle>
          <a:p>
            <a:r>
              <a:rPr lang="en-US" dirty="0"/>
              <a:t>Click to insert headline</a:t>
            </a:r>
          </a:p>
        </p:txBody>
      </p:sp>
      <p:sp>
        <p:nvSpPr>
          <p:cNvPr id="8" name="Date Placeholder 3"/>
          <p:cNvSpPr>
            <a:spLocks noGrp="1"/>
          </p:cNvSpPr>
          <p:nvPr>
            <p:ph type="dt" sz="half" idx="2"/>
          </p:nvPr>
        </p:nvSpPr>
        <p:spPr>
          <a:xfrm>
            <a:off x="2267712" y="6355080"/>
            <a:ext cx="3742944" cy="182880"/>
          </a:xfrm>
          <a:prstGeom prst="rect">
            <a:avLst/>
          </a:prstGeom>
        </p:spPr>
        <p:txBody>
          <a:bodyPr vert="horz" lIns="0" tIns="0" rIns="0" bIns="0" rtlCol="0" anchor="t" anchorCtr="0"/>
          <a:lstStyle>
            <a:lvl1pPr algn="r">
              <a:defRPr sz="900">
                <a:solidFill>
                  <a:schemeClr val="tx1"/>
                </a:solidFill>
              </a:defRPr>
            </a:lvl1pPr>
          </a:lstStyle>
          <a:p>
            <a:r>
              <a:rPr lang="en-US"/>
              <a:t>Title or Job Number | XX Month 201X</a:t>
            </a:r>
          </a:p>
        </p:txBody>
      </p:sp>
      <p:sp>
        <p:nvSpPr>
          <p:cNvPr id="12" name="Footer Placeholder 6"/>
          <p:cNvSpPr>
            <a:spLocks noGrp="1"/>
          </p:cNvSpPr>
          <p:nvPr>
            <p:ph type="ftr" sz="quarter" idx="3"/>
          </p:nvPr>
        </p:nvSpPr>
        <p:spPr>
          <a:xfrm>
            <a:off x="8034528" y="6355080"/>
            <a:ext cx="2048256" cy="320040"/>
          </a:xfrm>
          <a:prstGeom prst="rect">
            <a:avLst/>
          </a:prstGeom>
        </p:spPr>
        <p:txBody>
          <a:bodyPr vert="horz" lIns="0" tIns="0" rIns="0" bIns="0" rtlCol="0" anchor="t" anchorCtr="0"/>
          <a:lstStyle>
            <a:lvl1pPr algn="l">
              <a:defRPr sz="900" baseline="0">
                <a:solidFill>
                  <a:schemeClr val="tx1"/>
                </a:solidFill>
              </a:defRPr>
            </a:lvl1pPr>
          </a:lstStyle>
          <a:p>
            <a:r>
              <a:rPr lang="en-US"/>
              <a:t>See tutorial regarding confidentiality disclosures.</a:t>
            </a:r>
            <a:endParaRPr lang="en-US" dirty="0"/>
          </a:p>
        </p:txBody>
      </p:sp>
      <p:sp>
        <p:nvSpPr>
          <p:cNvPr id="13" name="Slide Number Placeholder 8"/>
          <p:cNvSpPr>
            <a:spLocks noGrp="1"/>
          </p:cNvSpPr>
          <p:nvPr>
            <p:ph type="sldNum" sz="quarter" idx="4"/>
          </p:nvPr>
        </p:nvSpPr>
        <p:spPr>
          <a:xfrm>
            <a:off x="11326368" y="6355080"/>
            <a:ext cx="292608" cy="420624"/>
          </a:xfrm>
          <a:prstGeom prst="rect">
            <a:avLst/>
          </a:prstGeom>
        </p:spPr>
        <p:txBody>
          <a:bodyPr vert="horz" lIns="0" tIns="0" rIns="0" bIns="0" rtlCol="0" anchor="t" anchorCtr="0"/>
          <a:lstStyle>
            <a:lvl1pPr algn="r">
              <a:defRPr sz="900" baseline="0">
                <a:solidFill>
                  <a:schemeClr val="tx1"/>
                </a:solidFill>
              </a:defRPr>
            </a:lvl1pPr>
          </a:lstStyle>
          <a:p>
            <a:fld id="{BFDC49DC-4C59-0B46-B4E4-08C86B3978D0}" type="slidenum">
              <a:rPr lang="en-US" smtClean="0"/>
              <a:pPr/>
              <a:t>‹#›</a:t>
            </a:fld>
            <a:endParaRPr lang="en-US" dirty="0"/>
          </a:p>
        </p:txBody>
      </p:sp>
    </p:spTree>
    <p:extLst>
      <p:ext uri="{BB962C8B-B14F-4D97-AF65-F5344CB8AC3E}">
        <p14:creationId xmlns:p14="http://schemas.microsoft.com/office/powerpoint/2010/main" val="40789301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58964" y="585216"/>
            <a:ext cx="9137736" cy="1554480"/>
          </a:xfrm>
        </p:spPr>
        <p:txBody>
          <a:bodyPr anchor="t" anchorCtr="0">
            <a:noAutofit/>
          </a:bodyPr>
          <a:lstStyle>
            <a:lvl1pPr algn="l">
              <a:lnSpc>
                <a:spcPct val="90000"/>
              </a:lnSpc>
              <a:defRPr sz="4800">
                <a:solidFill>
                  <a:schemeClr val="accent2"/>
                </a:solidFill>
              </a:defRPr>
            </a:lvl1pPr>
          </a:lstStyle>
          <a:p>
            <a:r>
              <a:rPr lang="en-US" dirty="0"/>
              <a:t>Title Slide Layout</a:t>
            </a:r>
            <a:endParaRPr lang="en-CA" dirty="0"/>
          </a:p>
        </p:txBody>
      </p:sp>
      <p:sp>
        <p:nvSpPr>
          <p:cNvPr id="4" name="Date Placeholder 3"/>
          <p:cNvSpPr>
            <a:spLocks noGrp="1"/>
          </p:cNvSpPr>
          <p:nvPr>
            <p:ph type="dt" sz="half" idx="10"/>
          </p:nvPr>
        </p:nvSpPr>
        <p:spPr>
          <a:xfrm>
            <a:off x="2558964" y="2441889"/>
            <a:ext cx="4467288" cy="254013"/>
          </a:xfrm>
        </p:spPr>
        <p:txBody>
          <a:bodyPr/>
          <a:lstStyle>
            <a:lvl1pPr algn="l">
              <a:defRPr sz="1400" b="1">
                <a:solidFill>
                  <a:schemeClr val="accent2"/>
                </a:solidFill>
              </a:defRPr>
            </a:lvl1pPr>
          </a:lstStyle>
          <a:p>
            <a:r>
              <a:rPr lang="en-US"/>
              <a:t>June 16, 2019</a:t>
            </a:r>
            <a:endParaRPr lang="en-CA" dirty="0"/>
          </a:p>
        </p:txBody>
      </p:sp>
      <p:sp>
        <p:nvSpPr>
          <p:cNvPr id="9" name="Freeform 5"/>
          <p:cNvSpPr>
            <a:spLocks noChangeAspect="1" noEditPoints="1"/>
          </p:cNvSpPr>
          <p:nvPr userDrawn="1"/>
        </p:nvSpPr>
        <p:spPr bwMode="auto">
          <a:xfrm>
            <a:off x="754593" y="475512"/>
            <a:ext cx="914400" cy="914400"/>
          </a:xfrm>
          <a:custGeom>
            <a:avLst/>
            <a:gdLst>
              <a:gd name="T0" fmla="*/ 3869 w 5760"/>
              <a:gd name="T1" fmla="*/ 1545 h 5760"/>
              <a:gd name="T2" fmla="*/ 2018 w 5760"/>
              <a:gd name="T3" fmla="*/ 2250 h 5760"/>
              <a:gd name="T4" fmla="*/ 2018 w 5760"/>
              <a:gd name="T5" fmla="*/ 2250 h 5760"/>
              <a:gd name="T6" fmla="*/ 1556 w 5760"/>
              <a:gd name="T7" fmla="*/ 3934 h 5760"/>
              <a:gd name="T8" fmla="*/ 1755 w 5760"/>
              <a:gd name="T9" fmla="*/ 4133 h 5760"/>
              <a:gd name="T10" fmla="*/ 3470 w 5760"/>
              <a:gd name="T11" fmla="*/ 3455 h 5760"/>
              <a:gd name="T12" fmla="*/ 3861 w 5760"/>
              <a:gd name="T13" fmla="*/ 3710 h 5760"/>
              <a:gd name="T14" fmla="*/ 3933 w 5760"/>
              <a:gd name="T15" fmla="*/ 3255 h 5760"/>
              <a:gd name="T16" fmla="*/ 3734 w 5760"/>
              <a:gd name="T17" fmla="*/ 4133 h 5760"/>
              <a:gd name="T18" fmla="*/ 3694 w 5760"/>
              <a:gd name="T19" fmla="*/ 2712 h 5760"/>
              <a:gd name="T20" fmla="*/ 3905 w 5760"/>
              <a:gd name="T21" fmla="*/ 2466 h 5760"/>
              <a:gd name="T22" fmla="*/ 3574 w 5760"/>
              <a:gd name="T23" fmla="*/ 2354 h 5760"/>
              <a:gd name="T24" fmla="*/ 3853 w 5760"/>
              <a:gd name="T25" fmla="*/ 1324 h 5760"/>
              <a:gd name="T26" fmla="*/ 3295 w 5760"/>
              <a:gd name="T27" fmla="*/ 2298 h 5760"/>
              <a:gd name="T28" fmla="*/ 2685 w 5760"/>
              <a:gd name="T29" fmla="*/ 2469 h 5760"/>
              <a:gd name="T30" fmla="*/ 2816 w 5760"/>
              <a:gd name="T31" fmla="*/ 1987 h 5760"/>
              <a:gd name="T32" fmla="*/ 2170 w 5760"/>
              <a:gd name="T33" fmla="*/ 2593 h 5760"/>
              <a:gd name="T34" fmla="*/ 2712 w 5760"/>
              <a:gd name="T35" fmla="*/ 1580 h 5760"/>
              <a:gd name="T36" fmla="*/ 1779 w 5760"/>
              <a:gd name="T37" fmla="*/ 2274 h 5760"/>
              <a:gd name="T38" fmla="*/ 1643 w 5760"/>
              <a:gd name="T39" fmla="*/ 1795 h 5760"/>
              <a:gd name="T40" fmla="*/ 1388 w 5760"/>
              <a:gd name="T41" fmla="*/ 2066 h 5760"/>
              <a:gd name="T42" fmla="*/ 2122 w 5760"/>
              <a:gd name="T43" fmla="*/ 2792 h 5760"/>
              <a:gd name="T44" fmla="*/ 2417 w 5760"/>
              <a:gd name="T45" fmla="*/ 2832 h 5760"/>
              <a:gd name="T46" fmla="*/ 1292 w 5760"/>
              <a:gd name="T47" fmla="*/ 3917 h 5760"/>
              <a:gd name="T48" fmla="*/ 2537 w 5760"/>
              <a:gd name="T49" fmla="*/ 3678 h 5760"/>
              <a:gd name="T50" fmla="*/ 3374 w 5760"/>
              <a:gd name="T51" fmla="*/ 2489 h 5760"/>
              <a:gd name="T52" fmla="*/ 2888 w 5760"/>
              <a:gd name="T53" fmla="*/ 3502 h 5760"/>
              <a:gd name="T54" fmla="*/ 4484 w 5760"/>
              <a:gd name="T55" fmla="*/ 3646 h 5760"/>
              <a:gd name="T56" fmla="*/ 5321 w 5760"/>
              <a:gd name="T57" fmla="*/ 3701 h 5760"/>
              <a:gd name="T58" fmla="*/ 5297 w 5760"/>
              <a:gd name="T59" fmla="*/ 3694 h 5760"/>
              <a:gd name="T60" fmla="*/ 5066 w 5760"/>
              <a:gd name="T61" fmla="*/ 2513 h 5760"/>
              <a:gd name="T62" fmla="*/ 5138 w 5760"/>
              <a:gd name="T63" fmla="*/ 3415 h 5760"/>
              <a:gd name="T64" fmla="*/ 2880 w 5760"/>
              <a:gd name="T65" fmla="*/ 5449 h 5760"/>
              <a:gd name="T66" fmla="*/ 2063 w 5760"/>
              <a:gd name="T67" fmla="*/ 5306 h 5760"/>
              <a:gd name="T68" fmla="*/ 2689 w 5760"/>
              <a:gd name="T69" fmla="*/ 5393 h 5760"/>
              <a:gd name="T70" fmla="*/ 3047 w 5760"/>
              <a:gd name="T71" fmla="*/ 4875 h 5760"/>
              <a:gd name="T72" fmla="*/ 1771 w 5760"/>
              <a:gd name="T73" fmla="*/ 5042 h 5760"/>
              <a:gd name="T74" fmla="*/ 440 w 5760"/>
              <a:gd name="T75" fmla="*/ 2067 h 5760"/>
              <a:gd name="T76" fmla="*/ 462 w 5760"/>
              <a:gd name="T77" fmla="*/ 2075 h 5760"/>
              <a:gd name="T78" fmla="*/ 694 w 5760"/>
              <a:gd name="T79" fmla="*/ 3247 h 5760"/>
              <a:gd name="T80" fmla="*/ 622 w 5760"/>
              <a:gd name="T81" fmla="*/ 2354 h 5760"/>
              <a:gd name="T82" fmla="*/ 2880 w 5760"/>
              <a:gd name="T83" fmla="*/ 311 h 5760"/>
              <a:gd name="T84" fmla="*/ 3696 w 5760"/>
              <a:gd name="T85" fmla="*/ 461 h 5760"/>
              <a:gd name="T86" fmla="*/ 3071 w 5760"/>
              <a:gd name="T87" fmla="*/ 367 h 5760"/>
              <a:gd name="T88" fmla="*/ 2712 w 5760"/>
              <a:gd name="T89" fmla="*/ 885 h 5760"/>
              <a:gd name="T90" fmla="*/ 3989 w 5760"/>
              <a:gd name="T91" fmla="*/ 726 h 5760"/>
              <a:gd name="T92" fmla="*/ 5321 w 5760"/>
              <a:gd name="T93" fmla="*/ 3701 h 5760"/>
              <a:gd name="T94" fmla="*/ 135 w 5760"/>
              <a:gd name="T95" fmla="*/ 2880 h 5760"/>
              <a:gd name="T96" fmla="*/ 5624 w 5760"/>
              <a:gd name="T97" fmla="*/ 2880 h 5760"/>
              <a:gd name="T98" fmla="*/ 2880 w 5760"/>
              <a:gd name="T99" fmla="*/ 5760 h 5760"/>
              <a:gd name="T100" fmla="*/ 2880 w 5760"/>
              <a:gd name="T101" fmla="*/ 0 h 5760"/>
              <a:gd name="T102" fmla="*/ 2880 w 5760"/>
              <a:gd name="T103"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5760">
                <a:moveTo>
                  <a:pt x="3526" y="2130"/>
                </a:moveTo>
                <a:cubicBezTo>
                  <a:pt x="3526" y="1803"/>
                  <a:pt x="3748" y="1485"/>
                  <a:pt x="3869" y="1545"/>
                </a:cubicBezTo>
                <a:cubicBezTo>
                  <a:pt x="4006" y="1614"/>
                  <a:pt x="3766" y="1923"/>
                  <a:pt x="3526" y="2130"/>
                </a:cubicBezTo>
                <a:moveTo>
                  <a:pt x="2018" y="2250"/>
                </a:moveTo>
                <a:cubicBezTo>
                  <a:pt x="2018" y="1987"/>
                  <a:pt x="2278" y="1486"/>
                  <a:pt x="2437" y="1539"/>
                </a:cubicBezTo>
                <a:cubicBezTo>
                  <a:pt x="2625" y="1601"/>
                  <a:pt x="2282" y="2106"/>
                  <a:pt x="2018" y="2250"/>
                </a:cubicBezTo>
                <a:close/>
                <a:moveTo>
                  <a:pt x="1755" y="4133"/>
                </a:moveTo>
                <a:cubicBezTo>
                  <a:pt x="1635" y="4138"/>
                  <a:pt x="1556" y="4062"/>
                  <a:pt x="1556" y="3934"/>
                </a:cubicBezTo>
                <a:cubicBezTo>
                  <a:pt x="1556" y="3591"/>
                  <a:pt x="2031" y="3264"/>
                  <a:pt x="2390" y="3088"/>
                </a:cubicBezTo>
                <a:cubicBezTo>
                  <a:pt x="2327" y="3567"/>
                  <a:pt x="2165" y="4114"/>
                  <a:pt x="1755" y="4133"/>
                </a:cubicBezTo>
                <a:close/>
                <a:moveTo>
                  <a:pt x="3949" y="3016"/>
                </a:moveTo>
                <a:cubicBezTo>
                  <a:pt x="3678" y="3016"/>
                  <a:pt x="3470" y="3215"/>
                  <a:pt x="3470" y="3455"/>
                </a:cubicBezTo>
                <a:cubicBezTo>
                  <a:pt x="3470" y="3654"/>
                  <a:pt x="3590" y="3813"/>
                  <a:pt x="3750" y="3813"/>
                </a:cubicBezTo>
                <a:cubicBezTo>
                  <a:pt x="3806" y="3813"/>
                  <a:pt x="3861" y="3782"/>
                  <a:pt x="3861" y="3710"/>
                </a:cubicBezTo>
                <a:cubicBezTo>
                  <a:pt x="3861" y="3606"/>
                  <a:pt x="3724" y="3581"/>
                  <a:pt x="3734" y="3426"/>
                </a:cubicBezTo>
                <a:cubicBezTo>
                  <a:pt x="3741" y="3323"/>
                  <a:pt x="3837" y="3255"/>
                  <a:pt x="3933" y="3255"/>
                </a:cubicBezTo>
                <a:cubicBezTo>
                  <a:pt x="4124" y="3255"/>
                  <a:pt x="4214" y="3440"/>
                  <a:pt x="4214" y="3632"/>
                </a:cubicBezTo>
                <a:cubicBezTo>
                  <a:pt x="4206" y="3927"/>
                  <a:pt x="3989" y="4133"/>
                  <a:pt x="3734" y="4133"/>
                </a:cubicBezTo>
                <a:cubicBezTo>
                  <a:pt x="3398" y="4133"/>
                  <a:pt x="3183" y="3813"/>
                  <a:pt x="3183" y="3470"/>
                </a:cubicBezTo>
                <a:cubicBezTo>
                  <a:pt x="3183" y="2960"/>
                  <a:pt x="3518" y="2760"/>
                  <a:pt x="3694" y="2712"/>
                </a:cubicBezTo>
                <a:cubicBezTo>
                  <a:pt x="3696" y="2712"/>
                  <a:pt x="4153" y="2794"/>
                  <a:pt x="4138" y="2592"/>
                </a:cubicBezTo>
                <a:cubicBezTo>
                  <a:pt x="4132" y="2504"/>
                  <a:pt x="4000" y="2470"/>
                  <a:pt x="3905" y="2466"/>
                </a:cubicBezTo>
                <a:cubicBezTo>
                  <a:pt x="3799" y="2462"/>
                  <a:pt x="3692" y="2500"/>
                  <a:pt x="3692" y="2500"/>
                </a:cubicBezTo>
                <a:cubicBezTo>
                  <a:pt x="3636" y="2472"/>
                  <a:pt x="3598" y="2417"/>
                  <a:pt x="3574" y="2354"/>
                </a:cubicBezTo>
                <a:cubicBezTo>
                  <a:pt x="3901" y="2106"/>
                  <a:pt x="4133" y="1867"/>
                  <a:pt x="4133" y="1596"/>
                </a:cubicBezTo>
                <a:cubicBezTo>
                  <a:pt x="4133" y="1452"/>
                  <a:pt x="4037" y="1324"/>
                  <a:pt x="3853" y="1324"/>
                </a:cubicBezTo>
                <a:cubicBezTo>
                  <a:pt x="3526" y="1324"/>
                  <a:pt x="3279" y="1739"/>
                  <a:pt x="3279" y="2114"/>
                </a:cubicBezTo>
                <a:cubicBezTo>
                  <a:pt x="3279" y="2178"/>
                  <a:pt x="3279" y="2242"/>
                  <a:pt x="3295" y="2298"/>
                </a:cubicBezTo>
                <a:cubicBezTo>
                  <a:pt x="3087" y="2449"/>
                  <a:pt x="2933" y="2543"/>
                  <a:pt x="2654" y="2711"/>
                </a:cubicBezTo>
                <a:cubicBezTo>
                  <a:pt x="2654" y="2676"/>
                  <a:pt x="2661" y="2586"/>
                  <a:pt x="2685" y="2469"/>
                </a:cubicBezTo>
                <a:cubicBezTo>
                  <a:pt x="2780" y="2365"/>
                  <a:pt x="2912" y="2210"/>
                  <a:pt x="2912" y="2090"/>
                </a:cubicBezTo>
                <a:cubicBezTo>
                  <a:pt x="2912" y="2034"/>
                  <a:pt x="2880" y="1987"/>
                  <a:pt x="2816" y="1987"/>
                </a:cubicBezTo>
                <a:cubicBezTo>
                  <a:pt x="2657" y="1987"/>
                  <a:pt x="2537" y="2226"/>
                  <a:pt x="2505" y="2393"/>
                </a:cubicBezTo>
                <a:cubicBezTo>
                  <a:pt x="2433" y="2481"/>
                  <a:pt x="2290" y="2593"/>
                  <a:pt x="2170" y="2593"/>
                </a:cubicBezTo>
                <a:cubicBezTo>
                  <a:pt x="2074" y="2593"/>
                  <a:pt x="2042" y="2505"/>
                  <a:pt x="2034" y="2473"/>
                </a:cubicBezTo>
                <a:cubicBezTo>
                  <a:pt x="2338" y="2369"/>
                  <a:pt x="2712" y="1955"/>
                  <a:pt x="2712" y="1580"/>
                </a:cubicBezTo>
                <a:cubicBezTo>
                  <a:pt x="2712" y="1500"/>
                  <a:pt x="2681" y="1324"/>
                  <a:pt x="2441" y="1324"/>
                </a:cubicBezTo>
                <a:cubicBezTo>
                  <a:pt x="2082" y="1324"/>
                  <a:pt x="1779" y="1859"/>
                  <a:pt x="1779" y="2274"/>
                </a:cubicBezTo>
                <a:cubicBezTo>
                  <a:pt x="1651" y="2274"/>
                  <a:pt x="1604" y="2138"/>
                  <a:pt x="1604" y="2034"/>
                </a:cubicBezTo>
                <a:cubicBezTo>
                  <a:pt x="1604" y="1931"/>
                  <a:pt x="1643" y="1827"/>
                  <a:pt x="1643" y="1795"/>
                </a:cubicBezTo>
                <a:cubicBezTo>
                  <a:pt x="1643" y="1763"/>
                  <a:pt x="1627" y="1723"/>
                  <a:pt x="1580" y="1723"/>
                </a:cubicBezTo>
                <a:cubicBezTo>
                  <a:pt x="1460" y="1723"/>
                  <a:pt x="1388" y="1883"/>
                  <a:pt x="1388" y="2066"/>
                </a:cubicBezTo>
                <a:cubicBezTo>
                  <a:pt x="1396" y="2322"/>
                  <a:pt x="1564" y="2481"/>
                  <a:pt x="1787" y="2497"/>
                </a:cubicBezTo>
                <a:cubicBezTo>
                  <a:pt x="1819" y="2649"/>
                  <a:pt x="1955" y="2792"/>
                  <a:pt x="2122" y="2792"/>
                </a:cubicBezTo>
                <a:cubicBezTo>
                  <a:pt x="2226" y="2792"/>
                  <a:pt x="2353" y="2760"/>
                  <a:pt x="2441" y="2681"/>
                </a:cubicBezTo>
                <a:cubicBezTo>
                  <a:pt x="2433" y="2737"/>
                  <a:pt x="2425" y="2784"/>
                  <a:pt x="2417" y="2832"/>
                </a:cubicBezTo>
                <a:cubicBezTo>
                  <a:pt x="2066" y="3016"/>
                  <a:pt x="1811" y="3143"/>
                  <a:pt x="1580" y="3351"/>
                </a:cubicBezTo>
                <a:cubicBezTo>
                  <a:pt x="1396" y="3518"/>
                  <a:pt x="1292" y="3742"/>
                  <a:pt x="1292" y="3917"/>
                </a:cubicBezTo>
                <a:cubicBezTo>
                  <a:pt x="1292" y="4157"/>
                  <a:pt x="1444" y="4380"/>
                  <a:pt x="1755" y="4380"/>
                </a:cubicBezTo>
                <a:cubicBezTo>
                  <a:pt x="2122" y="4380"/>
                  <a:pt x="2401" y="4085"/>
                  <a:pt x="2537" y="3678"/>
                </a:cubicBezTo>
                <a:cubicBezTo>
                  <a:pt x="2601" y="3486"/>
                  <a:pt x="2626" y="3208"/>
                  <a:pt x="2642" y="2952"/>
                </a:cubicBezTo>
                <a:cubicBezTo>
                  <a:pt x="3009" y="2745"/>
                  <a:pt x="3183" y="2625"/>
                  <a:pt x="3374" y="2489"/>
                </a:cubicBezTo>
                <a:cubicBezTo>
                  <a:pt x="3398" y="2529"/>
                  <a:pt x="3423" y="2561"/>
                  <a:pt x="3454" y="2585"/>
                </a:cubicBezTo>
                <a:cubicBezTo>
                  <a:pt x="3287" y="2673"/>
                  <a:pt x="2888" y="2920"/>
                  <a:pt x="2888" y="3502"/>
                </a:cubicBezTo>
                <a:cubicBezTo>
                  <a:pt x="2888" y="3917"/>
                  <a:pt x="3167" y="4380"/>
                  <a:pt x="3718" y="4380"/>
                </a:cubicBezTo>
                <a:cubicBezTo>
                  <a:pt x="4172" y="4380"/>
                  <a:pt x="4484" y="4005"/>
                  <a:pt x="4484" y="3646"/>
                </a:cubicBezTo>
                <a:cubicBezTo>
                  <a:pt x="4484" y="3319"/>
                  <a:pt x="4300" y="3016"/>
                  <a:pt x="3949" y="3016"/>
                </a:cubicBezTo>
                <a:close/>
                <a:moveTo>
                  <a:pt x="5321" y="3701"/>
                </a:moveTo>
                <a:cubicBezTo>
                  <a:pt x="5319" y="3703"/>
                  <a:pt x="5315" y="3707"/>
                  <a:pt x="5306" y="3704"/>
                </a:cubicBezTo>
                <a:cubicBezTo>
                  <a:pt x="5299" y="3702"/>
                  <a:pt x="5297" y="3698"/>
                  <a:pt x="5297" y="3694"/>
                </a:cubicBezTo>
                <a:cubicBezTo>
                  <a:pt x="5298" y="3689"/>
                  <a:pt x="5394" y="3405"/>
                  <a:pt x="5393" y="3080"/>
                </a:cubicBezTo>
                <a:cubicBezTo>
                  <a:pt x="5392" y="2728"/>
                  <a:pt x="5249" y="2513"/>
                  <a:pt x="5066" y="2513"/>
                </a:cubicBezTo>
                <a:cubicBezTo>
                  <a:pt x="4954" y="2513"/>
                  <a:pt x="4874" y="2593"/>
                  <a:pt x="4874" y="2712"/>
                </a:cubicBezTo>
                <a:cubicBezTo>
                  <a:pt x="4874" y="2928"/>
                  <a:pt x="5138" y="2944"/>
                  <a:pt x="5138" y="3415"/>
                </a:cubicBezTo>
                <a:cubicBezTo>
                  <a:pt x="5138" y="3606"/>
                  <a:pt x="5098" y="3789"/>
                  <a:pt x="5034" y="3989"/>
                </a:cubicBezTo>
                <a:cubicBezTo>
                  <a:pt x="4739" y="4986"/>
                  <a:pt x="3797" y="5449"/>
                  <a:pt x="2880" y="5449"/>
                </a:cubicBezTo>
                <a:cubicBezTo>
                  <a:pt x="2457" y="5449"/>
                  <a:pt x="2157" y="5362"/>
                  <a:pt x="2067" y="5322"/>
                </a:cubicBezTo>
                <a:cubicBezTo>
                  <a:pt x="2063" y="5320"/>
                  <a:pt x="2061" y="5313"/>
                  <a:pt x="2063" y="5306"/>
                </a:cubicBezTo>
                <a:cubicBezTo>
                  <a:pt x="2065" y="5300"/>
                  <a:pt x="2072" y="5296"/>
                  <a:pt x="2075" y="5298"/>
                </a:cubicBezTo>
                <a:cubicBezTo>
                  <a:pt x="2111" y="5312"/>
                  <a:pt x="2369" y="5393"/>
                  <a:pt x="2689" y="5393"/>
                </a:cubicBezTo>
                <a:cubicBezTo>
                  <a:pt x="3040" y="5393"/>
                  <a:pt x="3247" y="5250"/>
                  <a:pt x="3247" y="5074"/>
                </a:cubicBezTo>
                <a:cubicBezTo>
                  <a:pt x="3247" y="4962"/>
                  <a:pt x="3159" y="4875"/>
                  <a:pt x="3047" y="4875"/>
                </a:cubicBezTo>
                <a:cubicBezTo>
                  <a:pt x="2832" y="4875"/>
                  <a:pt x="2816" y="5146"/>
                  <a:pt x="2353" y="5146"/>
                </a:cubicBezTo>
                <a:cubicBezTo>
                  <a:pt x="2154" y="5146"/>
                  <a:pt x="1979" y="5106"/>
                  <a:pt x="1771" y="5042"/>
                </a:cubicBezTo>
                <a:cubicBezTo>
                  <a:pt x="782" y="4739"/>
                  <a:pt x="310" y="3805"/>
                  <a:pt x="311" y="2880"/>
                </a:cubicBezTo>
                <a:cubicBezTo>
                  <a:pt x="311" y="2429"/>
                  <a:pt x="438" y="2070"/>
                  <a:pt x="440" y="2067"/>
                </a:cubicBezTo>
                <a:cubicBezTo>
                  <a:pt x="441" y="2065"/>
                  <a:pt x="447" y="2062"/>
                  <a:pt x="454" y="2065"/>
                </a:cubicBezTo>
                <a:cubicBezTo>
                  <a:pt x="461" y="2067"/>
                  <a:pt x="463" y="2073"/>
                  <a:pt x="462" y="2075"/>
                </a:cubicBezTo>
                <a:cubicBezTo>
                  <a:pt x="451" y="2112"/>
                  <a:pt x="367" y="2370"/>
                  <a:pt x="367" y="2688"/>
                </a:cubicBezTo>
                <a:cubicBezTo>
                  <a:pt x="367" y="3040"/>
                  <a:pt x="511" y="3247"/>
                  <a:pt x="694" y="3247"/>
                </a:cubicBezTo>
                <a:cubicBezTo>
                  <a:pt x="798" y="3247"/>
                  <a:pt x="885" y="3167"/>
                  <a:pt x="885" y="3056"/>
                </a:cubicBezTo>
                <a:cubicBezTo>
                  <a:pt x="885" y="2840"/>
                  <a:pt x="622" y="2816"/>
                  <a:pt x="622" y="2354"/>
                </a:cubicBezTo>
                <a:cubicBezTo>
                  <a:pt x="622" y="2154"/>
                  <a:pt x="662" y="1978"/>
                  <a:pt x="726" y="1771"/>
                </a:cubicBezTo>
                <a:cubicBezTo>
                  <a:pt x="1029" y="782"/>
                  <a:pt x="1963" y="318"/>
                  <a:pt x="2880" y="311"/>
                </a:cubicBezTo>
                <a:cubicBezTo>
                  <a:pt x="3306" y="308"/>
                  <a:pt x="3680" y="435"/>
                  <a:pt x="3694" y="447"/>
                </a:cubicBezTo>
                <a:cubicBezTo>
                  <a:pt x="3696" y="449"/>
                  <a:pt x="3699" y="455"/>
                  <a:pt x="3696" y="461"/>
                </a:cubicBezTo>
                <a:cubicBezTo>
                  <a:pt x="3693" y="468"/>
                  <a:pt x="3688" y="469"/>
                  <a:pt x="3686" y="469"/>
                </a:cubicBezTo>
                <a:cubicBezTo>
                  <a:pt x="3681" y="468"/>
                  <a:pt x="3439" y="367"/>
                  <a:pt x="3071" y="367"/>
                </a:cubicBezTo>
                <a:cubicBezTo>
                  <a:pt x="2728" y="367"/>
                  <a:pt x="2513" y="510"/>
                  <a:pt x="2513" y="694"/>
                </a:cubicBezTo>
                <a:cubicBezTo>
                  <a:pt x="2513" y="798"/>
                  <a:pt x="2593" y="885"/>
                  <a:pt x="2712" y="885"/>
                </a:cubicBezTo>
                <a:cubicBezTo>
                  <a:pt x="2928" y="885"/>
                  <a:pt x="2944" y="622"/>
                  <a:pt x="3406" y="622"/>
                </a:cubicBezTo>
                <a:cubicBezTo>
                  <a:pt x="3606" y="622"/>
                  <a:pt x="3781" y="662"/>
                  <a:pt x="3989" y="726"/>
                </a:cubicBezTo>
                <a:cubicBezTo>
                  <a:pt x="4986" y="1029"/>
                  <a:pt x="5440" y="1971"/>
                  <a:pt x="5449" y="2880"/>
                </a:cubicBezTo>
                <a:cubicBezTo>
                  <a:pt x="5453" y="3346"/>
                  <a:pt x="5322" y="3699"/>
                  <a:pt x="5321" y="3701"/>
                </a:cubicBezTo>
                <a:close/>
                <a:moveTo>
                  <a:pt x="2880" y="136"/>
                </a:moveTo>
                <a:cubicBezTo>
                  <a:pt x="1364" y="136"/>
                  <a:pt x="135" y="1364"/>
                  <a:pt x="135" y="2880"/>
                </a:cubicBezTo>
                <a:cubicBezTo>
                  <a:pt x="135" y="4396"/>
                  <a:pt x="1364" y="5624"/>
                  <a:pt x="2880" y="5624"/>
                </a:cubicBezTo>
                <a:cubicBezTo>
                  <a:pt x="4396" y="5624"/>
                  <a:pt x="5624" y="4396"/>
                  <a:pt x="5624" y="2880"/>
                </a:cubicBezTo>
                <a:cubicBezTo>
                  <a:pt x="5624" y="1372"/>
                  <a:pt x="4396" y="136"/>
                  <a:pt x="2880" y="136"/>
                </a:cubicBezTo>
                <a:close/>
                <a:moveTo>
                  <a:pt x="2880" y="5760"/>
                </a:moveTo>
                <a:cubicBezTo>
                  <a:pt x="1292" y="5760"/>
                  <a:pt x="0" y="4476"/>
                  <a:pt x="0" y="2880"/>
                </a:cubicBezTo>
                <a:cubicBezTo>
                  <a:pt x="0" y="1292"/>
                  <a:pt x="1292" y="0"/>
                  <a:pt x="2880" y="0"/>
                </a:cubicBezTo>
                <a:cubicBezTo>
                  <a:pt x="4467" y="0"/>
                  <a:pt x="5760" y="1292"/>
                  <a:pt x="5760" y="2880"/>
                </a:cubicBezTo>
                <a:cubicBezTo>
                  <a:pt x="5760" y="4476"/>
                  <a:pt x="4467" y="5760"/>
                  <a:pt x="2880" y="5760"/>
                </a:cubicBezTo>
                <a:close/>
              </a:path>
            </a:pathLst>
          </a:custGeom>
          <a:solidFill>
            <a:srgbClr val="005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2984990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3" y="-8587"/>
            <a:ext cx="12207238" cy="6874623"/>
          </a:xfrm>
          <a:prstGeom prst="rect">
            <a:avLst/>
          </a:prstGeom>
        </p:spPr>
      </p:pic>
      <p:sp>
        <p:nvSpPr>
          <p:cNvPr id="2" name="Title 1"/>
          <p:cNvSpPr>
            <a:spLocks noGrp="1"/>
          </p:cNvSpPr>
          <p:nvPr>
            <p:ph type="ctrTitle" hasCustomPrompt="1"/>
          </p:nvPr>
        </p:nvSpPr>
        <p:spPr>
          <a:xfrm>
            <a:off x="2558964" y="585216"/>
            <a:ext cx="9137736" cy="1554480"/>
          </a:xfrm>
        </p:spPr>
        <p:txBody>
          <a:bodyPr anchor="t" anchorCtr="0">
            <a:noAutofit/>
          </a:bodyPr>
          <a:lstStyle>
            <a:lvl1pPr algn="l">
              <a:lnSpc>
                <a:spcPct val="90000"/>
              </a:lnSpc>
              <a:defRPr sz="4800">
                <a:solidFill>
                  <a:schemeClr val="accent2"/>
                </a:solidFill>
              </a:defRPr>
            </a:lvl1pPr>
          </a:lstStyle>
          <a:p>
            <a:r>
              <a:rPr lang="en-US" dirty="0"/>
              <a:t>Title Slide Layout</a:t>
            </a:r>
            <a:endParaRPr lang="en-CA" dirty="0"/>
          </a:p>
        </p:txBody>
      </p:sp>
      <p:sp>
        <p:nvSpPr>
          <p:cNvPr id="4" name="Date Placeholder 3"/>
          <p:cNvSpPr>
            <a:spLocks noGrp="1"/>
          </p:cNvSpPr>
          <p:nvPr>
            <p:ph type="dt" sz="half" idx="10"/>
          </p:nvPr>
        </p:nvSpPr>
        <p:spPr>
          <a:xfrm>
            <a:off x="2558964" y="2441889"/>
            <a:ext cx="4467288" cy="254013"/>
          </a:xfrm>
        </p:spPr>
        <p:txBody>
          <a:bodyPr/>
          <a:lstStyle>
            <a:lvl1pPr algn="l">
              <a:defRPr sz="1400" b="1">
                <a:solidFill>
                  <a:schemeClr val="accent2"/>
                </a:solidFill>
              </a:defRPr>
            </a:lvl1pPr>
          </a:lstStyle>
          <a:p>
            <a:r>
              <a:rPr lang="en-US"/>
              <a:t>June 16, 2019</a:t>
            </a:r>
            <a:endParaRPr lang="en-CA" dirty="0"/>
          </a:p>
        </p:txBody>
      </p:sp>
      <p:sp>
        <p:nvSpPr>
          <p:cNvPr id="9" name="Freeform 5"/>
          <p:cNvSpPr>
            <a:spLocks noChangeAspect="1" noEditPoints="1"/>
          </p:cNvSpPr>
          <p:nvPr userDrawn="1"/>
        </p:nvSpPr>
        <p:spPr bwMode="auto">
          <a:xfrm>
            <a:off x="754592" y="475511"/>
            <a:ext cx="1152991" cy="1152991"/>
          </a:xfrm>
          <a:custGeom>
            <a:avLst/>
            <a:gdLst>
              <a:gd name="T0" fmla="*/ 3869 w 5760"/>
              <a:gd name="T1" fmla="*/ 1545 h 5760"/>
              <a:gd name="T2" fmla="*/ 2018 w 5760"/>
              <a:gd name="T3" fmla="*/ 2250 h 5760"/>
              <a:gd name="T4" fmla="*/ 2018 w 5760"/>
              <a:gd name="T5" fmla="*/ 2250 h 5760"/>
              <a:gd name="T6" fmla="*/ 1556 w 5760"/>
              <a:gd name="T7" fmla="*/ 3934 h 5760"/>
              <a:gd name="T8" fmla="*/ 1755 w 5760"/>
              <a:gd name="T9" fmla="*/ 4133 h 5760"/>
              <a:gd name="T10" fmla="*/ 3470 w 5760"/>
              <a:gd name="T11" fmla="*/ 3455 h 5760"/>
              <a:gd name="T12" fmla="*/ 3861 w 5760"/>
              <a:gd name="T13" fmla="*/ 3710 h 5760"/>
              <a:gd name="T14" fmla="*/ 3933 w 5760"/>
              <a:gd name="T15" fmla="*/ 3255 h 5760"/>
              <a:gd name="T16" fmla="*/ 3734 w 5760"/>
              <a:gd name="T17" fmla="*/ 4133 h 5760"/>
              <a:gd name="T18" fmla="*/ 3694 w 5760"/>
              <a:gd name="T19" fmla="*/ 2712 h 5760"/>
              <a:gd name="T20" fmla="*/ 3905 w 5760"/>
              <a:gd name="T21" fmla="*/ 2466 h 5760"/>
              <a:gd name="T22" fmla="*/ 3574 w 5760"/>
              <a:gd name="T23" fmla="*/ 2354 h 5760"/>
              <a:gd name="T24" fmla="*/ 3853 w 5760"/>
              <a:gd name="T25" fmla="*/ 1324 h 5760"/>
              <a:gd name="T26" fmla="*/ 3295 w 5760"/>
              <a:gd name="T27" fmla="*/ 2298 h 5760"/>
              <a:gd name="T28" fmla="*/ 2685 w 5760"/>
              <a:gd name="T29" fmla="*/ 2469 h 5760"/>
              <a:gd name="T30" fmla="*/ 2816 w 5760"/>
              <a:gd name="T31" fmla="*/ 1987 h 5760"/>
              <a:gd name="T32" fmla="*/ 2170 w 5760"/>
              <a:gd name="T33" fmla="*/ 2593 h 5760"/>
              <a:gd name="T34" fmla="*/ 2712 w 5760"/>
              <a:gd name="T35" fmla="*/ 1580 h 5760"/>
              <a:gd name="T36" fmla="*/ 1779 w 5760"/>
              <a:gd name="T37" fmla="*/ 2274 h 5760"/>
              <a:gd name="T38" fmla="*/ 1643 w 5760"/>
              <a:gd name="T39" fmla="*/ 1795 h 5760"/>
              <a:gd name="T40" fmla="*/ 1388 w 5760"/>
              <a:gd name="T41" fmla="*/ 2066 h 5760"/>
              <a:gd name="T42" fmla="*/ 2122 w 5760"/>
              <a:gd name="T43" fmla="*/ 2792 h 5760"/>
              <a:gd name="T44" fmla="*/ 2417 w 5760"/>
              <a:gd name="T45" fmla="*/ 2832 h 5760"/>
              <a:gd name="T46" fmla="*/ 1292 w 5760"/>
              <a:gd name="T47" fmla="*/ 3917 h 5760"/>
              <a:gd name="T48" fmla="*/ 2537 w 5760"/>
              <a:gd name="T49" fmla="*/ 3678 h 5760"/>
              <a:gd name="T50" fmla="*/ 3374 w 5760"/>
              <a:gd name="T51" fmla="*/ 2489 h 5760"/>
              <a:gd name="T52" fmla="*/ 2888 w 5760"/>
              <a:gd name="T53" fmla="*/ 3502 h 5760"/>
              <a:gd name="T54" fmla="*/ 4484 w 5760"/>
              <a:gd name="T55" fmla="*/ 3646 h 5760"/>
              <a:gd name="T56" fmla="*/ 5321 w 5760"/>
              <a:gd name="T57" fmla="*/ 3701 h 5760"/>
              <a:gd name="T58" fmla="*/ 5297 w 5760"/>
              <a:gd name="T59" fmla="*/ 3694 h 5760"/>
              <a:gd name="T60" fmla="*/ 5066 w 5760"/>
              <a:gd name="T61" fmla="*/ 2513 h 5760"/>
              <a:gd name="T62" fmla="*/ 5138 w 5760"/>
              <a:gd name="T63" fmla="*/ 3415 h 5760"/>
              <a:gd name="T64" fmla="*/ 2880 w 5760"/>
              <a:gd name="T65" fmla="*/ 5449 h 5760"/>
              <a:gd name="T66" fmla="*/ 2063 w 5760"/>
              <a:gd name="T67" fmla="*/ 5306 h 5760"/>
              <a:gd name="T68" fmla="*/ 2689 w 5760"/>
              <a:gd name="T69" fmla="*/ 5393 h 5760"/>
              <a:gd name="T70" fmla="*/ 3047 w 5760"/>
              <a:gd name="T71" fmla="*/ 4875 h 5760"/>
              <a:gd name="T72" fmla="*/ 1771 w 5760"/>
              <a:gd name="T73" fmla="*/ 5042 h 5760"/>
              <a:gd name="T74" fmla="*/ 440 w 5760"/>
              <a:gd name="T75" fmla="*/ 2067 h 5760"/>
              <a:gd name="T76" fmla="*/ 462 w 5760"/>
              <a:gd name="T77" fmla="*/ 2075 h 5760"/>
              <a:gd name="T78" fmla="*/ 694 w 5760"/>
              <a:gd name="T79" fmla="*/ 3247 h 5760"/>
              <a:gd name="T80" fmla="*/ 622 w 5760"/>
              <a:gd name="T81" fmla="*/ 2354 h 5760"/>
              <a:gd name="T82" fmla="*/ 2880 w 5760"/>
              <a:gd name="T83" fmla="*/ 311 h 5760"/>
              <a:gd name="T84" fmla="*/ 3696 w 5760"/>
              <a:gd name="T85" fmla="*/ 461 h 5760"/>
              <a:gd name="T86" fmla="*/ 3071 w 5760"/>
              <a:gd name="T87" fmla="*/ 367 h 5760"/>
              <a:gd name="T88" fmla="*/ 2712 w 5760"/>
              <a:gd name="T89" fmla="*/ 885 h 5760"/>
              <a:gd name="T90" fmla="*/ 3989 w 5760"/>
              <a:gd name="T91" fmla="*/ 726 h 5760"/>
              <a:gd name="T92" fmla="*/ 5321 w 5760"/>
              <a:gd name="T93" fmla="*/ 3701 h 5760"/>
              <a:gd name="T94" fmla="*/ 135 w 5760"/>
              <a:gd name="T95" fmla="*/ 2880 h 5760"/>
              <a:gd name="T96" fmla="*/ 5624 w 5760"/>
              <a:gd name="T97" fmla="*/ 2880 h 5760"/>
              <a:gd name="T98" fmla="*/ 2880 w 5760"/>
              <a:gd name="T99" fmla="*/ 5760 h 5760"/>
              <a:gd name="T100" fmla="*/ 2880 w 5760"/>
              <a:gd name="T101" fmla="*/ 0 h 5760"/>
              <a:gd name="T102" fmla="*/ 2880 w 5760"/>
              <a:gd name="T103"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5760">
                <a:moveTo>
                  <a:pt x="3526" y="2130"/>
                </a:moveTo>
                <a:cubicBezTo>
                  <a:pt x="3526" y="1803"/>
                  <a:pt x="3748" y="1485"/>
                  <a:pt x="3869" y="1545"/>
                </a:cubicBezTo>
                <a:cubicBezTo>
                  <a:pt x="4006" y="1614"/>
                  <a:pt x="3766" y="1923"/>
                  <a:pt x="3526" y="2130"/>
                </a:cubicBezTo>
                <a:moveTo>
                  <a:pt x="2018" y="2250"/>
                </a:moveTo>
                <a:cubicBezTo>
                  <a:pt x="2018" y="1987"/>
                  <a:pt x="2278" y="1486"/>
                  <a:pt x="2437" y="1539"/>
                </a:cubicBezTo>
                <a:cubicBezTo>
                  <a:pt x="2625" y="1601"/>
                  <a:pt x="2282" y="2106"/>
                  <a:pt x="2018" y="2250"/>
                </a:cubicBezTo>
                <a:close/>
                <a:moveTo>
                  <a:pt x="1755" y="4133"/>
                </a:moveTo>
                <a:cubicBezTo>
                  <a:pt x="1635" y="4138"/>
                  <a:pt x="1556" y="4062"/>
                  <a:pt x="1556" y="3934"/>
                </a:cubicBezTo>
                <a:cubicBezTo>
                  <a:pt x="1556" y="3591"/>
                  <a:pt x="2031" y="3264"/>
                  <a:pt x="2390" y="3088"/>
                </a:cubicBezTo>
                <a:cubicBezTo>
                  <a:pt x="2327" y="3567"/>
                  <a:pt x="2165" y="4114"/>
                  <a:pt x="1755" y="4133"/>
                </a:cubicBezTo>
                <a:close/>
                <a:moveTo>
                  <a:pt x="3949" y="3016"/>
                </a:moveTo>
                <a:cubicBezTo>
                  <a:pt x="3678" y="3016"/>
                  <a:pt x="3470" y="3215"/>
                  <a:pt x="3470" y="3455"/>
                </a:cubicBezTo>
                <a:cubicBezTo>
                  <a:pt x="3470" y="3654"/>
                  <a:pt x="3590" y="3813"/>
                  <a:pt x="3750" y="3813"/>
                </a:cubicBezTo>
                <a:cubicBezTo>
                  <a:pt x="3806" y="3813"/>
                  <a:pt x="3861" y="3782"/>
                  <a:pt x="3861" y="3710"/>
                </a:cubicBezTo>
                <a:cubicBezTo>
                  <a:pt x="3861" y="3606"/>
                  <a:pt x="3724" y="3581"/>
                  <a:pt x="3734" y="3426"/>
                </a:cubicBezTo>
                <a:cubicBezTo>
                  <a:pt x="3741" y="3323"/>
                  <a:pt x="3837" y="3255"/>
                  <a:pt x="3933" y="3255"/>
                </a:cubicBezTo>
                <a:cubicBezTo>
                  <a:pt x="4124" y="3255"/>
                  <a:pt x="4214" y="3440"/>
                  <a:pt x="4214" y="3632"/>
                </a:cubicBezTo>
                <a:cubicBezTo>
                  <a:pt x="4206" y="3927"/>
                  <a:pt x="3989" y="4133"/>
                  <a:pt x="3734" y="4133"/>
                </a:cubicBezTo>
                <a:cubicBezTo>
                  <a:pt x="3398" y="4133"/>
                  <a:pt x="3183" y="3813"/>
                  <a:pt x="3183" y="3470"/>
                </a:cubicBezTo>
                <a:cubicBezTo>
                  <a:pt x="3183" y="2960"/>
                  <a:pt x="3518" y="2760"/>
                  <a:pt x="3694" y="2712"/>
                </a:cubicBezTo>
                <a:cubicBezTo>
                  <a:pt x="3696" y="2712"/>
                  <a:pt x="4153" y="2794"/>
                  <a:pt x="4138" y="2592"/>
                </a:cubicBezTo>
                <a:cubicBezTo>
                  <a:pt x="4132" y="2504"/>
                  <a:pt x="4000" y="2470"/>
                  <a:pt x="3905" y="2466"/>
                </a:cubicBezTo>
                <a:cubicBezTo>
                  <a:pt x="3799" y="2462"/>
                  <a:pt x="3692" y="2500"/>
                  <a:pt x="3692" y="2500"/>
                </a:cubicBezTo>
                <a:cubicBezTo>
                  <a:pt x="3636" y="2472"/>
                  <a:pt x="3598" y="2417"/>
                  <a:pt x="3574" y="2354"/>
                </a:cubicBezTo>
                <a:cubicBezTo>
                  <a:pt x="3901" y="2106"/>
                  <a:pt x="4133" y="1867"/>
                  <a:pt x="4133" y="1596"/>
                </a:cubicBezTo>
                <a:cubicBezTo>
                  <a:pt x="4133" y="1452"/>
                  <a:pt x="4037" y="1324"/>
                  <a:pt x="3853" y="1324"/>
                </a:cubicBezTo>
                <a:cubicBezTo>
                  <a:pt x="3526" y="1324"/>
                  <a:pt x="3279" y="1739"/>
                  <a:pt x="3279" y="2114"/>
                </a:cubicBezTo>
                <a:cubicBezTo>
                  <a:pt x="3279" y="2178"/>
                  <a:pt x="3279" y="2242"/>
                  <a:pt x="3295" y="2298"/>
                </a:cubicBezTo>
                <a:cubicBezTo>
                  <a:pt x="3087" y="2449"/>
                  <a:pt x="2933" y="2543"/>
                  <a:pt x="2654" y="2711"/>
                </a:cubicBezTo>
                <a:cubicBezTo>
                  <a:pt x="2654" y="2676"/>
                  <a:pt x="2661" y="2586"/>
                  <a:pt x="2685" y="2469"/>
                </a:cubicBezTo>
                <a:cubicBezTo>
                  <a:pt x="2780" y="2365"/>
                  <a:pt x="2912" y="2210"/>
                  <a:pt x="2912" y="2090"/>
                </a:cubicBezTo>
                <a:cubicBezTo>
                  <a:pt x="2912" y="2034"/>
                  <a:pt x="2880" y="1987"/>
                  <a:pt x="2816" y="1987"/>
                </a:cubicBezTo>
                <a:cubicBezTo>
                  <a:pt x="2657" y="1987"/>
                  <a:pt x="2537" y="2226"/>
                  <a:pt x="2505" y="2393"/>
                </a:cubicBezTo>
                <a:cubicBezTo>
                  <a:pt x="2433" y="2481"/>
                  <a:pt x="2290" y="2593"/>
                  <a:pt x="2170" y="2593"/>
                </a:cubicBezTo>
                <a:cubicBezTo>
                  <a:pt x="2074" y="2593"/>
                  <a:pt x="2042" y="2505"/>
                  <a:pt x="2034" y="2473"/>
                </a:cubicBezTo>
                <a:cubicBezTo>
                  <a:pt x="2338" y="2369"/>
                  <a:pt x="2712" y="1955"/>
                  <a:pt x="2712" y="1580"/>
                </a:cubicBezTo>
                <a:cubicBezTo>
                  <a:pt x="2712" y="1500"/>
                  <a:pt x="2681" y="1324"/>
                  <a:pt x="2441" y="1324"/>
                </a:cubicBezTo>
                <a:cubicBezTo>
                  <a:pt x="2082" y="1324"/>
                  <a:pt x="1779" y="1859"/>
                  <a:pt x="1779" y="2274"/>
                </a:cubicBezTo>
                <a:cubicBezTo>
                  <a:pt x="1651" y="2274"/>
                  <a:pt x="1604" y="2138"/>
                  <a:pt x="1604" y="2034"/>
                </a:cubicBezTo>
                <a:cubicBezTo>
                  <a:pt x="1604" y="1931"/>
                  <a:pt x="1643" y="1827"/>
                  <a:pt x="1643" y="1795"/>
                </a:cubicBezTo>
                <a:cubicBezTo>
                  <a:pt x="1643" y="1763"/>
                  <a:pt x="1627" y="1723"/>
                  <a:pt x="1580" y="1723"/>
                </a:cubicBezTo>
                <a:cubicBezTo>
                  <a:pt x="1460" y="1723"/>
                  <a:pt x="1388" y="1883"/>
                  <a:pt x="1388" y="2066"/>
                </a:cubicBezTo>
                <a:cubicBezTo>
                  <a:pt x="1396" y="2322"/>
                  <a:pt x="1564" y="2481"/>
                  <a:pt x="1787" y="2497"/>
                </a:cubicBezTo>
                <a:cubicBezTo>
                  <a:pt x="1819" y="2649"/>
                  <a:pt x="1955" y="2792"/>
                  <a:pt x="2122" y="2792"/>
                </a:cubicBezTo>
                <a:cubicBezTo>
                  <a:pt x="2226" y="2792"/>
                  <a:pt x="2353" y="2760"/>
                  <a:pt x="2441" y="2681"/>
                </a:cubicBezTo>
                <a:cubicBezTo>
                  <a:pt x="2433" y="2737"/>
                  <a:pt x="2425" y="2784"/>
                  <a:pt x="2417" y="2832"/>
                </a:cubicBezTo>
                <a:cubicBezTo>
                  <a:pt x="2066" y="3016"/>
                  <a:pt x="1811" y="3143"/>
                  <a:pt x="1580" y="3351"/>
                </a:cubicBezTo>
                <a:cubicBezTo>
                  <a:pt x="1396" y="3518"/>
                  <a:pt x="1292" y="3742"/>
                  <a:pt x="1292" y="3917"/>
                </a:cubicBezTo>
                <a:cubicBezTo>
                  <a:pt x="1292" y="4157"/>
                  <a:pt x="1444" y="4380"/>
                  <a:pt x="1755" y="4380"/>
                </a:cubicBezTo>
                <a:cubicBezTo>
                  <a:pt x="2122" y="4380"/>
                  <a:pt x="2401" y="4085"/>
                  <a:pt x="2537" y="3678"/>
                </a:cubicBezTo>
                <a:cubicBezTo>
                  <a:pt x="2601" y="3486"/>
                  <a:pt x="2626" y="3208"/>
                  <a:pt x="2642" y="2952"/>
                </a:cubicBezTo>
                <a:cubicBezTo>
                  <a:pt x="3009" y="2745"/>
                  <a:pt x="3183" y="2625"/>
                  <a:pt x="3374" y="2489"/>
                </a:cubicBezTo>
                <a:cubicBezTo>
                  <a:pt x="3398" y="2529"/>
                  <a:pt x="3423" y="2561"/>
                  <a:pt x="3454" y="2585"/>
                </a:cubicBezTo>
                <a:cubicBezTo>
                  <a:pt x="3287" y="2673"/>
                  <a:pt x="2888" y="2920"/>
                  <a:pt x="2888" y="3502"/>
                </a:cubicBezTo>
                <a:cubicBezTo>
                  <a:pt x="2888" y="3917"/>
                  <a:pt x="3167" y="4380"/>
                  <a:pt x="3718" y="4380"/>
                </a:cubicBezTo>
                <a:cubicBezTo>
                  <a:pt x="4172" y="4380"/>
                  <a:pt x="4484" y="4005"/>
                  <a:pt x="4484" y="3646"/>
                </a:cubicBezTo>
                <a:cubicBezTo>
                  <a:pt x="4484" y="3319"/>
                  <a:pt x="4300" y="3016"/>
                  <a:pt x="3949" y="3016"/>
                </a:cubicBezTo>
                <a:close/>
                <a:moveTo>
                  <a:pt x="5321" y="3701"/>
                </a:moveTo>
                <a:cubicBezTo>
                  <a:pt x="5319" y="3703"/>
                  <a:pt x="5315" y="3707"/>
                  <a:pt x="5306" y="3704"/>
                </a:cubicBezTo>
                <a:cubicBezTo>
                  <a:pt x="5299" y="3702"/>
                  <a:pt x="5297" y="3698"/>
                  <a:pt x="5297" y="3694"/>
                </a:cubicBezTo>
                <a:cubicBezTo>
                  <a:pt x="5298" y="3689"/>
                  <a:pt x="5394" y="3405"/>
                  <a:pt x="5393" y="3080"/>
                </a:cubicBezTo>
                <a:cubicBezTo>
                  <a:pt x="5392" y="2728"/>
                  <a:pt x="5249" y="2513"/>
                  <a:pt x="5066" y="2513"/>
                </a:cubicBezTo>
                <a:cubicBezTo>
                  <a:pt x="4954" y="2513"/>
                  <a:pt x="4874" y="2593"/>
                  <a:pt x="4874" y="2712"/>
                </a:cubicBezTo>
                <a:cubicBezTo>
                  <a:pt x="4874" y="2928"/>
                  <a:pt x="5138" y="2944"/>
                  <a:pt x="5138" y="3415"/>
                </a:cubicBezTo>
                <a:cubicBezTo>
                  <a:pt x="5138" y="3606"/>
                  <a:pt x="5098" y="3789"/>
                  <a:pt x="5034" y="3989"/>
                </a:cubicBezTo>
                <a:cubicBezTo>
                  <a:pt x="4739" y="4986"/>
                  <a:pt x="3797" y="5449"/>
                  <a:pt x="2880" y="5449"/>
                </a:cubicBezTo>
                <a:cubicBezTo>
                  <a:pt x="2457" y="5449"/>
                  <a:pt x="2157" y="5362"/>
                  <a:pt x="2067" y="5322"/>
                </a:cubicBezTo>
                <a:cubicBezTo>
                  <a:pt x="2063" y="5320"/>
                  <a:pt x="2061" y="5313"/>
                  <a:pt x="2063" y="5306"/>
                </a:cubicBezTo>
                <a:cubicBezTo>
                  <a:pt x="2065" y="5300"/>
                  <a:pt x="2072" y="5296"/>
                  <a:pt x="2075" y="5298"/>
                </a:cubicBezTo>
                <a:cubicBezTo>
                  <a:pt x="2111" y="5312"/>
                  <a:pt x="2369" y="5393"/>
                  <a:pt x="2689" y="5393"/>
                </a:cubicBezTo>
                <a:cubicBezTo>
                  <a:pt x="3040" y="5393"/>
                  <a:pt x="3247" y="5250"/>
                  <a:pt x="3247" y="5074"/>
                </a:cubicBezTo>
                <a:cubicBezTo>
                  <a:pt x="3247" y="4962"/>
                  <a:pt x="3159" y="4875"/>
                  <a:pt x="3047" y="4875"/>
                </a:cubicBezTo>
                <a:cubicBezTo>
                  <a:pt x="2832" y="4875"/>
                  <a:pt x="2816" y="5146"/>
                  <a:pt x="2353" y="5146"/>
                </a:cubicBezTo>
                <a:cubicBezTo>
                  <a:pt x="2154" y="5146"/>
                  <a:pt x="1979" y="5106"/>
                  <a:pt x="1771" y="5042"/>
                </a:cubicBezTo>
                <a:cubicBezTo>
                  <a:pt x="782" y="4739"/>
                  <a:pt x="310" y="3805"/>
                  <a:pt x="311" y="2880"/>
                </a:cubicBezTo>
                <a:cubicBezTo>
                  <a:pt x="311" y="2429"/>
                  <a:pt x="438" y="2070"/>
                  <a:pt x="440" y="2067"/>
                </a:cubicBezTo>
                <a:cubicBezTo>
                  <a:pt x="441" y="2065"/>
                  <a:pt x="447" y="2062"/>
                  <a:pt x="454" y="2065"/>
                </a:cubicBezTo>
                <a:cubicBezTo>
                  <a:pt x="461" y="2067"/>
                  <a:pt x="463" y="2073"/>
                  <a:pt x="462" y="2075"/>
                </a:cubicBezTo>
                <a:cubicBezTo>
                  <a:pt x="451" y="2112"/>
                  <a:pt x="367" y="2370"/>
                  <a:pt x="367" y="2688"/>
                </a:cubicBezTo>
                <a:cubicBezTo>
                  <a:pt x="367" y="3040"/>
                  <a:pt x="511" y="3247"/>
                  <a:pt x="694" y="3247"/>
                </a:cubicBezTo>
                <a:cubicBezTo>
                  <a:pt x="798" y="3247"/>
                  <a:pt x="885" y="3167"/>
                  <a:pt x="885" y="3056"/>
                </a:cubicBezTo>
                <a:cubicBezTo>
                  <a:pt x="885" y="2840"/>
                  <a:pt x="622" y="2816"/>
                  <a:pt x="622" y="2354"/>
                </a:cubicBezTo>
                <a:cubicBezTo>
                  <a:pt x="622" y="2154"/>
                  <a:pt x="662" y="1978"/>
                  <a:pt x="726" y="1771"/>
                </a:cubicBezTo>
                <a:cubicBezTo>
                  <a:pt x="1029" y="782"/>
                  <a:pt x="1963" y="318"/>
                  <a:pt x="2880" y="311"/>
                </a:cubicBezTo>
                <a:cubicBezTo>
                  <a:pt x="3306" y="308"/>
                  <a:pt x="3680" y="435"/>
                  <a:pt x="3694" y="447"/>
                </a:cubicBezTo>
                <a:cubicBezTo>
                  <a:pt x="3696" y="449"/>
                  <a:pt x="3699" y="455"/>
                  <a:pt x="3696" y="461"/>
                </a:cubicBezTo>
                <a:cubicBezTo>
                  <a:pt x="3693" y="468"/>
                  <a:pt x="3688" y="469"/>
                  <a:pt x="3686" y="469"/>
                </a:cubicBezTo>
                <a:cubicBezTo>
                  <a:pt x="3681" y="468"/>
                  <a:pt x="3439" y="367"/>
                  <a:pt x="3071" y="367"/>
                </a:cubicBezTo>
                <a:cubicBezTo>
                  <a:pt x="2728" y="367"/>
                  <a:pt x="2513" y="510"/>
                  <a:pt x="2513" y="694"/>
                </a:cubicBezTo>
                <a:cubicBezTo>
                  <a:pt x="2513" y="798"/>
                  <a:pt x="2593" y="885"/>
                  <a:pt x="2712" y="885"/>
                </a:cubicBezTo>
                <a:cubicBezTo>
                  <a:pt x="2928" y="885"/>
                  <a:pt x="2944" y="622"/>
                  <a:pt x="3406" y="622"/>
                </a:cubicBezTo>
                <a:cubicBezTo>
                  <a:pt x="3606" y="622"/>
                  <a:pt x="3781" y="662"/>
                  <a:pt x="3989" y="726"/>
                </a:cubicBezTo>
                <a:cubicBezTo>
                  <a:pt x="4986" y="1029"/>
                  <a:pt x="5440" y="1971"/>
                  <a:pt x="5449" y="2880"/>
                </a:cubicBezTo>
                <a:cubicBezTo>
                  <a:pt x="5453" y="3346"/>
                  <a:pt x="5322" y="3699"/>
                  <a:pt x="5321" y="3701"/>
                </a:cubicBezTo>
                <a:close/>
                <a:moveTo>
                  <a:pt x="2880" y="136"/>
                </a:moveTo>
                <a:cubicBezTo>
                  <a:pt x="1364" y="136"/>
                  <a:pt x="135" y="1364"/>
                  <a:pt x="135" y="2880"/>
                </a:cubicBezTo>
                <a:cubicBezTo>
                  <a:pt x="135" y="4396"/>
                  <a:pt x="1364" y="5624"/>
                  <a:pt x="2880" y="5624"/>
                </a:cubicBezTo>
                <a:cubicBezTo>
                  <a:pt x="4396" y="5624"/>
                  <a:pt x="5624" y="4396"/>
                  <a:pt x="5624" y="2880"/>
                </a:cubicBezTo>
                <a:cubicBezTo>
                  <a:pt x="5624" y="1372"/>
                  <a:pt x="4396" y="136"/>
                  <a:pt x="2880" y="136"/>
                </a:cubicBezTo>
                <a:close/>
                <a:moveTo>
                  <a:pt x="2880" y="5760"/>
                </a:moveTo>
                <a:cubicBezTo>
                  <a:pt x="1292" y="5760"/>
                  <a:pt x="0" y="4476"/>
                  <a:pt x="0" y="2880"/>
                </a:cubicBezTo>
                <a:cubicBezTo>
                  <a:pt x="0" y="1292"/>
                  <a:pt x="1292" y="0"/>
                  <a:pt x="2880" y="0"/>
                </a:cubicBezTo>
                <a:cubicBezTo>
                  <a:pt x="4467" y="0"/>
                  <a:pt x="5760" y="1292"/>
                  <a:pt x="5760" y="2880"/>
                </a:cubicBezTo>
                <a:cubicBezTo>
                  <a:pt x="5760" y="4476"/>
                  <a:pt x="4467" y="5760"/>
                  <a:pt x="2880" y="5760"/>
                </a:cubicBezTo>
                <a:close/>
              </a:path>
            </a:pathLst>
          </a:custGeom>
          <a:solidFill>
            <a:srgbClr val="005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4621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69D89F-43BC-9C46-92A8-7CE20CA4D8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307DF1F2-F062-1E44-9E8B-47E9627323C9}" type="datetime1">
              <a:rPr lang="en-US" smtClean="0"/>
              <a:t>8/26/2023</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11" name="TextBox 10">
            <a:extLst>
              <a:ext uri="{FF2B5EF4-FFF2-40B4-BE49-F238E27FC236}">
                <a16:creationId xmlns:a16="http://schemas.microsoft.com/office/drawing/2014/main" id="{7A3D8FC0-A971-4730-8464-13825CD5634C}"/>
              </a:ext>
            </a:extLst>
          </p:cNvPr>
          <p:cNvSpPr txBox="1"/>
          <p:nvPr userDrawn="1"/>
        </p:nvSpPr>
        <p:spPr>
          <a:xfrm>
            <a:off x="5122817" y="6389813"/>
            <a:ext cx="1946367" cy="184666"/>
          </a:xfrm>
          <a:prstGeom prst="rect">
            <a:avLst/>
          </a:prstGeom>
          <a:noFill/>
        </p:spPr>
        <p:txBody>
          <a:bodyPr wrap="none" rtlCol="0">
            <a:spAutoFit/>
          </a:bodyPr>
          <a:lstStyle/>
          <a:p>
            <a:pPr algn="ctr"/>
            <a:r>
              <a:rPr lang="en-US" sz="600" dirty="0"/>
              <a:t>© 2023, Amazon Web Services, Inc. or its affiliates.</a:t>
            </a:r>
          </a:p>
        </p:txBody>
      </p:sp>
    </p:spTree>
    <p:extLst>
      <p:ext uri="{BB962C8B-B14F-4D97-AF65-F5344CB8AC3E}">
        <p14:creationId xmlns:p14="http://schemas.microsoft.com/office/powerpoint/2010/main" val="147896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60320" y="585216"/>
            <a:ext cx="9136380" cy="1554480"/>
          </a:xfrm>
        </p:spPr>
        <p:txBody>
          <a:bodyPr vert="horz" lIns="0" tIns="0" rIns="0" bIns="0" rtlCol="0" anchor="t" anchorCtr="0">
            <a:noAutofit/>
          </a:bodyPr>
          <a:lstStyle>
            <a:lvl1pPr>
              <a:defRPr lang="en-CA" sz="4800" dirty="0"/>
            </a:lvl1pPr>
          </a:lstStyle>
          <a:p>
            <a:pPr lvl="0"/>
            <a:r>
              <a:rPr lang="en-US" dirty="0"/>
              <a:t>Title Slide 2 Layout</a:t>
            </a:r>
            <a:endParaRPr lang="en-CA" dirty="0"/>
          </a:p>
        </p:txBody>
      </p:sp>
      <p:sp>
        <p:nvSpPr>
          <p:cNvPr id="4" name="Date Placeholder 3"/>
          <p:cNvSpPr>
            <a:spLocks noGrp="1"/>
          </p:cNvSpPr>
          <p:nvPr>
            <p:ph type="dt" sz="half" idx="10"/>
          </p:nvPr>
        </p:nvSpPr>
        <p:spPr>
          <a:xfrm>
            <a:off x="2560320" y="2436879"/>
            <a:ext cx="3979927" cy="254013"/>
          </a:xfrm>
        </p:spPr>
        <p:txBody>
          <a:bodyPr vert="horz" lIns="0" tIns="0" rIns="0" bIns="0" rtlCol="0" anchor="t" anchorCtr="0">
            <a:noAutofit/>
          </a:bodyPr>
          <a:lstStyle>
            <a:lvl1pPr>
              <a:defRPr lang="en-US" sz="1400" b="1" smtClean="0"/>
            </a:lvl1pPr>
          </a:lstStyle>
          <a:p>
            <a:r>
              <a:rPr lang="en-US"/>
              <a:t>June 16, 2019</a:t>
            </a:r>
            <a:endParaRPr lang="en-US" dirty="0"/>
          </a:p>
        </p:txBody>
      </p:sp>
      <p:sp>
        <p:nvSpPr>
          <p:cNvPr id="3" name="TextBox 2"/>
          <p:cNvSpPr txBox="1"/>
          <p:nvPr/>
        </p:nvSpPr>
        <p:spPr>
          <a:xfrm>
            <a:off x="2560320" y="3018594"/>
            <a:ext cx="3826412" cy="1754968"/>
          </a:xfrm>
          <a:prstGeom prst="rect">
            <a:avLst/>
          </a:prstGeom>
          <a:noFill/>
        </p:spPr>
        <p:txBody>
          <a:bodyPr wrap="square" lIns="0" tIns="0" rIns="0" bIns="0" rtlCol="0">
            <a:spAutoFit/>
          </a:bodyPr>
          <a:lstStyle>
            <a:defPPr>
              <a:defRPr lang="en-US"/>
            </a:defPPr>
            <a:lvl1pPr lvl="0">
              <a:lnSpc>
                <a:spcPct val="110000"/>
              </a:lnSpc>
              <a:spcBef>
                <a:spcPts val="400"/>
              </a:spcBef>
              <a:defRPr sz="800">
                <a:solidFill>
                  <a:schemeClr val="accent2"/>
                </a:solidFill>
              </a:defRPr>
            </a:lvl1pPr>
            <a:lvl2pPr marL="55563" marR="0" lvl="1" indent="-55563" fontAlgn="auto">
              <a:lnSpc>
                <a:spcPct val="110000"/>
              </a:lnSpc>
              <a:spcBef>
                <a:spcPts val="0"/>
              </a:spcBef>
              <a:spcAft>
                <a:spcPts val="0"/>
              </a:spcAft>
              <a:buClrTx/>
              <a:buSzTx/>
              <a:buFont typeface="Arial" panose="020B0604020202020204" pitchFamily="34" charset="0"/>
              <a:buChar char="•"/>
              <a:tabLst/>
              <a:defRPr sz="800" kern="600" spc="-10" baseline="0">
                <a:solidFill>
                  <a:schemeClr val="accent2"/>
                </a:solidFill>
              </a:defRPr>
            </a:lvl2pPr>
          </a:lstStyle>
          <a:p>
            <a:pPr lvl="0"/>
            <a:r>
              <a:rPr lang="en-US" dirty="0"/>
              <a:t>Placeholder confidentiality disclosure. Edit or delete from layout master if not needed. Use additional lines if additional confidentiality disclosure information is required.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a:t>
            </a:r>
            <a:endParaRPr lang="en-CA" dirty="0"/>
          </a:p>
        </p:txBody>
      </p:sp>
      <p:sp>
        <p:nvSpPr>
          <p:cNvPr id="7" name="TextBox 6"/>
          <p:cNvSpPr txBox="1"/>
          <p:nvPr/>
        </p:nvSpPr>
        <p:spPr>
          <a:xfrm>
            <a:off x="6739139" y="3018594"/>
            <a:ext cx="4846320" cy="2708434"/>
          </a:xfrm>
          <a:prstGeom prst="rect">
            <a:avLst/>
          </a:prstGeom>
          <a:noFill/>
        </p:spPr>
        <p:txBody>
          <a:bodyPr wrap="square" lIns="0" tIns="0" rIns="0" bIns="0" rtlCol="0">
            <a:spAutoFit/>
          </a:bodyPr>
          <a:lstStyle>
            <a:defPPr>
              <a:defRPr lang="en-US"/>
            </a:defPPr>
            <a:lvl1pPr lvl="0">
              <a:lnSpc>
                <a:spcPct val="110000"/>
              </a:lnSpc>
              <a:spcBef>
                <a:spcPts val="400"/>
              </a:spcBef>
              <a:defRPr sz="800">
                <a:solidFill>
                  <a:schemeClr val="accent2"/>
                </a:solidFill>
              </a:defRPr>
            </a:lvl1pPr>
            <a:lvl2pPr marL="55563" marR="0" lvl="1" indent="-55563" fontAlgn="auto">
              <a:lnSpc>
                <a:spcPct val="110000"/>
              </a:lnSpc>
              <a:spcBef>
                <a:spcPts val="0"/>
              </a:spcBef>
              <a:spcAft>
                <a:spcPts val="0"/>
              </a:spcAft>
              <a:buClrTx/>
              <a:buSzTx/>
              <a:buFont typeface="Arial" panose="020B0604020202020204" pitchFamily="34" charset="0"/>
              <a:buChar char="•"/>
              <a:tabLst/>
              <a:defRPr sz="800" kern="600" spc="-10" baseline="0">
                <a:solidFill>
                  <a:schemeClr val="accent2"/>
                </a:solidFill>
              </a:defRPr>
            </a:lvl2pPr>
          </a:lstStyle>
          <a:p>
            <a:pPr lvl="0"/>
            <a:r>
              <a:rPr lang="en-US" dirty="0"/>
              <a:t>Placeholder confidentiality disclosure. Edit or delete from layout master if not needed. Use additional lines if additional confidentiality disclosure information is required. </a:t>
            </a:r>
            <a:r>
              <a:rPr lang="en-CA" dirty="0"/>
              <a:t>Lorem ipsum dolor sit amet, consetetur sadipscing elitr, sed diam nonumy eirmod tempor invidunt ut labore et dolore magna aliquyam erat, sed diam voluptua. At vero eos et accusam et justo duo dolores et ea rebum. Stet clita kasd gubergren, no sea takimata sanctus est Lorem ipsum dolor sit amet. Lorem ipsum dolor sit amet, consetetur sadipscing elitr,  sed diam nonumy eirmod tempor invidunt ut labore et dolore magna aliquyam erat, sed diam voluptua. At vero eos et accusam et justo duo dolores et ea rebum. Stet clita kasd gubergren, sed diam nonumy eirmod tempor invidunt ut labore et dolore magna aliquyam erat, sed diam voluptua:</a:t>
            </a:r>
          </a:p>
          <a:p>
            <a:pPr lvl="1"/>
            <a:r>
              <a:rPr lang="en-CA" dirty="0"/>
              <a:t>At vero eos et accusam et justo Stet clita kasd gubergren, no sea takimata sanctus est lorem ipsum dolor sit amet. </a:t>
            </a:r>
          </a:p>
          <a:p>
            <a:pPr lvl="1"/>
            <a:r>
              <a:rPr lang="en-CA" dirty="0"/>
              <a:t>Duo dolores et ea rebum. Stet clita kasd gubergren, no sea takimata sanctus est lorem ipsum dolor sit amet.</a:t>
            </a:r>
          </a:p>
          <a:p>
            <a:pPr lvl="1"/>
            <a:r>
              <a:rPr lang="en-CA" dirty="0"/>
              <a:t>Ut wisi enim ad minim veniam, quis nostrud exerci tation ullamcorper suscipit lobortis nisl ut aliquip ex ea comm</a:t>
            </a:r>
            <a:br>
              <a:rPr lang="en-CA" dirty="0"/>
            </a:br>
            <a:r>
              <a:rPr lang="en-CA" dirty="0"/>
              <a:t>odo consequat.</a:t>
            </a:r>
          </a:p>
          <a:p>
            <a:pPr lvl="1"/>
            <a:r>
              <a:rPr lang="en-CA" dirty="0"/>
              <a:t>Lorem ipsum dolor sit amet, consetetur sadipscing elitr,  sed diam nonumy eirmod tempor invidunt ut labore et dolore magna aliquyam erat, sed diam voluptua.</a:t>
            </a:r>
          </a:p>
          <a:p>
            <a:pPr lvl="1"/>
            <a:r>
              <a:rPr lang="en-CA" dirty="0"/>
              <a:t>Duis autem vel eum iriure dolor in hendrerit in vulputate velit esse molestie consequat, vel illum dolore eu feugiat nulla facilisis at ver duis dolore te feugait nulla facilisi.</a:t>
            </a:r>
          </a:p>
          <a:p>
            <a:pPr lvl="1"/>
            <a:r>
              <a:rPr lang="en-CA" dirty="0"/>
              <a:t>Ut wisi enim ad minim veniam, quis nostrud exerci tation ullamcorper suscipit lobortis nisl ut aliquip ex ea </a:t>
            </a:r>
            <a:br>
              <a:rPr lang="en-CA" dirty="0"/>
            </a:br>
            <a:r>
              <a:rPr lang="en-CA" dirty="0"/>
              <a:t>commodo consequat.</a:t>
            </a:r>
          </a:p>
          <a:p>
            <a:pPr lvl="1"/>
            <a:r>
              <a:rPr lang="en-CA" dirty="0"/>
              <a:t>At vero eos et accusam et justo duo dolores et ea rebum. Stet clita kasd gubergren, no sea takimata sanctus est Lorem ipsum dolor sit amet.</a:t>
            </a:r>
          </a:p>
        </p:txBody>
      </p:sp>
      <p:sp>
        <p:nvSpPr>
          <p:cNvPr id="12" name="AutoShape 3"/>
          <p:cNvSpPr>
            <a:spLocks noChangeAspect="1" noChangeArrowheads="1" noTextEdit="1"/>
          </p:cNvSpPr>
          <p:nvPr userDrawn="1"/>
        </p:nvSpPr>
        <p:spPr bwMode="auto">
          <a:xfrm>
            <a:off x="365125" y="365125"/>
            <a:ext cx="901700" cy="90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sp>
        <p:nvSpPr>
          <p:cNvPr id="8" name="Freeform 5"/>
          <p:cNvSpPr>
            <a:spLocks noChangeAspect="1" noEditPoints="1"/>
          </p:cNvSpPr>
          <p:nvPr userDrawn="1"/>
        </p:nvSpPr>
        <p:spPr bwMode="auto">
          <a:xfrm>
            <a:off x="754593" y="475512"/>
            <a:ext cx="914400" cy="914400"/>
          </a:xfrm>
          <a:custGeom>
            <a:avLst/>
            <a:gdLst>
              <a:gd name="T0" fmla="*/ 3869 w 5760"/>
              <a:gd name="T1" fmla="*/ 1545 h 5760"/>
              <a:gd name="T2" fmla="*/ 2018 w 5760"/>
              <a:gd name="T3" fmla="*/ 2250 h 5760"/>
              <a:gd name="T4" fmla="*/ 2018 w 5760"/>
              <a:gd name="T5" fmla="*/ 2250 h 5760"/>
              <a:gd name="T6" fmla="*/ 1556 w 5760"/>
              <a:gd name="T7" fmla="*/ 3934 h 5760"/>
              <a:gd name="T8" fmla="*/ 1755 w 5760"/>
              <a:gd name="T9" fmla="*/ 4133 h 5760"/>
              <a:gd name="T10" fmla="*/ 3470 w 5760"/>
              <a:gd name="T11" fmla="*/ 3455 h 5760"/>
              <a:gd name="T12" fmla="*/ 3861 w 5760"/>
              <a:gd name="T13" fmla="*/ 3710 h 5760"/>
              <a:gd name="T14" fmla="*/ 3933 w 5760"/>
              <a:gd name="T15" fmla="*/ 3255 h 5760"/>
              <a:gd name="T16" fmla="*/ 3734 w 5760"/>
              <a:gd name="T17" fmla="*/ 4133 h 5760"/>
              <a:gd name="T18" fmla="*/ 3694 w 5760"/>
              <a:gd name="T19" fmla="*/ 2712 h 5760"/>
              <a:gd name="T20" fmla="*/ 3905 w 5760"/>
              <a:gd name="T21" fmla="*/ 2466 h 5760"/>
              <a:gd name="T22" fmla="*/ 3574 w 5760"/>
              <a:gd name="T23" fmla="*/ 2354 h 5760"/>
              <a:gd name="T24" fmla="*/ 3853 w 5760"/>
              <a:gd name="T25" fmla="*/ 1324 h 5760"/>
              <a:gd name="T26" fmla="*/ 3295 w 5760"/>
              <a:gd name="T27" fmla="*/ 2298 h 5760"/>
              <a:gd name="T28" fmla="*/ 2685 w 5760"/>
              <a:gd name="T29" fmla="*/ 2469 h 5760"/>
              <a:gd name="T30" fmla="*/ 2816 w 5760"/>
              <a:gd name="T31" fmla="*/ 1987 h 5760"/>
              <a:gd name="T32" fmla="*/ 2170 w 5760"/>
              <a:gd name="T33" fmla="*/ 2593 h 5760"/>
              <a:gd name="T34" fmla="*/ 2712 w 5760"/>
              <a:gd name="T35" fmla="*/ 1580 h 5760"/>
              <a:gd name="T36" fmla="*/ 1779 w 5760"/>
              <a:gd name="T37" fmla="*/ 2274 h 5760"/>
              <a:gd name="T38" fmla="*/ 1643 w 5760"/>
              <a:gd name="T39" fmla="*/ 1795 h 5760"/>
              <a:gd name="T40" fmla="*/ 1388 w 5760"/>
              <a:gd name="T41" fmla="*/ 2066 h 5760"/>
              <a:gd name="T42" fmla="*/ 2122 w 5760"/>
              <a:gd name="T43" fmla="*/ 2792 h 5760"/>
              <a:gd name="T44" fmla="*/ 2417 w 5760"/>
              <a:gd name="T45" fmla="*/ 2832 h 5760"/>
              <a:gd name="T46" fmla="*/ 1292 w 5760"/>
              <a:gd name="T47" fmla="*/ 3917 h 5760"/>
              <a:gd name="T48" fmla="*/ 2537 w 5760"/>
              <a:gd name="T49" fmla="*/ 3678 h 5760"/>
              <a:gd name="T50" fmla="*/ 3374 w 5760"/>
              <a:gd name="T51" fmla="*/ 2489 h 5760"/>
              <a:gd name="T52" fmla="*/ 2888 w 5760"/>
              <a:gd name="T53" fmla="*/ 3502 h 5760"/>
              <a:gd name="T54" fmla="*/ 4484 w 5760"/>
              <a:gd name="T55" fmla="*/ 3646 h 5760"/>
              <a:gd name="T56" fmla="*/ 5321 w 5760"/>
              <a:gd name="T57" fmla="*/ 3701 h 5760"/>
              <a:gd name="T58" fmla="*/ 5297 w 5760"/>
              <a:gd name="T59" fmla="*/ 3694 h 5760"/>
              <a:gd name="T60" fmla="*/ 5066 w 5760"/>
              <a:gd name="T61" fmla="*/ 2513 h 5760"/>
              <a:gd name="T62" fmla="*/ 5138 w 5760"/>
              <a:gd name="T63" fmla="*/ 3415 h 5760"/>
              <a:gd name="T64" fmla="*/ 2880 w 5760"/>
              <a:gd name="T65" fmla="*/ 5449 h 5760"/>
              <a:gd name="T66" fmla="*/ 2063 w 5760"/>
              <a:gd name="T67" fmla="*/ 5306 h 5760"/>
              <a:gd name="T68" fmla="*/ 2689 w 5760"/>
              <a:gd name="T69" fmla="*/ 5393 h 5760"/>
              <a:gd name="T70" fmla="*/ 3047 w 5760"/>
              <a:gd name="T71" fmla="*/ 4875 h 5760"/>
              <a:gd name="T72" fmla="*/ 1771 w 5760"/>
              <a:gd name="T73" fmla="*/ 5042 h 5760"/>
              <a:gd name="T74" fmla="*/ 440 w 5760"/>
              <a:gd name="T75" fmla="*/ 2067 h 5760"/>
              <a:gd name="T76" fmla="*/ 462 w 5760"/>
              <a:gd name="T77" fmla="*/ 2075 h 5760"/>
              <a:gd name="T78" fmla="*/ 694 w 5760"/>
              <a:gd name="T79" fmla="*/ 3247 h 5760"/>
              <a:gd name="T80" fmla="*/ 622 w 5760"/>
              <a:gd name="T81" fmla="*/ 2354 h 5760"/>
              <a:gd name="T82" fmla="*/ 2880 w 5760"/>
              <a:gd name="T83" fmla="*/ 311 h 5760"/>
              <a:gd name="T84" fmla="*/ 3696 w 5760"/>
              <a:gd name="T85" fmla="*/ 461 h 5760"/>
              <a:gd name="T86" fmla="*/ 3071 w 5760"/>
              <a:gd name="T87" fmla="*/ 367 h 5760"/>
              <a:gd name="T88" fmla="*/ 2712 w 5760"/>
              <a:gd name="T89" fmla="*/ 885 h 5760"/>
              <a:gd name="T90" fmla="*/ 3989 w 5760"/>
              <a:gd name="T91" fmla="*/ 726 h 5760"/>
              <a:gd name="T92" fmla="*/ 5321 w 5760"/>
              <a:gd name="T93" fmla="*/ 3701 h 5760"/>
              <a:gd name="T94" fmla="*/ 135 w 5760"/>
              <a:gd name="T95" fmla="*/ 2880 h 5760"/>
              <a:gd name="T96" fmla="*/ 5624 w 5760"/>
              <a:gd name="T97" fmla="*/ 2880 h 5760"/>
              <a:gd name="T98" fmla="*/ 2880 w 5760"/>
              <a:gd name="T99" fmla="*/ 5760 h 5760"/>
              <a:gd name="T100" fmla="*/ 2880 w 5760"/>
              <a:gd name="T101" fmla="*/ 0 h 5760"/>
              <a:gd name="T102" fmla="*/ 2880 w 5760"/>
              <a:gd name="T103"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5760">
                <a:moveTo>
                  <a:pt x="3526" y="2130"/>
                </a:moveTo>
                <a:cubicBezTo>
                  <a:pt x="3526" y="1803"/>
                  <a:pt x="3748" y="1485"/>
                  <a:pt x="3869" y="1545"/>
                </a:cubicBezTo>
                <a:cubicBezTo>
                  <a:pt x="4006" y="1614"/>
                  <a:pt x="3766" y="1923"/>
                  <a:pt x="3526" y="2130"/>
                </a:cubicBezTo>
                <a:moveTo>
                  <a:pt x="2018" y="2250"/>
                </a:moveTo>
                <a:cubicBezTo>
                  <a:pt x="2018" y="1987"/>
                  <a:pt x="2278" y="1486"/>
                  <a:pt x="2437" y="1539"/>
                </a:cubicBezTo>
                <a:cubicBezTo>
                  <a:pt x="2625" y="1601"/>
                  <a:pt x="2282" y="2106"/>
                  <a:pt x="2018" y="2250"/>
                </a:cubicBezTo>
                <a:close/>
                <a:moveTo>
                  <a:pt x="1755" y="4133"/>
                </a:moveTo>
                <a:cubicBezTo>
                  <a:pt x="1635" y="4138"/>
                  <a:pt x="1556" y="4062"/>
                  <a:pt x="1556" y="3934"/>
                </a:cubicBezTo>
                <a:cubicBezTo>
                  <a:pt x="1556" y="3591"/>
                  <a:pt x="2031" y="3264"/>
                  <a:pt x="2390" y="3088"/>
                </a:cubicBezTo>
                <a:cubicBezTo>
                  <a:pt x="2327" y="3567"/>
                  <a:pt x="2165" y="4114"/>
                  <a:pt x="1755" y="4133"/>
                </a:cubicBezTo>
                <a:close/>
                <a:moveTo>
                  <a:pt x="3949" y="3016"/>
                </a:moveTo>
                <a:cubicBezTo>
                  <a:pt x="3678" y="3016"/>
                  <a:pt x="3470" y="3215"/>
                  <a:pt x="3470" y="3455"/>
                </a:cubicBezTo>
                <a:cubicBezTo>
                  <a:pt x="3470" y="3654"/>
                  <a:pt x="3590" y="3813"/>
                  <a:pt x="3750" y="3813"/>
                </a:cubicBezTo>
                <a:cubicBezTo>
                  <a:pt x="3806" y="3813"/>
                  <a:pt x="3861" y="3782"/>
                  <a:pt x="3861" y="3710"/>
                </a:cubicBezTo>
                <a:cubicBezTo>
                  <a:pt x="3861" y="3606"/>
                  <a:pt x="3724" y="3581"/>
                  <a:pt x="3734" y="3426"/>
                </a:cubicBezTo>
                <a:cubicBezTo>
                  <a:pt x="3741" y="3323"/>
                  <a:pt x="3837" y="3255"/>
                  <a:pt x="3933" y="3255"/>
                </a:cubicBezTo>
                <a:cubicBezTo>
                  <a:pt x="4124" y="3255"/>
                  <a:pt x="4214" y="3440"/>
                  <a:pt x="4214" y="3632"/>
                </a:cubicBezTo>
                <a:cubicBezTo>
                  <a:pt x="4206" y="3927"/>
                  <a:pt x="3989" y="4133"/>
                  <a:pt x="3734" y="4133"/>
                </a:cubicBezTo>
                <a:cubicBezTo>
                  <a:pt x="3398" y="4133"/>
                  <a:pt x="3183" y="3813"/>
                  <a:pt x="3183" y="3470"/>
                </a:cubicBezTo>
                <a:cubicBezTo>
                  <a:pt x="3183" y="2960"/>
                  <a:pt x="3518" y="2760"/>
                  <a:pt x="3694" y="2712"/>
                </a:cubicBezTo>
                <a:cubicBezTo>
                  <a:pt x="3696" y="2712"/>
                  <a:pt x="4153" y="2794"/>
                  <a:pt x="4138" y="2592"/>
                </a:cubicBezTo>
                <a:cubicBezTo>
                  <a:pt x="4132" y="2504"/>
                  <a:pt x="4000" y="2470"/>
                  <a:pt x="3905" y="2466"/>
                </a:cubicBezTo>
                <a:cubicBezTo>
                  <a:pt x="3799" y="2462"/>
                  <a:pt x="3692" y="2500"/>
                  <a:pt x="3692" y="2500"/>
                </a:cubicBezTo>
                <a:cubicBezTo>
                  <a:pt x="3636" y="2472"/>
                  <a:pt x="3598" y="2417"/>
                  <a:pt x="3574" y="2354"/>
                </a:cubicBezTo>
                <a:cubicBezTo>
                  <a:pt x="3901" y="2106"/>
                  <a:pt x="4133" y="1867"/>
                  <a:pt x="4133" y="1596"/>
                </a:cubicBezTo>
                <a:cubicBezTo>
                  <a:pt x="4133" y="1452"/>
                  <a:pt x="4037" y="1324"/>
                  <a:pt x="3853" y="1324"/>
                </a:cubicBezTo>
                <a:cubicBezTo>
                  <a:pt x="3526" y="1324"/>
                  <a:pt x="3279" y="1739"/>
                  <a:pt x="3279" y="2114"/>
                </a:cubicBezTo>
                <a:cubicBezTo>
                  <a:pt x="3279" y="2178"/>
                  <a:pt x="3279" y="2242"/>
                  <a:pt x="3295" y="2298"/>
                </a:cubicBezTo>
                <a:cubicBezTo>
                  <a:pt x="3087" y="2449"/>
                  <a:pt x="2933" y="2543"/>
                  <a:pt x="2654" y="2711"/>
                </a:cubicBezTo>
                <a:cubicBezTo>
                  <a:pt x="2654" y="2676"/>
                  <a:pt x="2661" y="2586"/>
                  <a:pt x="2685" y="2469"/>
                </a:cubicBezTo>
                <a:cubicBezTo>
                  <a:pt x="2780" y="2365"/>
                  <a:pt x="2912" y="2210"/>
                  <a:pt x="2912" y="2090"/>
                </a:cubicBezTo>
                <a:cubicBezTo>
                  <a:pt x="2912" y="2034"/>
                  <a:pt x="2880" y="1987"/>
                  <a:pt x="2816" y="1987"/>
                </a:cubicBezTo>
                <a:cubicBezTo>
                  <a:pt x="2657" y="1987"/>
                  <a:pt x="2537" y="2226"/>
                  <a:pt x="2505" y="2393"/>
                </a:cubicBezTo>
                <a:cubicBezTo>
                  <a:pt x="2433" y="2481"/>
                  <a:pt x="2290" y="2593"/>
                  <a:pt x="2170" y="2593"/>
                </a:cubicBezTo>
                <a:cubicBezTo>
                  <a:pt x="2074" y="2593"/>
                  <a:pt x="2042" y="2505"/>
                  <a:pt x="2034" y="2473"/>
                </a:cubicBezTo>
                <a:cubicBezTo>
                  <a:pt x="2338" y="2369"/>
                  <a:pt x="2712" y="1955"/>
                  <a:pt x="2712" y="1580"/>
                </a:cubicBezTo>
                <a:cubicBezTo>
                  <a:pt x="2712" y="1500"/>
                  <a:pt x="2681" y="1324"/>
                  <a:pt x="2441" y="1324"/>
                </a:cubicBezTo>
                <a:cubicBezTo>
                  <a:pt x="2082" y="1324"/>
                  <a:pt x="1779" y="1859"/>
                  <a:pt x="1779" y="2274"/>
                </a:cubicBezTo>
                <a:cubicBezTo>
                  <a:pt x="1651" y="2274"/>
                  <a:pt x="1604" y="2138"/>
                  <a:pt x="1604" y="2034"/>
                </a:cubicBezTo>
                <a:cubicBezTo>
                  <a:pt x="1604" y="1931"/>
                  <a:pt x="1643" y="1827"/>
                  <a:pt x="1643" y="1795"/>
                </a:cubicBezTo>
                <a:cubicBezTo>
                  <a:pt x="1643" y="1763"/>
                  <a:pt x="1627" y="1723"/>
                  <a:pt x="1580" y="1723"/>
                </a:cubicBezTo>
                <a:cubicBezTo>
                  <a:pt x="1460" y="1723"/>
                  <a:pt x="1388" y="1883"/>
                  <a:pt x="1388" y="2066"/>
                </a:cubicBezTo>
                <a:cubicBezTo>
                  <a:pt x="1396" y="2322"/>
                  <a:pt x="1564" y="2481"/>
                  <a:pt x="1787" y="2497"/>
                </a:cubicBezTo>
                <a:cubicBezTo>
                  <a:pt x="1819" y="2649"/>
                  <a:pt x="1955" y="2792"/>
                  <a:pt x="2122" y="2792"/>
                </a:cubicBezTo>
                <a:cubicBezTo>
                  <a:pt x="2226" y="2792"/>
                  <a:pt x="2353" y="2760"/>
                  <a:pt x="2441" y="2681"/>
                </a:cubicBezTo>
                <a:cubicBezTo>
                  <a:pt x="2433" y="2737"/>
                  <a:pt x="2425" y="2784"/>
                  <a:pt x="2417" y="2832"/>
                </a:cubicBezTo>
                <a:cubicBezTo>
                  <a:pt x="2066" y="3016"/>
                  <a:pt x="1811" y="3143"/>
                  <a:pt x="1580" y="3351"/>
                </a:cubicBezTo>
                <a:cubicBezTo>
                  <a:pt x="1396" y="3518"/>
                  <a:pt x="1292" y="3742"/>
                  <a:pt x="1292" y="3917"/>
                </a:cubicBezTo>
                <a:cubicBezTo>
                  <a:pt x="1292" y="4157"/>
                  <a:pt x="1444" y="4380"/>
                  <a:pt x="1755" y="4380"/>
                </a:cubicBezTo>
                <a:cubicBezTo>
                  <a:pt x="2122" y="4380"/>
                  <a:pt x="2401" y="4085"/>
                  <a:pt x="2537" y="3678"/>
                </a:cubicBezTo>
                <a:cubicBezTo>
                  <a:pt x="2601" y="3486"/>
                  <a:pt x="2626" y="3208"/>
                  <a:pt x="2642" y="2952"/>
                </a:cubicBezTo>
                <a:cubicBezTo>
                  <a:pt x="3009" y="2745"/>
                  <a:pt x="3183" y="2625"/>
                  <a:pt x="3374" y="2489"/>
                </a:cubicBezTo>
                <a:cubicBezTo>
                  <a:pt x="3398" y="2529"/>
                  <a:pt x="3423" y="2561"/>
                  <a:pt x="3454" y="2585"/>
                </a:cubicBezTo>
                <a:cubicBezTo>
                  <a:pt x="3287" y="2673"/>
                  <a:pt x="2888" y="2920"/>
                  <a:pt x="2888" y="3502"/>
                </a:cubicBezTo>
                <a:cubicBezTo>
                  <a:pt x="2888" y="3917"/>
                  <a:pt x="3167" y="4380"/>
                  <a:pt x="3718" y="4380"/>
                </a:cubicBezTo>
                <a:cubicBezTo>
                  <a:pt x="4172" y="4380"/>
                  <a:pt x="4484" y="4005"/>
                  <a:pt x="4484" y="3646"/>
                </a:cubicBezTo>
                <a:cubicBezTo>
                  <a:pt x="4484" y="3319"/>
                  <a:pt x="4300" y="3016"/>
                  <a:pt x="3949" y="3016"/>
                </a:cubicBezTo>
                <a:close/>
                <a:moveTo>
                  <a:pt x="5321" y="3701"/>
                </a:moveTo>
                <a:cubicBezTo>
                  <a:pt x="5319" y="3703"/>
                  <a:pt x="5315" y="3707"/>
                  <a:pt x="5306" y="3704"/>
                </a:cubicBezTo>
                <a:cubicBezTo>
                  <a:pt x="5299" y="3702"/>
                  <a:pt x="5297" y="3698"/>
                  <a:pt x="5297" y="3694"/>
                </a:cubicBezTo>
                <a:cubicBezTo>
                  <a:pt x="5298" y="3689"/>
                  <a:pt x="5394" y="3405"/>
                  <a:pt x="5393" y="3080"/>
                </a:cubicBezTo>
                <a:cubicBezTo>
                  <a:pt x="5392" y="2728"/>
                  <a:pt x="5249" y="2513"/>
                  <a:pt x="5066" y="2513"/>
                </a:cubicBezTo>
                <a:cubicBezTo>
                  <a:pt x="4954" y="2513"/>
                  <a:pt x="4874" y="2593"/>
                  <a:pt x="4874" y="2712"/>
                </a:cubicBezTo>
                <a:cubicBezTo>
                  <a:pt x="4874" y="2928"/>
                  <a:pt x="5138" y="2944"/>
                  <a:pt x="5138" y="3415"/>
                </a:cubicBezTo>
                <a:cubicBezTo>
                  <a:pt x="5138" y="3606"/>
                  <a:pt x="5098" y="3789"/>
                  <a:pt x="5034" y="3989"/>
                </a:cubicBezTo>
                <a:cubicBezTo>
                  <a:pt x="4739" y="4986"/>
                  <a:pt x="3797" y="5449"/>
                  <a:pt x="2880" y="5449"/>
                </a:cubicBezTo>
                <a:cubicBezTo>
                  <a:pt x="2457" y="5449"/>
                  <a:pt x="2157" y="5362"/>
                  <a:pt x="2067" y="5322"/>
                </a:cubicBezTo>
                <a:cubicBezTo>
                  <a:pt x="2063" y="5320"/>
                  <a:pt x="2061" y="5313"/>
                  <a:pt x="2063" y="5306"/>
                </a:cubicBezTo>
                <a:cubicBezTo>
                  <a:pt x="2065" y="5300"/>
                  <a:pt x="2072" y="5296"/>
                  <a:pt x="2075" y="5298"/>
                </a:cubicBezTo>
                <a:cubicBezTo>
                  <a:pt x="2111" y="5312"/>
                  <a:pt x="2369" y="5393"/>
                  <a:pt x="2689" y="5393"/>
                </a:cubicBezTo>
                <a:cubicBezTo>
                  <a:pt x="3040" y="5393"/>
                  <a:pt x="3247" y="5250"/>
                  <a:pt x="3247" y="5074"/>
                </a:cubicBezTo>
                <a:cubicBezTo>
                  <a:pt x="3247" y="4962"/>
                  <a:pt x="3159" y="4875"/>
                  <a:pt x="3047" y="4875"/>
                </a:cubicBezTo>
                <a:cubicBezTo>
                  <a:pt x="2832" y="4875"/>
                  <a:pt x="2816" y="5146"/>
                  <a:pt x="2353" y="5146"/>
                </a:cubicBezTo>
                <a:cubicBezTo>
                  <a:pt x="2154" y="5146"/>
                  <a:pt x="1979" y="5106"/>
                  <a:pt x="1771" y="5042"/>
                </a:cubicBezTo>
                <a:cubicBezTo>
                  <a:pt x="782" y="4739"/>
                  <a:pt x="310" y="3805"/>
                  <a:pt x="311" y="2880"/>
                </a:cubicBezTo>
                <a:cubicBezTo>
                  <a:pt x="311" y="2429"/>
                  <a:pt x="438" y="2070"/>
                  <a:pt x="440" y="2067"/>
                </a:cubicBezTo>
                <a:cubicBezTo>
                  <a:pt x="441" y="2065"/>
                  <a:pt x="447" y="2062"/>
                  <a:pt x="454" y="2065"/>
                </a:cubicBezTo>
                <a:cubicBezTo>
                  <a:pt x="461" y="2067"/>
                  <a:pt x="463" y="2073"/>
                  <a:pt x="462" y="2075"/>
                </a:cubicBezTo>
                <a:cubicBezTo>
                  <a:pt x="451" y="2112"/>
                  <a:pt x="367" y="2370"/>
                  <a:pt x="367" y="2688"/>
                </a:cubicBezTo>
                <a:cubicBezTo>
                  <a:pt x="367" y="3040"/>
                  <a:pt x="511" y="3247"/>
                  <a:pt x="694" y="3247"/>
                </a:cubicBezTo>
                <a:cubicBezTo>
                  <a:pt x="798" y="3247"/>
                  <a:pt x="885" y="3167"/>
                  <a:pt x="885" y="3056"/>
                </a:cubicBezTo>
                <a:cubicBezTo>
                  <a:pt x="885" y="2840"/>
                  <a:pt x="622" y="2816"/>
                  <a:pt x="622" y="2354"/>
                </a:cubicBezTo>
                <a:cubicBezTo>
                  <a:pt x="622" y="2154"/>
                  <a:pt x="662" y="1978"/>
                  <a:pt x="726" y="1771"/>
                </a:cubicBezTo>
                <a:cubicBezTo>
                  <a:pt x="1029" y="782"/>
                  <a:pt x="1963" y="318"/>
                  <a:pt x="2880" y="311"/>
                </a:cubicBezTo>
                <a:cubicBezTo>
                  <a:pt x="3306" y="308"/>
                  <a:pt x="3680" y="435"/>
                  <a:pt x="3694" y="447"/>
                </a:cubicBezTo>
                <a:cubicBezTo>
                  <a:pt x="3696" y="449"/>
                  <a:pt x="3699" y="455"/>
                  <a:pt x="3696" y="461"/>
                </a:cubicBezTo>
                <a:cubicBezTo>
                  <a:pt x="3693" y="468"/>
                  <a:pt x="3688" y="469"/>
                  <a:pt x="3686" y="469"/>
                </a:cubicBezTo>
                <a:cubicBezTo>
                  <a:pt x="3681" y="468"/>
                  <a:pt x="3439" y="367"/>
                  <a:pt x="3071" y="367"/>
                </a:cubicBezTo>
                <a:cubicBezTo>
                  <a:pt x="2728" y="367"/>
                  <a:pt x="2513" y="510"/>
                  <a:pt x="2513" y="694"/>
                </a:cubicBezTo>
                <a:cubicBezTo>
                  <a:pt x="2513" y="798"/>
                  <a:pt x="2593" y="885"/>
                  <a:pt x="2712" y="885"/>
                </a:cubicBezTo>
                <a:cubicBezTo>
                  <a:pt x="2928" y="885"/>
                  <a:pt x="2944" y="622"/>
                  <a:pt x="3406" y="622"/>
                </a:cubicBezTo>
                <a:cubicBezTo>
                  <a:pt x="3606" y="622"/>
                  <a:pt x="3781" y="662"/>
                  <a:pt x="3989" y="726"/>
                </a:cubicBezTo>
                <a:cubicBezTo>
                  <a:pt x="4986" y="1029"/>
                  <a:pt x="5440" y="1971"/>
                  <a:pt x="5449" y="2880"/>
                </a:cubicBezTo>
                <a:cubicBezTo>
                  <a:pt x="5453" y="3346"/>
                  <a:pt x="5322" y="3699"/>
                  <a:pt x="5321" y="3701"/>
                </a:cubicBezTo>
                <a:close/>
                <a:moveTo>
                  <a:pt x="2880" y="136"/>
                </a:moveTo>
                <a:cubicBezTo>
                  <a:pt x="1364" y="136"/>
                  <a:pt x="135" y="1364"/>
                  <a:pt x="135" y="2880"/>
                </a:cubicBezTo>
                <a:cubicBezTo>
                  <a:pt x="135" y="4396"/>
                  <a:pt x="1364" y="5624"/>
                  <a:pt x="2880" y="5624"/>
                </a:cubicBezTo>
                <a:cubicBezTo>
                  <a:pt x="4396" y="5624"/>
                  <a:pt x="5624" y="4396"/>
                  <a:pt x="5624" y="2880"/>
                </a:cubicBezTo>
                <a:cubicBezTo>
                  <a:pt x="5624" y="1372"/>
                  <a:pt x="4396" y="136"/>
                  <a:pt x="2880" y="136"/>
                </a:cubicBezTo>
                <a:close/>
                <a:moveTo>
                  <a:pt x="2880" y="5760"/>
                </a:moveTo>
                <a:cubicBezTo>
                  <a:pt x="1292" y="5760"/>
                  <a:pt x="0" y="4476"/>
                  <a:pt x="0" y="2880"/>
                </a:cubicBezTo>
                <a:cubicBezTo>
                  <a:pt x="0" y="1292"/>
                  <a:pt x="1292" y="0"/>
                  <a:pt x="2880" y="0"/>
                </a:cubicBezTo>
                <a:cubicBezTo>
                  <a:pt x="4467" y="0"/>
                  <a:pt x="5760" y="1292"/>
                  <a:pt x="5760" y="2880"/>
                </a:cubicBezTo>
                <a:cubicBezTo>
                  <a:pt x="5760" y="4476"/>
                  <a:pt x="4467" y="5760"/>
                  <a:pt x="2880" y="5760"/>
                </a:cubicBezTo>
                <a:close/>
              </a:path>
            </a:pathLst>
          </a:custGeom>
          <a:solidFill>
            <a:srgbClr val="005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0329496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1649413"/>
            <a:ext cx="9261449" cy="664797"/>
          </a:xfrm>
        </p:spPr>
        <p:txBody>
          <a:bodyPr wrap="square" anchor="t" anchorCtr="0">
            <a:spAutoFit/>
          </a:bodyPr>
          <a:lstStyle>
            <a:lvl1pPr>
              <a:lnSpc>
                <a:spcPct val="90000"/>
              </a:lnSpc>
              <a:defRPr sz="4800">
                <a:solidFill>
                  <a:schemeClr val="bg1"/>
                </a:solidFill>
              </a:defRPr>
            </a:lvl1pPr>
          </a:lstStyle>
          <a:p>
            <a:r>
              <a:rPr lang="en-US" dirty="0"/>
              <a:t>Section Title</a:t>
            </a:r>
            <a:endParaRPr lang="en-CA" dirty="0"/>
          </a:p>
        </p:txBody>
      </p:sp>
    </p:spTree>
    <p:extLst>
      <p:ext uri="{BB962C8B-B14F-4D97-AF65-F5344CB8AC3E}">
        <p14:creationId xmlns:p14="http://schemas.microsoft.com/office/powerpoint/2010/main" val="307713844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Section Divider Dark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9144" y="-9144"/>
            <a:ext cx="12207240" cy="6876288"/>
          </a:xfrm>
        </p:spPr>
        <p:txBody>
          <a:bodyPr/>
          <a:lstStyle/>
          <a:p>
            <a:r>
              <a:rPr lang="en-US" dirty="0"/>
              <a:t>Drag picture to placeholder or click icon to add</a:t>
            </a:r>
            <a:endParaRPr lang="en-CA" dirty="0"/>
          </a:p>
        </p:txBody>
      </p:sp>
      <p:sp>
        <p:nvSpPr>
          <p:cNvPr id="2" name="Title 1"/>
          <p:cNvSpPr>
            <a:spLocks noGrp="1"/>
          </p:cNvSpPr>
          <p:nvPr>
            <p:ph type="title" hasCustomPrompt="1"/>
          </p:nvPr>
        </p:nvSpPr>
        <p:spPr>
          <a:xfrm>
            <a:off x="495300" y="1645920"/>
            <a:ext cx="9267952" cy="664797"/>
          </a:xfrm>
        </p:spPr>
        <p:txBody>
          <a:bodyPr wrap="square" anchor="ctr" anchorCtr="0">
            <a:spAutoFit/>
          </a:bodyPr>
          <a:lstStyle>
            <a:lvl1pPr>
              <a:lnSpc>
                <a:spcPct val="90000"/>
              </a:lnSpc>
              <a:defRPr sz="4800">
                <a:solidFill>
                  <a:schemeClr val="bg1"/>
                </a:solidFill>
              </a:defRPr>
            </a:lvl1pPr>
          </a:lstStyle>
          <a:p>
            <a:r>
              <a:rPr lang="en-US" dirty="0"/>
              <a:t>Section Title Dark Image Layout</a:t>
            </a:r>
            <a:endParaRPr lang="en-CA" dirty="0"/>
          </a:p>
        </p:txBody>
      </p:sp>
    </p:spTree>
    <p:extLst>
      <p:ext uri="{BB962C8B-B14F-4D97-AF65-F5344CB8AC3E}">
        <p14:creationId xmlns:p14="http://schemas.microsoft.com/office/powerpoint/2010/main" val="14795204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p:cSld name="Section Divider Light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9144" y="-9144"/>
            <a:ext cx="12207240" cy="6876288"/>
          </a:xfrm>
        </p:spPr>
        <p:txBody>
          <a:bodyPr/>
          <a:lstStyle/>
          <a:p>
            <a:r>
              <a:rPr lang="en-US" dirty="0"/>
              <a:t>Drag picture to placeholder or click icon to add</a:t>
            </a:r>
            <a:endParaRPr lang="en-CA" dirty="0"/>
          </a:p>
        </p:txBody>
      </p:sp>
      <p:sp>
        <p:nvSpPr>
          <p:cNvPr id="2" name="Title 1"/>
          <p:cNvSpPr>
            <a:spLocks noGrp="1"/>
          </p:cNvSpPr>
          <p:nvPr>
            <p:ph type="title" hasCustomPrompt="1"/>
          </p:nvPr>
        </p:nvSpPr>
        <p:spPr>
          <a:xfrm>
            <a:off x="495300" y="1536192"/>
            <a:ext cx="9277096" cy="914400"/>
          </a:xfrm>
        </p:spPr>
        <p:txBody>
          <a:bodyPr anchor="ctr" anchorCtr="0">
            <a:noAutofit/>
          </a:bodyPr>
          <a:lstStyle>
            <a:lvl1pPr>
              <a:lnSpc>
                <a:spcPct val="90000"/>
              </a:lnSpc>
              <a:defRPr sz="4800">
                <a:solidFill>
                  <a:schemeClr val="accent2"/>
                </a:solidFill>
              </a:defRPr>
            </a:lvl1pPr>
          </a:lstStyle>
          <a:p>
            <a:r>
              <a:rPr lang="en-US" dirty="0"/>
              <a:t>Section Divider Light Image Layout</a:t>
            </a:r>
            <a:endParaRPr lang="en-CA" dirty="0"/>
          </a:p>
        </p:txBody>
      </p:sp>
    </p:spTree>
    <p:extLst>
      <p:ext uri="{BB962C8B-B14F-4D97-AF65-F5344CB8AC3E}">
        <p14:creationId xmlns:p14="http://schemas.microsoft.com/office/powerpoint/2010/main" val="36795825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Content - No Rule">
    <p:spTree>
      <p:nvGrpSpPr>
        <p:cNvPr id="1" name=""/>
        <p:cNvGrpSpPr/>
        <p:nvPr/>
      </p:nvGrpSpPr>
      <p:grpSpPr>
        <a:xfrm>
          <a:off x="0" y="0"/>
          <a:ext cx="0" cy="0"/>
          <a:chOff x="0" y="0"/>
          <a:chExt cx="0" cy="0"/>
        </a:xfrm>
      </p:grpSpPr>
      <p:sp>
        <p:nvSpPr>
          <p:cNvPr id="19" name="Content Placeholder 6"/>
          <p:cNvSpPr>
            <a:spLocks noGrp="1"/>
          </p:cNvSpPr>
          <p:nvPr>
            <p:ph sz="quarter" idx="13"/>
          </p:nvPr>
        </p:nvSpPr>
        <p:spPr>
          <a:xfrm>
            <a:off x="495300" y="1602754"/>
            <a:ext cx="11201400" cy="4324756"/>
          </a:xfrm>
        </p:spPr>
        <p:txBody>
          <a:bodyPr/>
          <a:lstStyle>
            <a:lvl1pPr>
              <a:defRPr>
                <a:solidFill>
                  <a:schemeClr val="accent3"/>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8"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chemeClr val="accent2"/>
                </a:solidFill>
              </a:defRPr>
            </a:lvl1pPr>
          </a:lstStyle>
          <a:p>
            <a:fld id="{00E6A5BD-C011-4A45-AA3A-201790FB7F2B}" type="slidenum">
              <a:rPr lang="en-CA" smtClean="0"/>
              <a:pPr/>
              <a:t>‹#›</a:t>
            </a:fld>
            <a:endParaRPr lang="en-CA" dirty="0"/>
          </a:p>
        </p:txBody>
      </p:sp>
      <p:sp>
        <p:nvSpPr>
          <p:cNvPr id="9" name="Date Placeholder 3"/>
          <p:cNvSpPr>
            <a:spLocks noGrp="1"/>
          </p:cNvSpPr>
          <p:nvPr>
            <p:ph type="dt" sz="half" idx="2"/>
          </p:nvPr>
        </p:nvSpPr>
        <p:spPr>
          <a:xfrm>
            <a:off x="4598624" y="6432462"/>
            <a:ext cx="1671207" cy="182880"/>
          </a:xfrm>
          <a:prstGeom prst="rect">
            <a:avLst/>
          </a:prstGeom>
        </p:spPr>
        <p:txBody>
          <a:bodyPr vert="horz" lIns="0" tIns="0" rIns="0" bIns="0" rtlCol="0" anchor="t" anchorCtr="0">
            <a:noAutofit/>
          </a:bodyPr>
          <a:lstStyle>
            <a:lvl1pPr algn="l">
              <a:defRPr sz="1000">
                <a:solidFill>
                  <a:schemeClr val="accent2"/>
                </a:solidFill>
              </a:defRPr>
            </a:lvl1pPr>
          </a:lstStyle>
          <a:p>
            <a:r>
              <a:rPr lang="en-US"/>
              <a:t>June 16, 2019</a:t>
            </a:r>
            <a:endParaRPr lang="en-CA" dirty="0"/>
          </a:p>
        </p:txBody>
      </p:sp>
      <p:sp>
        <p:nvSpPr>
          <p:cNvPr id="10" name="Footer Placeholder 7"/>
          <p:cNvSpPr>
            <a:spLocks noGrp="1"/>
          </p:cNvSpPr>
          <p:nvPr>
            <p:ph type="ftr" sz="quarter" idx="3"/>
          </p:nvPr>
        </p:nvSpPr>
        <p:spPr>
          <a:xfrm>
            <a:off x="1269205" y="6432462"/>
            <a:ext cx="3229587" cy="182880"/>
          </a:xfrm>
          <a:prstGeom prst="rect">
            <a:avLst/>
          </a:prstGeom>
        </p:spPr>
        <p:txBody>
          <a:bodyPr vert="horz" lIns="0" tIns="0" rIns="0" bIns="0" rtlCol="0" anchor="t" anchorCtr="0"/>
          <a:lstStyle>
            <a:lvl1pPr algn="r">
              <a:defRPr sz="1000">
                <a:solidFill>
                  <a:schemeClr val="tx1"/>
                </a:solidFill>
              </a:defRPr>
            </a:lvl1pPr>
          </a:lstStyle>
          <a:p>
            <a:endParaRPr lang="en-US" dirty="0"/>
          </a:p>
        </p:txBody>
      </p:sp>
    </p:spTree>
    <p:extLst>
      <p:ext uri="{BB962C8B-B14F-4D97-AF65-F5344CB8AC3E}">
        <p14:creationId xmlns:p14="http://schemas.microsoft.com/office/powerpoint/2010/main" val="20986222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495300" y="509833"/>
            <a:ext cx="11201400" cy="914400"/>
          </a:xfrm>
          <a:prstGeom prst="rect">
            <a:avLst/>
          </a:prstGeom>
        </p:spPr>
        <p:txBody>
          <a:bodyPr vert="horz" lIns="0" tIns="0" rIns="0" bIns="0" rtlCol="0" anchor="t" anchorCtr="0">
            <a:noAutofit/>
          </a:bodyPr>
          <a:lstStyle>
            <a:lvl1pPr>
              <a:defRPr/>
            </a:lvl1pPr>
          </a:lstStyle>
          <a:p>
            <a:r>
              <a:rPr lang="en-US" dirty="0"/>
              <a:t>Click to edit </a:t>
            </a:r>
            <a:r>
              <a:rPr lang="en-US"/>
              <a:t>Master </a:t>
            </a:r>
            <a:br>
              <a:rPr lang="en-US"/>
            </a:br>
            <a:r>
              <a:rPr lang="en-US"/>
              <a:t>title </a:t>
            </a:r>
            <a:r>
              <a:rPr lang="en-US" dirty="0"/>
              <a:t>style</a:t>
            </a:r>
            <a:endParaRPr lang="en-CA" dirty="0"/>
          </a:p>
        </p:txBody>
      </p:sp>
      <p:sp>
        <p:nvSpPr>
          <p:cNvPr id="7" name="Content Placeholder 6"/>
          <p:cNvSpPr>
            <a:spLocks noGrp="1"/>
          </p:cNvSpPr>
          <p:nvPr>
            <p:ph sz="quarter" idx="13"/>
          </p:nvPr>
        </p:nvSpPr>
        <p:spPr>
          <a:xfrm>
            <a:off x="495300" y="1793081"/>
            <a:ext cx="11201400" cy="4290059"/>
          </a:xfrm>
        </p:spPr>
        <p:txBody>
          <a:bodyPr/>
          <a:lstStyle>
            <a:lvl4pPr marL="682625" indent="-173038">
              <a:defRPr/>
            </a:lvl4pPr>
            <a:lvl5pPr marL="914400" indent="-1730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flipV="1">
            <a:off x="495300" y="1655064"/>
            <a:ext cx="11201400" cy="97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chemeClr val="accent2"/>
                </a:solidFill>
              </a:defRPr>
            </a:lvl1pPr>
          </a:lstStyle>
          <a:p>
            <a:fld id="{00E6A5BD-C011-4A45-AA3A-201790FB7F2B}" type="slidenum">
              <a:rPr lang="en-CA" smtClean="0"/>
              <a:pPr/>
              <a:t>‹#›</a:t>
            </a:fld>
            <a:endParaRPr lang="en-CA" dirty="0"/>
          </a:p>
        </p:txBody>
      </p:sp>
      <p:sp>
        <p:nvSpPr>
          <p:cNvPr id="13" name="Date Placeholder 3"/>
          <p:cNvSpPr>
            <a:spLocks noGrp="1"/>
          </p:cNvSpPr>
          <p:nvPr>
            <p:ph type="dt" sz="half" idx="2"/>
          </p:nvPr>
        </p:nvSpPr>
        <p:spPr>
          <a:xfrm>
            <a:off x="4598624" y="6432462"/>
            <a:ext cx="1671207" cy="182880"/>
          </a:xfrm>
          <a:prstGeom prst="rect">
            <a:avLst/>
          </a:prstGeom>
        </p:spPr>
        <p:txBody>
          <a:bodyPr vert="horz" lIns="0" tIns="0" rIns="0" bIns="0" rtlCol="0" anchor="t" anchorCtr="0">
            <a:noAutofit/>
          </a:bodyPr>
          <a:lstStyle>
            <a:lvl1pPr algn="l">
              <a:defRPr sz="1000">
                <a:solidFill>
                  <a:schemeClr val="accent2"/>
                </a:solidFill>
              </a:defRPr>
            </a:lvl1pPr>
          </a:lstStyle>
          <a:p>
            <a:r>
              <a:rPr lang="en-US"/>
              <a:t>June 16, 2019</a:t>
            </a:r>
            <a:endParaRPr lang="en-CA" dirty="0"/>
          </a:p>
        </p:txBody>
      </p:sp>
      <p:sp>
        <p:nvSpPr>
          <p:cNvPr id="14" name="Footer Placeholder 7"/>
          <p:cNvSpPr>
            <a:spLocks noGrp="1"/>
          </p:cNvSpPr>
          <p:nvPr>
            <p:ph type="ftr" sz="quarter" idx="3"/>
          </p:nvPr>
        </p:nvSpPr>
        <p:spPr>
          <a:xfrm>
            <a:off x="1269205" y="6432462"/>
            <a:ext cx="3229587" cy="182880"/>
          </a:xfrm>
          <a:prstGeom prst="rect">
            <a:avLst/>
          </a:prstGeom>
        </p:spPr>
        <p:txBody>
          <a:bodyPr vert="horz" lIns="0" tIns="0" rIns="0" bIns="0" rtlCol="0" anchor="t" anchorCtr="0"/>
          <a:lstStyle>
            <a:lvl1pPr algn="r">
              <a:defRPr sz="1000">
                <a:solidFill>
                  <a:schemeClr val="tx1"/>
                </a:solidFill>
              </a:defRPr>
            </a:lvl1pPr>
          </a:lstStyle>
          <a:p>
            <a:endParaRPr lang="en-US" dirty="0"/>
          </a:p>
        </p:txBody>
      </p:sp>
    </p:spTree>
    <p:extLst>
      <p:ext uri="{BB962C8B-B14F-4D97-AF65-F5344CB8AC3E}">
        <p14:creationId xmlns:p14="http://schemas.microsoft.com/office/powerpoint/2010/main" val="327919281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itle 3"/>
          <p:cNvSpPr>
            <a:spLocks noGrp="1"/>
          </p:cNvSpPr>
          <p:nvPr>
            <p:ph type="title"/>
          </p:nvPr>
        </p:nvSpPr>
        <p:spPr>
          <a:xfrm>
            <a:off x="495300" y="509833"/>
            <a:ext cx="11201400" cy="914400"/>
          </a:xfrm>
        </p:spPr>
        <p:txBody>
          <a:bodyPr/>
          <a:lstStyle/>
          <a:p>
            <a:r>
              <a:rPr lang="en-US"/>
              <a:t>Click to edit Master title style</a:t>
            </a:r>
            <a:endParaRPr lang="en-US" dirty="0"/>
          </a:p>
        </p:txBody>
      </p:sp>
      <p:sp>
        <p:nvSpPr>
          <p:cNvPr id="14"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chemeClr val="accent2"/>
                </a:solidFill>
              </a:defRPr>
            </a:lvl1pPr>
          </a:lstStyle>
          <a:p>
            <a:fld id="{00E6A5BD-C011-4A45-AA3A-201790FB7F2B}" type="slidenum">
              <a:rPr lang="en-CA" smtClean="0"/>
              <a:pPr/>
              <a:t>‹#›</a:t>
            </a:fld>
            <a:endParaRPr lang="en-CA" dirty="0"/>
          </a:p>
        </p:txBody>
      </p:sp>
      <p:sp>
        <p:nvSpPr>
          <p:cNvPr id="24" name="Content Placeholder 9"/>
          <p:cNvSpPr>
            <a:spLocks noGrp="1"/>
          </p:cNvSpPr>
          <p:nvPr>
            <p:ph sz="quarter" idx="13"/>
          </p:nvPr>
        </p:nvSpPr>
        <p:spPr>
          <a:xfrm>
            <a:off x="495300" y="2393244"/>
            <a:ext cx="5220880" cy="3678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5" name="Content Placeholder 11"/>
          <p:cNvSpPr>
            <a:spLocks noGrp="1"/>
          </p:cNvSpPr>
          <p:nvPr>
            <p:ph sz="quarter" idx="14"/>
          </p:nvPr>
        </p:nvSpPr>
        <p:spPr>
          <a:xfrm>
            <a:off x="6475820" y="2393244"/>
            <a:ext cx="5220880" cy="367837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26" name="Straight Connector 25"/>
          <p:cNvCxnSpPr>
            <a:cxnSpLocks/>
          </p:cNvCxnSpPr>
          <p:nvPr userDrawn="1"/>
        </p:nvCxnSpPr>
        <p:spPr>
          <a:xfrm>
            <a:off x="495300" y="1974057"/>
            <a:ext cx="52208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userDrawn="1"/>
        </p:nvCxnSpPr>
        <p:spPr>
          <a:xfrm>
            <a:off x="6475820" y="1974057"/>
            <a:ext cx="52208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 Placeholder 18"/>
          <p:cNvSpPr>
            <a:spLocks noGrp="1"/>
          </p:cNvSpPr>
          <p:nvPr>
            <p:ph type="body" sz="quarter" idx="15"/>
          </p:nvPr>
        </p:nvSpPr>
        <p:spPr>
          <a:xfrm>
            <a:off x="495300" y="1486038"/>
            <a:ext cx="5220880" cy="365760"/>
          </a:xfrm>
        </p:spPr>
        <p:txBody>
          <a:bodyPr vert="horz" lIns="0" tIns="0" rIns="0" bIns="0" rtlCol="0" anchor="b">
            <a:noAutofit/>
          </a:bodyPr>
          <a:lstStyle>
            <a:lvl1pPr algn="l">
              <a:defRPr lang="en-US" sz="1600" b="1" dirty="0"/>
            </a:lvl1pPr>
          </a:lstStyle>
          <a:p>
            <a:pPr lvl="0">
              <a:lnSpc>
                <a:spcPct val="90000"/>
              </a:lnSpc>
              <a:spcBef>
                <a:spcPts val="0"/>
              </a:spcBef>
            </a:pPr>
            <a:r>
              <a:rPr lang="en-US"/>
              <a:t>Click to edit Master text styles</a:t>
            </a:r>
          </a:p>
        </p:txBody>
      </p:sp>
      <p:sp>
        <p:nvSpPr>
          <p:cNvPr id="29" name="Text Placeholder 18"/>
          <p:cNvSpPr>
            <a:spLocks noGrp="1"/>
          </p:cNvSpPr>
          <p:nvPr>
            <p:ph type="body" sz="quarter" idx="16"/>
          </p:nvPr>
        </p:nvSpPr>
        <p:spPr>
          <a:xfrm>
            <a:off x="6475820" y="1486038"/>
            <a:ext cx="5220880" cy="365760"/>
          </a:xfrm>
        </p:spPr>
        <p:txBody>
          <a:bodyPr vert="horz" lIns="0" tIns="0" rIns="0" bIns="0" rtlCol="0" anchor="b">
            <a:noAutofit/>
          </a:bodyPr>
          <a:lstStyle>
            <a:lvl1pPr>
              <a:defRPr lang="en-US" sz="1600" b="1" dirty="0"/>
            </a:lvl1pPr>
          </a:lstStyle>
          <a:p>
            <a:pPr lvl="0">
              <a:lnSpc>
                <a:spcPct val="90000"/>
              </a:lnSpc>
              <a:spcBef>
                <a:spcPts val="0"/>
              </a:spcBef>
            </a:pPr>
            <a:r>
              <a:rPr lang="en-US"/>
              <a:t>Click to edit Master text styles</a:t>
            </a:r>
          </a:p>
        </p:txBody>
      </p:sp>
      <p:sp>
        <p:nvSpPr>
          <p:cNvPr id="12" name="Date Placeholder 3"/>
          <p:cNvSpPr>
            <a:spLocks noGrp="1"/>
          </p:cNvSpPr>
          <p:nvPr>
            <p:ph type="dt" sz="half" idx="2"/>
          </p:nvPr>
        </p:nvSpPr>
        <p:spPr>
          <a:xfrm>
            <a:off x="4598624" y="6432462"/>
            <a:ext cx="1671207" cy="182880"/>
          </a:xfrm>
          <a:prstGeom prst="rect">
            <a:avLst/>
          </a:prstGeom>
        </p:spPr>
        <p:txBody>
          <a:bodyPr vert="horz" lIns="0" tIns="0" rIns="0" bIns="0" rtlCol="0" anchor="t" anchorCtr="0">
            <a:noAutofit/>
          </a:bodyPr>
          <a:lstStyle>
            <a:lvl1pPr algn="l">
              <a:defRPr sz="1000">
                <a:solidFill>
                  <a:schemeClr val="accent2"/>
                </a:solidFill>
              </a:defRPr>
            </a:lvl1pPr>
          </a:lstStyle>
          <a:p>
            <a:r>
              <a:rPr lang="en-US"/>
              <a:t>June 16, 2019</a:t>
            </a:r>
            <a:endParaRPr lang="en-CA" dirty="0"/>
          </a:p>
        </p:txBody>
      </p:sp>
      <p:sp>
        <p:nvSpPr>
          <p:cNvPr id="16" name="Footer Placeholder 7"/>
          <p:cNvSpPr>
            <a:spLocks noGrp="1"/>
          </p:cNvSpPr>
          <p:nvPr>
            <p:ph type="ftr" sz="quarter" idx="3"/>
          </p:nvPr>
        </p:nvSpPr>
        <p:spPr>
          <a:xfrm>
            <a:off x="1269205" y="6432462"/>
            <a:ext cx="3229587" cy="182880"/>
          </a:xfrm>
          <a:prstGeom prst="rect">
            <a:avLst/>
          </a:prstGeom>
        </p:spPr>
        <p:txBody>
          <a:bodyPr vert="horz" lIns="0" tIns="0" rIns="0" bIns="0" rtlCol="0" anchor="t" anchorCtr="0"/>
          <a:lstStyle>
            <a:lvl1pPr algn="r">
              <a:defRPr sz="1000">
                <a:solidFill>
                  <a:schemeClr val="tx1"/>
                </a:solidFill>
              </a:defRPr>
            </a:lvl1pPr>
          </a:lstStyle>
          <a:p>
            <a:endParaRPr lang="en-US" dirty="0"/>
          </a:p>
        </p:txBody>
      </p:sp>
    </p:spTree>
    <p:extLst>
      <p:ext uri="{BB962C8B-B14F-4D97-AF65-F5344CB8AC3E}">
        <p14:creationId xmlns:p14="http://schemas.microsoft.com/office/powerpoint/2010/main" val="399038707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509833"/>
            <a:ext cx="11201400" cy="914400"/>
          </a:xfrm>
        </p:spPr>
        <p:txBody>
          <a:bodyPr/>
          <a:lstStyle>
            <a:lvl1pPr>
              <a:defRPr/>
            </a:lvl1pPr>
          </a:lstStyle>
          <a:p>
            <a:r>
              <a:rPr lang="en-US" dirty="0"/>
              <a:t>Two Content Layout</a:t>
            </a:r>
            <a:endParaRPr lang="en-CA" dirty="0"/>
          </a:p>
        </p:txBody>
      </p:sp>
      <p:sp>
        <p:nvSpPr>
          <p:cNvPr id="10" name="Content Placeholder 9"/>
          <p:cNvSpPr>
            <a:spLocks noGrp="1"/>
          </p:cNvSpPr>
          <p:nvPr>
            <p:ph sz="quarter" idx="13"/>
          </p:nvPr>
        </p:nvSpPr>
        <p:spPr>
          <a:xfrm>
            <a:off x="495300" y="2049116"/>
            <a:ext cx="5220880" cy="40468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2" name="Content Placeholder 11"/>
          <p:cNvSpPr>
            <a:spLocks noGrp="1"/>
          </p:cNvSpPr>
          <p:nvPr>
            <p:ph sz="quarter" idx="14"/>
          </p:nvPr>
        </p:nvSpPr>
        <p:spPr>
          <a:xfrm>
            <a:off x="6475820" y="2049116"/>
            <a:ext cx="5220880" cy="4046883"/>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7" name="Straight Connector 16"/>
          <p:cNvCxnSpPr>
            <a:cxnSpLocks/>
          </p:cNvCxnSpPr>
          <p:nvPr userDrawn="1"/>
        </p:nvCxnSpPr>
        <p:spPr>
          <a:xfrm>
            <a:off x="495300" y="1918336"/>
            <a:ext cx="52208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userDrawn="1"/>
        </p:nvCxnSpPr>
        <p:spPr>
          <a:xfrm>
            <a:off x="6475820" y="1918336"/>
            <a:ext cx="52208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5"/>
          </p:nvPr>
        </p:nvSpPr>
        <p:spPr>
          <a:xfrm>
            <a:off x="495300" y="1486038"/>
            <a:ext cx="5220880" cy="365760"/>
          </a:xfrm>
        </p:spPr>
        <p:txBody>
          <a:bodyPr vert="horz" lIns="0" tIns="0" rIns="0" bIns="0" rtlCol="0" anchor="b">
            <a:noAutofit/>
          </a:bodyPr>
          <a:lstStyle>
            <a:lvl1pPr algn="l">
              <a:defRPr lang="en-US" sz="1600" b="1" dirty="0">
                <a:solidFill>
                  <a:schemeClr val="accent3"/>
                </a:solidFill>
              </a:defRPr>
            </a:lvl1pPr>
          </a:lstStyle>
          <a:p>
            <a:pPr lvl="0">
              <a:lnSpc>
                <a:spcPct val="90000"/>
              </a:lnSpc>
              <a:spcBef>
                <a:spcPts val="0"/>
              </a:spcBef>
            </a:pPr>
            <a:r>
              <a:rPr lang="en-US"/>
              <a:t>Click to edit Master text styles</a:t>
            </a:r>
          </a:p>
        </p:txBody>
      </p:sp>
      <p:sp>
        <p:nvSpPr>
          <p:cNvPr id="22" name="Text Placeholder 18"/>
          <p:cNvSpPr>
            <a:spLocks noGrp="1"/>
          </p:cNvSpPr>
          <p:nvPr>
            <p:ph type="body" sz="quarter" idx="16"/>
          </p:nvPr>
        </p:nvSpPr>
        <p:spPr>
          <a:xfrm>
            <a:off x="6475820" y="1486038"/>
            <a:ext cx="5220880" cy="365760"/>
          </a:xfrm>
        </p:spPr>
        <p:txBody>
          <a:bodyPr vert="horz" lIns="0" tIns="0" rIns="0" bIns="0" rtlCol="0" anchor="b">
            <a:noAutofit/>
          </a:bodyPr>
          <a:lstStyle>
            <a:lvl1pPr>
              <a:defRPr lang="en-US" sz="1600" b="1" dirty="0">
                <a:solidFill>
                  <a:schemeClr val="accent3"/>
                </a:solidFill>
              </a:defRPr>
            </a:lvl1pPr>
          </a:lstStyle>
          <a:p>
            <a:pPr lvl="0">
              <a:lnSpc>
                <a:spcPct val="90000"/>
              </a:lnSpc>
              <a:spcBef>
                <a:spcPts val="0"/>
              </a:spcBef>
            </a:pPr>
            <a:r>
              <a:rPr lang="en-US"/>
              <a:t>Click to edit Master text styles</a:t>
            </a:r>
          </a:p>
        </p:txBody>
      </p:sp>
      <p:sp>
        <p:nvSpPr>
          <p:cNvPr id="15"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chemeClr val="accent2"/>
                </a:solidFill>
              </a:defRPr>
            </a:lvl1pPr>
          </a:lstStyle>
          <a:p>
            <a:fld id="{00E6A5BD-C011-4A45-AA3A-201790FB7F2B}" type="slidenum">
              <a:rPr lang="en-CA" smtClean="0"/>
              <a:pPr/>
              <a:t>‹#›</a:t>
            </a:fld>
            <a:endParaRPr lang="en-CA" dirty="0"/>
          </a:p>
        </p:txBody>
      </p:sp>
      <p:sp>
        <p:nvSpPr>
          <p:cNvPr id="14" name="Date Placeholder 3"/>
          <p:cNvSpPr>
            <a:spLocks noGrp="1"/>
          </p:cNvSpPr>
          <p:nvPr>
            <p:ph type="dt" sz="half" idx="2"/>
          </p:nvPr>
        </p:nvSpPr>
        <p:spPr>
          <a:xfrm>
            <a:off x="4598624" y="6432462"/>
            <a:ext cx="1671207" cy="182880"/>
          </a:xfrm>
          <a:prstGeom prst="rect">
            <a:avLst/>
          </a:prstGeom>
        </p:spPr>
        <p:txBody>
          <a:bodyPr vert="horz" lIns="0" tIns="0" rIns="0" bIns="0" rtlCol="0" anchor="t" anchorCtr="0">
            <a:noAutofit/>
          </a:bodyPr>
          <a:lstStyle>
            <a:lvl1pPr algn="l">
              <a:defRPr sz="1000">
                <a:solidFill>
                  <a:schemeClr val="accent2"/>
                </a:solidFill>
              </a:defRPr>
            </a:lvl1pPr>
          </a:lstStyle>
          <a:p>
            <a:r>
              <a:rPr lang="en-US"/>
              <a:t>June 16, 2019</a:t>
            </a:r>
            <a:endParaRPr lang="en-CA" dirty="0"/>
          </a:p>
        </p:txBody>
      </p:sp>
      <p:sp>
        <p:nvSpPr>
          <p:cNvPr id="20" name="Footer Placeholder 7"/>
          <p:cNvSpPr>
            <a:spLocks noGrp="1"/>
          </p:cNvSpPr>
          <p:nvPr>
            <p:ph type="ftr" sz="quarter" idx="3"/>
          </p:nvPr>
        </p:nvSpPr>
        <p:spPr>
          <a:xfrm>
            <a:off x="1269205" y="6432462"/>
            <a:ext cx="3229587" cy="182880"/>
          </a:xfrm>
          <a:prstGeom prst="rect">
            <a:avLst/>
          </a:prstGeom>
        </p:spPr>
        <p:txBody>
          <a:bodyPr vert="horz" lIns="0" tIns="0" rIns="0" bIns="0" rtlCol="0" anchor="t" anchorCtr="0"/>
          <a:lstStyle>
            <a:lvl1pPr algn="r">
              <a:defRPr sz="1000">
                <a:solidFill>
                  <a:schemeClr val="tx1"/>
                </a:solidFill>
              </a:defRPr>
            </a:lvl1pPr>
          </a:lstStyle>
          <a:p>
            <a:endParaRPr lang="en-US" dirty="0"/>
          </a:p>
        </p:txBody>
      </p:sp>
    </p:spTree>
    <p:extLst>
      <p:ext uri="{BB962C8B-B14F-4D97-AF65-F5344CB8AC3E}">
        <p14:creationId xmlns:p14="http://schemas.microsoft.com/office/powerpoint/2010/main" val="321610419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5299" y="1487851"/>
            <a:ext cx="3377601" cy="365760"/>
          </a:xfrm>
        </p:spPr>
        <p:txBody>
          <a:bodyPr vert="horz" lIns="0" tIns="0" rIns="0" bIns="0" rtlCol="0" anchor="b">
            <a:noAutofit/>
          </a:bodyPr>
          <a:lstStyle>
            <a:lvl1pPr>
              <a:defRPr lang="en-US" sz="1600" b="1" dirty="0">
                <a:solidFill>
                  <a:schemeClr val="accent3"/>
                </a:solidFill>
              </a:defRPr>
            </a:lvl1pPr>
          </a:lstStyle>
          <a:p>
            <a:pPr lvl="0">
              <a:lnSpc>
                <a:spcPct val="90000"/>
              </a:lnSpc>
              <a:spcBef>
                <a:spcPts val="0"/>
              </a:spcBef>
            </a:pPr>
            <a:r>
              <a:rPr lang="en-US" dirty="0"/>
              <a:t>Subtitle</a:t>
            </a:r>
          </a:p>
        </p:txBody>
      </p:sp>
      <p:sp>
        <p:nvSpPr>
          <p:cNvPr id="5" name="Text Placeholder 4"/>
          <p:cNvSpPr>
            <a:spLocks noGrp="1"/>
          </p:cNvSpPr>
          <p:nvPr>
            <p:ph type="body" sz="quarter" idx="3" hasCustomPrompt="1"/>
          </p:nvPr>
        </p:nvSpPr>
        <p:spPr>
          <a:xfrm>
            <a:off x="4405334" y="1487851"/>
            <a:ext cx="3382004" cy="365760"/>
          </a:xfrm>
        </p:spPr>
        <p:txBody>
          <a:bodyPr vert="horz" lIns="0" tIns="0" rIns="0" bIns="0" rtlCol="0" anchor="b">
            <a:noAutofit/>
          </a:bodyPr>
          <a:lstStyle>
            <a:lvl1pPr>
              <a:defRPr lang="en-US" sz="1600" b="1" dirty="0">
                <a:solidFill>
                  <a:schemeClr val="accent3"/>
                </a:solidFill>
              </a:defRPr>
            </a:lvl1pPr>
          </a:lstStyle>
          <a:p>
            <a:pPr lvl="0">
              <a:lnSpc>
                <a:spcPct val="90000"/>
              </a:lnSpc>
              <a:spcBef>
                <a:spcPts val="0"/>
              </a:spcBef>
            </a:pPr>
            <a:r>
              <a:rPr lang="en-US" dirty="0"/>
              <a:t>Subtitle</a:t>
            </a:r>
          </a:p>
        </p:txBody>
      </p:sp>
      <p:sp>
        <p:nvSpPr>
          <p:cNvPr id="15" name="Content Placeholder 14"/>
          <p:cNvSpPr>
            <a:spLocks noGrp="1"/>
          </p:cNvSpPr>
          <p:nvPr>
            <p:ph sz="quarter" idx="13"/>
          </p:nvPr>
        </p:nvSpPr>
        <p:spPr>
          <a:xfrm>
            <a:off x="495299" y="2070820"/>
            <a:ext cx="3377601" cy="4012346"/>
          </a:xfrm>
        </p:spPr>
        <p:txBody>
          <a:bodyPr/>
          <a:lstStyle>
            <a:lvl1pPr>
              <a:defRPr sz="2400"/>
            </a:lvl1pPr>
            <a:lvl2pPr marL="210312">
              <a:defRPr sz="2000"/>
            </a:lvl2pPr>
            <a:lvl3pPr marL="429768" indent="-173736">
              <a:defRPr sz="1600"/>
            </a:lvl3pPr>
            <a:lvl4pPr marL="603504" indent="-128016">
              <a:defRPr sz="1400"/>
            </a:lvl4pPr>
            <a:lvl5pPr marL="793750" indent="-1730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Text Placeholder 9"/>
          <p:cNvSpPr>
            <a:spLocks noGrp="1"/>
          </p:cNvSpPr>
          <p:nvPr>
            <p:ph type="body" sz="quarter" idx="15" hasCustomPrompt="1"/>
          </p:nvPr>
        </p:nvSpPr>
        <p:spPr>
          <a:xfrm>
            <a:off x="8314696" y="1487851"/>
            <a:ext cx="3382004" cy="365760"/>
          </a:xfrm>
        </p:spPr>
        <p:txBody>
          <a:bodyPr vert="horz" lIns="0" tIns="0" rIns="0" bIns="0" rtlCol="0" anchor="b">
            <a:noAutofit/>
          </a:bodyPr>
          <a:lstStyle>
            <a:lvl1pPr>
              <a:defRPr lang="en-US" sz="1600" b="1" dirty="0">
                <a:solidFill>
                  <a:schemeClr val="accent3"/>
                </a:solidFill>
              </a:defRPr>
            </a:lvl1pPr>
          </a:lstStyle>
          <a:p>
            <a:pPr lvl="0">
              <a:lnSpc>
                <a:spcPct val="90000"/>
              </a:lnSpc>
              <a:spcBef>
                <a:spcPts val="0"/>
              </a:spcBef>
            </a:pPr>
            <a:r>
              <a:rPr lang="en-US" dirty="0"/>
              <a:t>Subtitle</a:t>
            </a:r>
          </a:p>
        </p:txBody>
      </p:sp>
      <p:cxnSp>
        <p:nvCxnSpPr>
          <p:cNvPr id="23" name="Straight Connector 22"/>
          <p:cNvCxnSpPr>
            <a:cxnSpLocks/>
          </p:cNvCxnSpPr>
          <p:nvPr userDrawn="1"/>
        </p:nvCxnSpPr>
        <p:spPr>
          <a:xfrm>
            <a:off x="495300" y="1918336"/>
            <a:ext cx="33832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userDrawn="1"/>
        </p:nvCxnSpPr>
        <p:spPr>
          <a:xfrm>
            <a:off x="4405334" y="1918336"/>
            <a:ext cx="33832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userDrawn="1"/>
        </p:nvCxnSpPr>
        <p:spPr>
          <a:xfrm>
            <a:off x="8314696" y="1918336"/>
            <a:ext cx="33832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a:xfrm>
            <a:off x="495300" y="509833"/>
            <a:ext cx="11201400" cy="914400"/>
          </a:xfrm>
        </p:spPr>
        <p:txBody>
          <a:bodyPr/>
          <a:lstStyle/>
          <a:p>
            <a:r>
              <a:rPr lang="en-US"/>
              <a:t>Click to edit Master title style</a:t>
            </a:r>
            <a:endParaRPr lang="en-US" dirty="0"/>
          </a:p>
        </p:txBody>
      </p:sp>
      <p:sp>
        <p:nvSpPr>
          <p:cNvPr id="18"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chemeClr val="accent2"/>
                </a:solidFill>
              </a:defRPr>
            </a:lvl1pPr>
          </a:lstStyle>
          <a:p>
            <a:fld id="{00E6A5BD-C011-4A45-AA3A-201790FB7F2B}" type="slidenum">
              <a:rPr lang="en-CA" smtClean="0"/>
              <a:pPr/>
              <a:t>‹#›</a:t>
            </a:fld>
            <a:endParaRPr lang="en-CA" dirty="0"/>
          </a:p>
        </p:txBody>
      </p:sp>
      <p:sp>
        <p:nvSpPr>
          <p:cNvPr id="21" name="Content Placeholder 14"/>
          <p:cNvSpPr>
            <a:spLocks noGrp="1"/>
          </p:cNvSpPr>
          <p:nvPr>
            <p:ph sz="quarter" idx="18"/>
          </p:nvPr>
        </p:nvSpPr>
        <p:spPr>
          <a:xfrm>
            <a:off x="4405334" y="2070820"/>
            <a:ext cx="3377601" cy="4012346"/>
          </a:xfrm>
        </p:spPr>
        <p:txBody>
          <a:bodyPr/>
          <a:lstStyle>
            <a:lvl1pPr>
              <a:defRPr sz="2400"/>
            </a:lvl1pPr>
            <a:lvl2pPr marL="210312">
              <a:defRPr sz="2000"/>
            </a:lvl2pPr>
            <a:lvl3pPr marL="429768" indent="-173736">
              <a:defRPr sz="1600"/>
            </a:lvl3pPr>
            <a:lvl4pPr marL="603504" indent="-128016">
              <a:defRPr sz="1400"/>
            </a:lvl4pPr>
            <a:lvl5pPr marL="793750" indent="-1730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2" name="Content Placeholder 14"/>
          <p:cNvSpPr>
            <a:spLocks noGrp="1"/>
          </p:cNvSpPr>
          <p:nvPr>
            <p:ph sz="quarter" idx="19"/>
          </p:nvPr>
        </p:nvSpPr>
        <p:spPr>
          <a:xfrm>
            <a:off x="8314696" y="2070820"/>
            <a:ext cx="3377601" cy="4012346"/>
          </a:xfrm>
        </p:spPr>
        <p:txBody>
          <a:bodyPr/>
          <a:lstStyle>
            <a:lvl1pPr>
              <a:defRPr sz="2400"/>
            </a:lvl1pPr>
            <a:lvl2pPr marL="210312">
              <a:defRPr sz="2000"/>
            </a:lvl2pPr>
            <a:lvl3pPr marL="429768" indent="-173736">
              <a:defRPr sz="1600"/>
            </a:lvl3pPr>
            <a:lvl4pPr marL="603504" indent="-128016">
              <a:defRPr sz="1400"/>
            </a:lvl4pPr>
            <a:lvl5pPr marL="793750" indent="-1730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6" name="Date Placeholder 3"/>
          <p:cNvSpPr>
            <a:spLocks noGrp="1"/>
          </p:cNvSpPr>
          <p:nvPr>
            <p:ph type="dt" sz="half" idx="2"/>
          </p:nvPr>
        </p:nvSpPr>
        <p:spPr>
          <a:xfrm>
            <a:off x="4598624" y="6432462"/>
            <a:ext cx="1671207" cy="182880"/>
          </a:xfrm>
          <a:prstGeom prst="rect">
            <a:avLst/>
          </a:prstGeom>
        </p:spPr>
        <p:txBody>
          <a:bodyPr vert="horz" lIns="0" tIns="0" rIns="0" bIns="0" rtlCol="0" anchor="t" anchorCtr="0">
            <a:noAutofit/>
          </a:bodyPr>
          <a:lstStyle>
            <a:lvl1pPr algn="l">
              <a:defRPr sz="1000">
                <a:solidFill>
                  <a:schemeClr val="accent2"/>
                </a:solidFill>
              </a:defRPr>
            </a:lvl1pPr>
          </a:lstStyle>
          <a:p>
            <a:r>
              <a:rPr lang="en-US"/>
              <a:t>June 16, 2019</a:t>
            </a:r>
            <a:endParaRPr lang="en-CA" dirty="0"/>
          </a:p>
        </p:txBody>
      </p:sp>
      <p:sp>
        <p:nvSpPr>
          <p:cNvPr id="19" name="Footer Placeholder 7"/>
          <p:cNvSpPr>
            <a:spLocks noGrp="1"/>
          </p:cNvSpPr>
          <p:nvPr>
            <p:ph type="ftr" sz="quarter" idx="20"/>
          </p:nvPr>
        </p:nvSpPr>
        <p:spPr>
          <a:xfrm>
            <a:off x="1269205" y="6432462"/>
            <a:ext cx="3229587" cy="182880"/>
          </a:xfrm>
          <a:prstGeom prst="rect">
            <a:avLst/>
          </a:prstGeom>
        </p:spPr>
        <p:txBody>
          <a:bodyPr vert="horz" lIns="0" tIns="0" rIns="0" bIns="0" rtlCol="0" anchor="t" anchorCtr="0"/>
          <a:lstStyle>
            <a:lvl1pPr algn="r">
              <a:defRPr sz="1000">
                <a:solidFill>
                  <a:schemeClr val="tx1"/>
                </a:solidFill>
              </a:defRPr>
            </a:lvl1pPr>
          </a:lstStyle>
          <a:p>
            <a:endParaRPr lang="en-US" dirty="0"/>
          </a:p>
        </p:txBody>
      </p:sp>
    </p:spTree>
    <p:extLst>
      <p:ext uri="{BB962C8B-B14F-4D97-AF65-F5344CB8AC3E}">
        <p14:creationId xmlns:p14="http://schemas.microsoft.com/office/powerpoint/2010/main" val="31805872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5300" y="1629578"/>
            <a:ext cx="2518906" cy="204671"/>
          </a:xfrm>
        </p:spPr>
        <p:txBody>
          <a:bodyPr vert="horz" wrap="square" lIns="0" tIns="0" rIns="0" bIns="0" rtlCol="0" anchor="b" anchorCtr="0">
            <a:spAutoFit/>
          </a:bodyPr>
          <a:lstStyle>
            <a:lvl1pPr>
              <a:defRPr lang="en-US" sz="1400" b="1" dirty="0" smtClean="0">
                <a:solidFill>
                  <a:schemeClr val="accent3"/>
                </a:solidFill>
              </a:defRPr>
            </a:lvl1pPr>
          </a:lstStyle>
          <a:p>
            <a:pPr lvl="0"/>
            <a:r>
              <a:rPr lang="en-US" dirty="0"/>
              <a:t>Subtitle</a:t>
            </a:r>
          </a:p>
        </p:txBody>
      </p:sp>
      <p:sp>
        <p:nvSpPr>
          <p:cNvPr id="5" name="Text Placeholder 4"/>
          <p:cNvSpPr>
            <a:spLocks noGrp="1"/>
          </p:cNvSpPr>
          <p:nvPr>
            <p:ph type="body" sz="quarter" idx="3" hasCustomPrompt="1"/>
          </p:nvPr>
        </p:nvSpPr>
        <p:spPr>
          <a:xfrm>
            <a:off x="3396995" y="1629578"/>
            <a:ext cx="2496313" cy="204671"/>
          </a:xfrm>
        </p:spPr>
        <p:txBody>
          <a:bodyPr vert="horz" wrap="square" lIns="0" tIns="0" rIns="0" bIns="0" rtlCol="0" anchor="b" anchorCtr="0">
            <a:spAutoFit/>
          </a:bodyPr>
          <a:lstStyle>
            <a:lvl1pPr>
              <a:defRPr lang="en-US" sz="1400" b="1" dirty="0" smtClean="0">
                <a:solidFill>
                  <a:schemeClr val="accent3"/>
                </a:solidFill>
              </a:defRPr>
            </a:lvl1pPr>
          </a:lstStyle>
          <a:p>
            <a:pPr lvl="0"/>
            <a:r>
              <a:rPr lang="en-US" dirty="0"/>
              <a:t>Subtitle</a:t>
            </a:r>
          </a:p>
        </p:txBody>
      </p:sp>
      <p:sp>
        <p:nvSpPr>
          <p:cNvPr id="15" name="Content Placeholder 14"/>
          <p:cNvSpPr>
            <a:spLocks noGrp="1"/>
          </p:cNvSpPr>
          <p:nvPr>
            <p:ph sz="quarter" idx="13"/>
          </p:nvPr>
        </p:nvSpPr>
        <p:spPr>
          <a:xfrm>
            <a:off x="495300" y="2044127"/>
            <a:ext cx="2496312" cy="3959013"/>
          </a:xfrm>
        </p:spPr>
        <p:txBody>
          <a:bodyPr vert="horz" lIns="0" tIns="0" rIns="0" bIns="0" rtlCol="0">
            <a:noAutofit/>
          </a:bodyPr>
          <a:lstStyle>
            <a:lvl1pPr>
              <a:defRPr lang="en-US" sz="2000" dirty="0" smtClean="0"/>
            </a:lvl1pPr>
            <a:lvl2pPr>
              <a:defRPr lang="en-US" sz="1800" dirty="0" smtClean="0"/>
            </a:lvl2pPr>
            <a:lvl3pPr marL="429768" indent="-173736">
              <a:defRPr lang="en-US" sz="1600" dirty="0" smtClean="0"/>
            </a:lvl3pPr>
            <a:lvl4pPr marL="603504" indent="-128016">
              <a:defRPr lang="en-US" sz="1400" dirty="0" smtClean="0"/>
            </a:lvl4pPr>
            <a:lvl5pPr marL="795528" indent="-128016">
              <a:defRPr lang="en-CA"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Text Placeholder 9"/>
          <p:cNvSpPr>
            <a:spLocks noGrp="1"/>
          </p:cNvSpPr>
          <p:nvPr>
            <p:ph type="body" sz="quarter" idx="15" hasCustomPrompt="1"/>
          </p:nvPr>
        </p:nvSpPr>
        <p:spPr>
          <a:xfrm>
            <a:off x="6298692" y="1629578"/>
            <a:ext cx="2496312" cy="204671"/>
          </a:xfrm>
        </p:spPr>
        <p:txBody>
          <a:bodyPr vert="horz" wrap="square" lIns="0" tIns="0" rIns="0" bIns="0" rtlCol="0" anchor="b" anchorCtr="0">
            <a:spAutoFit/>
          </a:bodyPr>
          <a:lstStyle>
            <a:lvl1pPr>
              <a:defRPr lang="en-US" sz="1400" b="1" dirty="0" smtClean="0">
                <a:solidFill>
                  <a:schemeClr val="accent3"/>
                </a:solidFill>
              </a:defRPr>
            </a:lvl1pPr>
          </a:lstStyle>
          <a:p>
            <a:pPr lvl="0"/>
            <a:r>
              <a:rPr lang="en-US" dirty="0"/>
              <a:t>Subtitle</a:t>
            </a:r>
          </a:p>
        </p:txBody>
      </p:sp>
      <p:sp>
        <p:nvSpPr>
          <p:cNvPr id="14" name="Text Placeholder 13"/>
          <p:cNvSpPr>
            <a:spLocks noGrp="1"/>
          </p:cNvSpPr>
          <p:nvPr>
            <p:ph type="body" sz="quarter" idx="17" hasCustomPrompt="1"/>
          </p:nvPr>
        </p:nvSpPr>
        <p:spPr>
          <a:xfrm>
            <a:off x="9200388" y="1629578"/>
            <a:ext cx="2496312" cy="204671"/>
          </a:xfrm>
        </p:spPr>
        <p:txBody>
          <a:bodyPr vert="horz" wrap="square" lIns="0" tIns="0" rIns="0" bIns="0" rtlCol="0" anchor="b" anchorCtr="0">
            <a:spAutoFit/>
          </a:bodyPr>
          <a:lstStyle>
            <a:lvl1pPr>
              <a:defRPr lang="en-US" sz="1400" b="1" dirty="0" smtClean="0">
                <a:solidFill>
                  <a:schemeClr val="accent3"/>
                </a:solidFill>
              </a:defRPr>
            </a:lvl1pPr>
          </a:lstStyle>
          <a:p>
            <a:pPr lvl="0"/>
            <a:r>
              <a:rPr lang="en-US" dirty="0"/>
              <a:t>Subtitle</a:t>
            </a:r>
          </a:p>
        </p:txBody>
      </p:sp>
      <p:cxnSp>
        <p:nvCxnSpPr>
          <p:cNvPr id="26" name="Straight Connector 25"/>
          <p:cNvCxnSpPr>
            <a:cxnSpLocks/>
          </p:cNvCxnSpPr>
          <p:nvPr userDrawn="1"/>
        </p:nvCxnSpPr>
        <p:spPr>
          <a:xfrm>
            <a:off x="3390900" y="1908811"/>
            <a:ext cx="2514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userDrawn="1"/>
        </p:nvCxnSpPr>
        <p:spPr>
          <a:xfrm>
            <a:off x="6286500" y="1908811"/>
            <a:ext cx="2514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userDrawn="1"/>
        </p:nvCxnSpPr>
        <p:spPr>
          <a:xfrm>
            <a:off x="9182100" y="1908811"/>
            <a:ext cx="2514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userDrawn="1"/>
        </p:nvCxnSpPr>
        <p:spPr>
          <a:xfrm>
            <a:off x="495300" y="1908811"/>
            <a:ext cx="2514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495300" y="509833"/>
            <a:ext cx="11201400" cy="914400"/>
          </a:xfrm>
        </p:spPr>
        <p:txBody>
          <a:bodyPr/>
          <a:lstStyle/>
          <a:p>
            <a:r>
              <a:rPr lang="en-US"/>
              <a:t>Click to edit Master title style</a:t>
            </a:r>
            <a:endParaRPr lang="en-US" dirty="0"/>
          </a:p>
        </p:txBody>
      </p:sp>
      <p:sp>
        <p:nvSpPr>
          <p:cNvPr id="21"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chemeClr val="accent2"/>
                </a:solidFill>
              </a:defRPr>
            </a:lvl1pPr>
          </a:lstStyle>
          <a:p>
            <a:fld id="{00E6A5BD-C011-4A45-AA3A-201790FB7F2B}" type="slidenum">
              <a:rPr lang="en-CA" smtClean="0"/>
              <a:pPr/>
              <a:t>‹#›</a:t>
            </a:fld>
            <a:endParaRPr lang="en-CA" dirty="0"/>
          </a:p>
        </p:txBody>
      </p:sp>
      <p:sp>
        <p:nvSpPr>
          <p:cNvPr id="25" name="Content Placeholder 14"/>
          <p:cNvSpPr>
            <a:spLocks noGrp="1"/>
          </p:cNvSpPr>
          <p:nvPr>
            <p:ph sz="quarter" idx="20"/>
          </p:nvPr>
        </p:nvSpPr>
        <p:spPr>
          <a:xfrm>
            <a:off x="3396995" y="2044127"/>
            <a:ext cx="2496312" cy="3959013"/>
          </a:xfrm>
        </p:spPr>
        <p:txBody>
          <a:bodyPr vert="horz" lIns="0" tIns="0" rIns="0" bIns="0" rtlCol="0">
            <a:noAutofit/>
          </a:bodyPr>
          <a:lstStyle>
            <a:lvl1pPr>
              <a:defRPr lang="en-US" sz="2000" dirty="0" smtClean="0"/>
            </a:lvl1pPr>
            <a:lvl2pPr>
              <a:defRPr lang="en-US" sz="1800" dirty="0" smtClean="0"/>
            </a:lvl2pPr>
            <a:lvl3pPr marL="429768" indent="-173736">
              <a:defRPr lang="en-US" sz="1600" dirty="0" smtClean="0"/>
            </a:lvl3pPr>
            <a:lvl4pPr marL="603504" indent="-128016">
              <a:defRPr lang="en-US" sz="1400" dirty="0" smtClean="0"/>
            </a:lvl4pPr>
            <a:lvl5pPr marL="795528" indent="-128016">
              <a:defRPr lang="en-CA"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7" name="Content Placeholder 14"/>
          <p:cNvSpPr>
            <a:spLocks noGrp="1"/>
          </p:cNvSpPr>
          <p:nvPr>
            <p:ph sz="quarter" idx="21"/>
          </p:nvPr>
        </p:nvSpPr>
        <p:spPr>
          <a:xfrm>
            <a:off x="6298692" y="2044127"/>
            <a:ext cx="2496312" cy="3959013"/>
          </a:xfrm>
        </p:spPr>
        <p:txBody>
          <a:bodyPr vert="horz" lIns="0" tIns="0" rIns="0" bIns="0" rtlCol="0">
            <a:noAutofit/>
          </a:bodyPr>
          <a:lstStyle>
            <a:lvl1pPr>
              <a:defRPr lang="en-US" sz="2000" dirty="0" smtClean="0"/>
            </a:lvl1pPr>
            <a:lvl2pPr>
              <a:defRPr lang="en-US" sz="1800" dirty="0" smtClean="0"/>
            </a:lvl2pPr>
            <a:lvl3pPr marL="429768" indent="-173736">
              <a:defRPr lang="en-US" sz="1600" dirty="0" smtClean="0"/>
            </a:lvl3pPr>
            <a:lvl4pPr marL="603504" indent="-128016">
              <a:defRPr lang="en-US" sz="1400" dirty="0" smtClean="0"/>
            </a:lvl4pPr>
            <a:lvl5pPr marL="795528" indent="-128016">
              <a:defRPr lang="en-CA"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8" name="Content Placeholder 14"/>
          <p:cNvSpPr>
            <a:spLocks noGrp="1"/>
          </p:cNvSpPr>
          <p:nvPr>
            <p:ph sz="quarter" idx="22"/>
          </p:nvPr>
        </p:nvSpPr>
        <p:spPr>
          <a:xfrm>
            <a:off x="9200388" y="2044127"/>
            <a:ext cx="2496312" cy="3959013"/>
          </a:xfrm>
        </p:spPr>
        <p:txBody>
          <a:bodyPr vert="horz" lIns="0" tIns="0" rIns="0" bIns="0" rtlCol="0">
            <a:noAutofit/>
          </a:bodyPr>
          <a:lstStyle>
            <a:lvl1pPr>
              <a:defRPr lang="en-US" sz="2000" dirty="0" smtClean="0"/>
            </a:lvl1pPr>
            <a:lvl2pPr>
              <a:defRPr lang="en-US" sz="1800" dirty="0" smtClean="0"/>
            </a:lvl2pPr>
            <a:lvl3pPr marL="429768" indent="-173736">
              <a:defRPr lang="en-US" sz="1600" dirty="0" smtClean="0"/>
            </a:lvl3pPr>
            <a:lvl4pPr marL="603504" indent="-128016">
              <a:defRPr lang="en-US" sz="1400" dirty="0" smtClean="0"/>
            </a:lvl4pPr>
            <a:lvl5pPr marL="795528" indent="-128016">
              <a:defRPr lang="en-CA"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9" name="Date Placeholder 3"/>
          <p:cNvSpPr>
            <a:spLocks noGrp="1"/>
          </p:cNvSpPr>
          <p:nvPr>
            <p:ph type="dt" sz="half" idx="2"/>
          </p:nvPr>
        </p:nvSpPr>
        <p:spPr>
          <a:xfrm>
            <a:off x="4598624" y="6432462"/>
            <a:ext cx="1671207" cy="182880"/>
          </a:xfrm>
          <a:prstGeom prst="rect">
            <a:avLst/>
          </a:prstGeom>
        </p:spPr>
        <p:txBody>
          <a:bodyPr vert="horz" lIns="0" tIns="0" rIns="0" bIns="0" rtlCol="0" anchor="t" anchorCtr="0">
            <a:noAutofit/>
          </a:bodyPr>
          <a:lstStyle>
            <a:lvl1pPr algn="l">
              <a:defRPr sz="1000">
                <a:solidFill>
                  <a:schemeClr val="accent2"/>
                </a:solidFill>
              </a:defRPr>
            </a:lvl1pPr>
          </a:lstStyle>
          <a:p>
            <a:r>
              <a:rPr lang="en-US"/>
              <a:t>June 16, 2019</a:t>
            </a:r>
            <a:endParaRPr lang="en-CA" dirty="0"/>
          </a:p>
        </p:txBody>
      </p:sp>
      <p:sp>
        <p:nvSpPr>
          <p:cNvPr id="20" name="Footer Placeholder 7"/>
          <p:cNvSpPr>
            <a:spLocks noGrp="1"/>
          </p:cNvSpPr>
          <p:nvPr>
            <p:ph type="ftr" sz="quarter" idx="23"/>
          </p:nvPr>
        </p:nvSpPr>
        <p:spPr>
          <a:xfrm>
            <a:off x="1269205" y="6432462"/>
            <a:ext cx="3229587" cy="182880"/>
          </a:xfrm>
          <a:prstGeom prst="rect">
            <a:avLst/>
          </a:prstGeom>
        </p:spPr>
        <p:txBody>
          <a:bodyPr vert="horz" lIns="0" tIns="0" rIns="0" bIns="0" rtlCol="0" anchor="t" anchorCtr="0"/>
          <a:lstStyle>
            <a:lvl1pPr algn="r">
              <a:defRPr sz="1000">
                <a:solidFill>
                  <a:schemeClr val="tx1"/>
                </a:solidFill>
              </a:defRPr>
            </a:lvl1pPr>
          </a:lstStyle>
          <a:p>
            <a:endParaRPr lang="en-US" dirty="0"/>
          </a:p>
        </p:txBody>
      </p:sp>
    </p:spTree>
    <p:extLst>
      <p:ext uri="{BB962C8B-B14F-4D97-AF65-F5344CB8AC3E}">
        <p14:creationId xmlns:p14="http://schemas.microsoft.com/office/powerpoint/2010/main" val="364997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Option 7">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B7E57E-945E-46D1-BD61-D6921E80A82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823200" cy="1421928"/>
          </a:xfrm>
        </p:spPr>
        <p:txBody>
          <a:bodyPr anchor="ctr" anchorCtr="0"/>
          <a:lstStyle>
            <a:lvl1pPr>
              <a:defRPr sz="4800"/>
            </a:lvl1pPr>
          </a:lstStyle>
          <a:p>
            <a:r>
              <a:rPr lang="en-US"/>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ED600236-2A71-1743-979D-B68AA382AAA0}" type="datetime1">
              <a:rPr lang="en-US" smtClean="0"/>
              <a:t>8/26/2023</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11" name="TextBox 10">
            <a:extLst>
              <a:ext uri="{FF2B5EF4-FFF2-40B4-BE49-F238E27FC236}">
                <a16:creationId xmlns:a16="http://schemas.microsoft.com/office/drawing/2014/main" id="{4EA564A3-377E-4AE4-A8A8-F785215C7978}"/>
              </a:ext>
            </a:extLst>
          </p:cNvPr>
          <p:cNvSpPr txBox="1"/>
          <p:nvPr userDrawn="1"/>
        </p:nvSpPr>
        <p:spPr>
          <a:xfrm>
            <a:off x="5122817" y="6389813"/>
            <a:ext cx="1946367" cy="184666"/>
          </a:xfrm>
          <a:prstGeom prst="rect">
            <a:avLst/>
          </a:prstGeom>
          <a:noFill/>
        </p:spPr>
        <p:txBody>
          <a:bodyPr wrap="none" rtlCol="0">
            <a:spAutoFit/>
          </a:bodyPr>
          <a:lstStyle/>
          <a:p>
            <a:pPr algn="ctr"/>
            <a:r>
              <a:rPr lang="en-US" sz="600" dirty="0"/>
              <a:t>© 2023, Amazon Web Services, Inc. or its affiliates.</a:t>
            </a:r>
          </a:p>
        </p:txBody>
      </p:sp>
    </p:spTree>
    <p:extLst>
      <p:ext uri="{BB962C8B-B14F-4D97-AF65-F5344CB8AC3E}">
        <p14:creationId xmlns:p14="http://schemas.microsoft.com/office/powerpoint/2010/main" val="383810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5300" y="1629861"/>
            <a:ext cx="1929384" cy="204671"/>
          </a:xfrm>
        </p:spPr>
        <p:txBody>
          <a:bodyPr vert="horz" wrap="square" lIns="0" tIns="0" rIns="0" bIns="0" rtlCol="0" anchor="b" anchorCtr="0">
            <a:spAutoFit/>
          </a:bodyPr>
          <a:lstStyle>
            <a:lvl1pPr>
              <a:defRPr lang="en-US" sz="1400" b="1" dirty="0" smtClean="0">
                <a:solidFill>
                  <a:schemeClr val="accent3"/>
                </a:solidFill>
              </a:defRPr>
            </a:lvl1pPr>
          </a:lstStyle>
          <a:p>
            <a:pPr lvl="0"/>
            <a:r>
              <a:rPr lang="en-US" dirty="0"/>
              <a:t>Subtitle</a:t>
            </a:r>
          </a:p>
        </p:txBody>
      </p:sp>
      <p:sp>
        <p:nvSpPr>
          <p:cNvPr id="5" name="Text Placeholder 4"/>
          <p:cNvSpPr>
            <a:spLocks noGrp="1"/>
          </p:cNvSpPr>
          <p:nvPr>
            <p:ph type="body" sz="quarter" idx="3" hasCustomPrompt="1"/>
          </p:nvPr>
        </p:nvSpPr>
        <p:spPr>
          <a:xfrm>
            <a:off x="2813304" y="1629861"/>
            <a:ext cx="1929384" cy="204671"/>
          </a:xfrm>
        </p:spPr>
        <p:txBody>
          <a:bodyPr vert="horz" wrap="square" lIns="0" tIns="0" rIns="0" bIns="0" rtlCol="0" anchor="b" anchorCtr="0">
            <a:spAutoFit/>
          </a:bodyPr>
          <a:lstStyle>
            <a:lvl1pPr>
              <a:defRPr lang="en-US" sz="1400" b="1" dirty="0" smtClean="0">
                <a:solidFill>
                  <a:schemeClr val="accent3"/>
                </a:solidFill>
              </a:defRPr>
            </a:lvl1pPr>
          </a:lstStyle>
          <a:p>
            <a:pPr lvl="0"/>
            <a:r>
              <a:rPr lang="en-US" dirty="0"/>
              <a:t>Subtitle</a:t>
            </a:r>
          </a:p>
        </p:txBody>
      </p:sp>
      <p:sp>
        <p:nvSpPr>
          <p:cNvPr id="15" name="Content Placeholder 14"/>
          <p:cNvSpPr>
            <a:spLocks noGrp="1"/>
          </p:cNvSpPr>
          <p:nvPr>
            <p:ph sz="quarter" idx="13"/>
          </p:nvPr>
        </p:nvSpPr>
        <p:spPr>
          <a:xfrm>
            <a:off x="495300" y="2014983"/>
            <a:ext cx="1929384" cy="4102446"/>
          </a:xfrm>
        </p:spPr>
        <p:txBody>
          <a:bodyPr vert="horz" lIns="0" tIns="0" rIns="0" bIns="0" rtlCol="0">
            <a:noAutofit/>
          </a:bodyPr>
          <a:lstStyle>
            <a:lvl1pPr>
              <a:defRPr lang="en-US" sz="1600" dirty="0" smtClean="0"/>
            </a:lvl1pPr>
            <a:lvl2pPr marL="146304" indent="-118872">
              <a:defRPr lang="en-US" sz="1400" dirty="0" smtClean="0"/>
            </a:lvl2pPr>
            <a:lvl3pPr marL="338328" indent="-137160">
              <a:defRPr lang="en-US" sz="1200" dirty="0" smtClean="0"/>
            </a:lvl3pPr>
            <a:lvl4pPr marL="461963" indent="-115888">
              <a:defRPr lang="en-US" sz="1200" dirty="0" smtClean="0"/>
            </a:lvl4pPr>
            <a:lvl5pPr marL="625475" indent="-115888">
              <a:defRPr lang="en-CA"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Text Placeholder 9"/>
          <p:cNvSpPr>
            <a:spLocks noGrp="1"/>
          </p:cNvSpPr>
          <p:nvPr>
            <p:ph type="body" sz="quarter" idx="15" hasCustomPrompt="1"/>
          </p:nvPr>
        </p:nvSpPr>
        <p:spPr>
          <a:xfrm>
            <a:off x="5131308" y="1629861"/>
            <a:ext cx="1929384" cy="204671"/>
          </a:xfrm>
        </p:spPr>
        <p:txBody>
          <a:bodyPr vert="horz" wrap="square" lIns="0" tIns="0" rIns="0" bIns="0" rtlCol="0" anchor="b" anchorCtr="0">
            <a:spAutoFit/>
          </a:bodyPr>
          <a:lstStyle>
            <a:lvl1pPr>
              <a:defRPr lang="en-US" sz="1400" b="1" dirty="0" smtClean="0">
                <a:solidFill>
                  <a:schemeClr val="accent3"/>
                </a:solidFill>
              </a:defRPr>
            </a:lvl1pPr>
          </a:lstStyle>
          <a:p>
            <a:pPr lvl="0"/>
            <a:r>
              <a:rPr lang="en-US" dirty="0"/>
              <a:t>Subtitle</a:t>
            </a:r>
          </a:p>
        </p:txBody>
      </p:sp>
      <p:sp>
        <p:nvSpPr>
          <p:cNvPr id="14" name="Text Placeholder 13"/>
          <p:cNvSpPr>
            <a:spLocks noGrp="1"/>
          </p:cNvSpPr>
          <p:nvPr>
            <p:ph type="body" sz="quarter" idx="17" hasCustomPrompt="1"/>
          </p:nvPr>
        </p:nvSpPr>
        <p:spPr>
          <a:xfrm>
            <a:off x="7449312" y="1629861"/>
            <a:ext cx="1929384" cy="204671"/>
          </a:xfrm>
        </p:spPr>
        <p:txBody>
          <a:bodyPr vert="horz" wrap="square" lIns="0" tIns="0" rIns="0" bIns="0" rtlCol="0" anchor="b" anchorCtr="0">
            <a:spAutoFit/>
          </a:bodyPr>
          <a:lstStyle>
            <a:lvl1pPr>
              <a:defRPr lang="en-US" sz="1400" b="1" dirty="0" smtClean="0">
                <a:solidFill>
                  <a:schemeClr val="accent3"/>
                </a:solidFill>
              </a:defRPr>
            </a:lvl1pPr>
          </a:lstStyle>
          <a:p>
            <a:pPr lvl="0"/>
            <a:r>
              <a:rPr lang="en-US" dirty="0"/>
              <a:t>Subtitle</a:t>
            </a:r>
          </a:p>
        </p:txBody>
      </p:sp>
      <p:cxnSp>
        <p:nvCxnSpPr>
          <p:cNvPr id="26" name="Straight Connector 25"/>
          <p:cNvCxnSpPr>
            <a:cxnSpLocks/>
          </p:cNvCxnSpPr>
          <p:nvPr userDrawn="1"/>
        </p:nvCxnSpPr>
        <p:spPr>
          <a:xfrm>
            <a:off x="2813304" y="1908811"/>
            <a:ext cx="192024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userDrawn="1"/>
        </p:nvCxnSpPr>
        <p:spPr>
          <a:xfrm>
            <a:off x="5131308" y="1908811"/>
            <a:ext cx="192024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userDrawn="1"/>
        </p:nvCxnSpPr>
        <p:spPr>
          <a:xfrm>
            <a:off x="7449312" y="1908811"/>
            <a:ext cx="192024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userDrawn="1"/>
        </p:nvCxnSpPr>
        <p:spPr>
          <a:xfrm>
            <a:off x="495300" y="1908811"/>
            <a:ext cx="192024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6" name="Text Placeholder 13"/>
          <p:cNvSpPr>
            <a:spLocks noGrp="1"/>
          </p:cNvSpPr>
          <p:nvPr>
            <p:ph type="body" sz="quarter" idx="20" hasCustomPrompt="1"/>
          </p:nvPr>
        </p:nvSpPr>
        <p:spPr>
          <a:xfrm>
            <a:off x="9767316" y="1629861"/>
            <a:ext cx="1929384" cy="204671"/>
          </a:xfrm>
        </p:spPr>
        <p:txBody>
          <a:bodyPr vert="horz" wrap="square" lIns="0" tIns="0" rIns="0" bIns="0" rtlCol="0" anchor="b" anchorCtr="0">
            <a:spAutoFit/>
          </a:bodyPr>
          <a:lstStyle>
            <a:lvl1pPr>
              <a:defRPr lang="en-US" sz="1400" b="1" dirty="0" smtClean="0">
                <a:solidFill>
                  <a:schemeClr val="accent3"/>
                </a:solidFill>
              </a:defRPr>
            </a:lvl1pPr>
          </a:lstStyle>
          <a:p>
            <a:pPr lvl="0"/>
            <a:r>
              <a:rPr lang="en-US" dirty="0"/>
              <a:t>Subtitle</a:t>
            </a:r>
          </a:p>
        </p:txBody>
      </p:sp>
      <p:cxnSp>
        <p:nvCxnSpPr>
          <p:cNvPr id="48" name="Straight Connector 47"/>
          <p:cNvCxnSpPr>
            <a:cxnSpLocks/>
          </p:cNvCxnSpPr>
          <p:nvPr userDrawn="1"/>
        </p:nvCxnSpPr>
        <p:spPr>
          <a:xfrm>
            <a:off x="9767316" y="1908811"/>
            <a:ext cx="192024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hasCustomPrompt="1"/>
          </p:nvPr>
        </p:nvSpPr>
        <p:spPr>
          <a:xfrm>
            <a:off x="495300" y="509833"/>
            <a:ext cx="11201400" cy="914400"/>
          </a:xfrm>
        </p:spPr>
        <p:txBody>
          <a:bodyPr/>
          <a:lstStyle>
            <a:lvl1pPr>
              <a:defRPr/>
            </a:lvl1pPr>
          </a:lstStyle>
          <a:p>
            <a:r>
              <a:rPr lang="en-US" dirty="0"/>
              <a:t>Five Content Layout</a:t>
            </a:r>
          </a:p>
        </p:txBody>
      </p:sp>
      <p:sp>
        <p:nvSpPr>
          <p:cNvPr id="22"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chemeClr val="accent2"/>
                </a:solidFill>
              </a:defRPr>
            </a:lvl1pPr>
          </a:lstStyle>
          <a:p>
            <a:fld id="{00E6A5BD-C011-4A45-AA3A-201790FB7F2B}" type="slidenum">
              <a:rPr lang="en-CA" smtClean="0"/>
              <a:pPr/>
              <a:t>‹#›</a:t>
            </a:fld>
            <a:endParaRPr lang="en-CA" dirty="0"/>
          </a:p>
        </p:txBody>
      </p:sp>
      <p:sp>
        <p:nvSpPr>
          <p:cNvPr id="45" name="Content Placeholder 14"/>
          <p:cNvSpPr>
            <a:spLocks noGrp="1"/>
          </p:cNvSpPr>
          <p:nvPr>
            <p:ph sz="quarter" idx="23"/>
          </p:nvPr>
        </p:nvSpPr>
        <p:spPr>
          <a:xfrm>
            <a:off x="2813304" y="2014983"/>
            <a:ext cx="1929384" cy="4102446"/>
          </a:xfrm>
        </p:spPr>
        <p:txBody>
          <a:bodyPr vert="horz" lIns="0" tIns="0" rIns="0" bIns="0" rtlCol="0">
            <a:noAutofit/>
          </a:bodyPr>
          <a:lstStyle>
            <a:lvl1pPr>
              <a:defRPr lang="en-US" sz="1600" dirty="0" smtClean="0"/>
            </a:lvl1pPr>
            <a:lvl2pPr marL="146304" indent="-118872">
              <a:defRPr lang="en-US" sz="1400" dirty="0" smtClean="0"/>
            </a:lvl2pPr>
            <a:lvl3pPr marL="338328" indent="-137160">
              <a:defRPr lang="en-US" sz="1200" dirty="0" smtClean="0"/>
            </a:lvl3pPr>
            <a:lvl4pPr marL="461963" indent="-115888">
              <a:defRPr lang="en-US" sz="1200" dirty="0" smtClean="0"/>
            </a:lvl4pPr>
            <a:lvl5pPr marL="625475" indent="-115888">
              <a:defRPr lang="en-CA"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9" name="Content Placeholder 14"/>
          <p:cNvSpPr>
            <a:spLocks noGrp="1"/>
          </p:cNvSpPr>
          <p:nvPr>
            <p:ph sz="quarter" idx="24"/>
          </p:nvPr>
        </p:nvSpPr>
        <p:spPr>
          <a:xfrm>
            <a:off x="5131308" y="2014983"/>
            <a:ext cx="1929384" cy="4102446"/>
          </a:xfrm>
        </p:spPr>
        <p:txBody>
          <a:bodyPr vert="horz" lIns="0" tIns="0" rIns="0" bIns="0" rtlCol="0">
            <a:noAutofit/>
          </a:bodyPr>
          <a:lstStyle>
            <a:lvl1pPr>
              <a:defRPr lang="en-US" sz="1600" dirty="0" smtClean="0"/>
            </a:lvl1pPr>
            <a:lvl2pPr marL="146304" indent="-118872">
              <a:defRPr lang="en-US" sz="1400" dirty="0" smtClean="0"/>
            </a:lvl2pPr>
            <a:lvl3pPr marL="338328" indent="-137160">
              <a:defRPr lang="en-US" sz="1200" dirty="0" smtClean="0"/>
            </a:lvl3pPr>
            <a:lvl4pPr marL="461963" indent="-115888">
              <a:defRPr lang="en-US" sz="1200" dirty="0" smtClean="0"/>
            </a:lvl4pPr>
            <a:lvl5pPr marL="625475" indent="-115888">
              <a:defRPr lang="en-CA"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0" name="Content Placeholder 14"/>
          <p:cNvSpPr>
            <a:spLocks noGrp="1"/>
          </p:cNvSpPr>
          <p:nvPr>
            <p:ph sz="quarter" idx="25"/>
          </p:nvPr>
        </p:nvSpPr>
        <p:spPr>
          <a:xfrm>
            <a:off x="7449312" y="2014983"/>
            <a:ext cx="1929384" cy="4102446"/>
          </a:xfrm>
        </p:spPr>
        <p:txBody>
          <a:bodyPr vert="horz" lIns="0" tIns="0" rIns="0" bIns="0" rtlCol="0">
            <a:noAutofit/>
          </a:bodyPr>
          <a:lstStyle>
            <a:lvl1pPr>
              <a:defRPr lang="en-US" sz="1600" dirty="0" smtClean="0"/>
            </a:lvl1pPr>
            <a:lvl2pPr marL="146304" indent="-118872">
              <a:defRPr lang="en-US" sz="1400" dirty="0" smtClean="0"/>
            </a:lvl2pPr>
            <a:lvl3pPr marL="338328" indent="-137160">
              <a:defRPr lang="en-US" sz="1200" dirty="0" smtClean="0"/>
            </a:lvl3pPr>
            <a:lvl4pPr marL="461963" indent="-115888">
              <a:defRPr lang="en-US" sz="1200" dirty="0" smtClean="0"/>
            </a:lvl4pPr>
            <a:lvl5pPr marL="625475" indent="-115888">
              <a:defRPr lang="en-CA"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1" name="Content Placeholder 14"/>
          <p:cNvSpPr>
            <a:spLocks noGrp="1"/>
          </p:cNvSpPr>
          <p:nvPr>
            <p:ph sz="quarter" idx="26"/>
          </p:nvPr>
        </p:nvSpPr>
        <p:spPr>
          <a:xfrm>
            <a:off x="9767316" y="2014983"/>
            <a:ext cx="1929384" cy="4102446"/>
          </a:xfrm>
        </p:spPr>
        <p:txBody>
          <a:bodyPr vert="horz" lIns="0" tIns="0" rIns="0" bIns="0" rtlCol="0">
            <a:noAutofit/>
          </a:bodyPr>
          <a:lstStyle>
            <a:lvl1pPr>
              <a:defRPr lang="en-US" sz="1600" dirty="0" smtClean="0"/>
            </a:lvl1pPr>
            <a:lvl2pPr marL="146304" indent="-118872">
              <a:defRPr lang="en-US" sz="1400" dirty="0" smtClean="0"/>
            </a:lvl2pPr>
            <a:lvl3pPr marL="338328" indent="-137160">
              <a:defRPr lang="en-US" sz="1200" dirty="0" smtClean="0"/>
            </a:lvl3pPr>
            <a:lvl4pPr marL="461963" indent="-115888">
              <a:defRPr lang="en-US" sz="1200" dirty="0" smtClean="0"/>
            </a:lvl4pPr>
            <a:lvl5pPr marL="625475" indent="-115888">
              <a:defRPr lang="en-CA"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4" name="Date Placeholder 3"/>
          <p:cNvSpPr>
            <a:spLocks noGrp="1"/>
          </p:cNvSpPr>
          <p:nvPr>
            <p:ph type="dt" sz="half" idx="2"/>
          </p:nvPr>
        </p:nvSpPr>
        <p:spPr>
          <a:xfrm>
            <a:off x="4598624" y="6432462"/>
            <a:ext cx="1671207" cy="182880"/>
          </a:xfrm>
          <a:prstGeom prst="rect">
            <a:avLst/>
          </a:prstGeom>
        </p:spPr>
        <p:txBody>
          <a:bodyPr vert="horz" lIns="0" tIns="0" rIns="0" bIns="0" rtlCol="0" anchor="t" anchorCtr="0">
            <a:noAutofit/>
          </a:bodyPr>
          <a:lstStyle>
            <a:lvl1pPr algn="l">
              <a:defRPr sz="1000">
                <a:solidFill>
                  <a:schemeClr val="accent2"/>
                </a:solidFill>
              </a:defRPr>
            </a:lvl1pPr>
          </a:lstStyle>
          <a:p>
            <a:r>
              <a:rPr lang="en-US"/>
              <a:t>June 16, 2019</a:t>
            </a:r>
            <a:endParaRPr lang="en-CA" dirty="0"/>
          </a:p>
        </p:txBody>
      </p:sp>
      <p:sp>
        <p:nvSpPr>
          <p:cNvPr id="25" name="Footer Placeholder 7"/>
          <p:cNvSpPr>
            <a:spLocks noGrp="1"/>
          </p:cNvSpPr>
          <p:nvPr>
            <p:ph type="ftr" sz="quarter" idx="27"/>
          </p:nvPr>
        </p:nvSpPr>
        <p:spPr>
          <a:xfrm>
            <a:off x="1269205" y="6432462"/>
            <a:ext cx="3229587" cy="182880"/>
          </a:xfrm>
          <a:prstGeom prst="rect">
            <a:avLst/>
          </a:prstGeom>
        </p:spPr>
        <p:txBody>
          <a:bodyPr vert="horz" lIns="0" tIns="0" rIns="0" bIns="0" rtlCol="0" anchor="t" anchorCtr="0"/>
          <a:lstStyle>
            <a:lvl1pPr algn="r">
              <a:defRPr sz="1000">
                <a:solidFill>
                  <a:schemeClr val="tx1"/>
                </a:solidFill>
              </a:defRPr>
            </a:lvl1pPr>
          </a:lstStyle>
          <a:p>
            <a:endParaRPr lang="en-US" dirty="0"/>
          </a:p>
        </p:txBody>
      </p:sp>
    </p:spTree>
    <p:extLst>
      <p:ext uri="{BB962C8B-B14F-4D97-AF65-F5344CB8AC3E}">
        <p14:creationId xmlns:p14="http://schemas.microsoft.com/office/powerpoint/2010/main" val="8121204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torytelling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June 16, 2019</a:t>
            </a:r>
            <a:endParaRPr lang="en-CA" dirty="0"/>
          </a:p>
        </p:txBody>
      </p:sp>
      <p:sp>
        <p:nvSpPr>
          <p:cNvPr id="4" name="Slide Number Placeholder 3"/>
          <p:cNvSpPr>
            <a:spLocks noGrp="1"/>
          </p:cNvSpPr>
          <p:nvPr>
            <p:ph type="sldNum" sz="quarter" idx="11"/>
          </p:nvPr>
        </p:nvSpPr>
        <p:spPr/>
        <p:txBody>
          <a:bodyPr/>
          <a:lstStyle/>
          <a:p>
            <a:fld id="{00E6A5BD-C011-4A45-AA3A-201790FB7F2B}" type="slidenum">
              <a:rPr lang="en-CA" smtClean="0"/>
              <a:pPr/>
              <a:t>‹#›</a:t>
            </a:fld>
            <a:endParaRPr lang="en-CA" dirty="0"/>
          </a:p>
        </p:txBody>
      </p:sp>
      <p:sp>
        <p:nvSpPr>
          <p:cNvPr id="5" name="Footer Placeholder 4"/>
          <p:cNvSpPr>
            <a:spLocks noGrp="1"/>
          </p:cNvSpPr>
          <p:nvPr>
            <p:ph type="ftr" sz="quarter" idx="12"/>
          </p:nvPr>
        </p:nvSpPr>
        <p:spPr/>
        <p:txBody>
          <a:bodyPr/>
          <a:lstStyle/>
          <a:p>
            <a:endParaRPr lang="en-US" dirty="0"/>
          </a:p>
        </p:txBody>
      </p:sp>
      <p:sp>
        <p:nvSpPr>
          <p:cNvPr id="6" name="Content Placeholder 2"/>
          <p:cNvSpPr>
            <a:spLocks noGrp="1"/>
          </p:cNvSpPr>
          <p:nvPr>
            <p:ph idx="1"/>
          </p:nvPr>
        </p:nvSpPr>
        <p:spPr>
          <a:xfrm>
            <a:off x="495300" y="1603166"/>
            <a:ext cx="11201400" cy="4319584"/>
          </a:xfrm>
        </p:spPr>
        <p:txBody>
          <a:bodyPr/>
          <a:lstStyle>
            <a:lvl1pPr>
              <a:defRPr sz="2800">
                <a:solidFill>
                  <a:schemeClr val="accent3"/>
                </a:solidFill>
              </a:defRPr>
            </a:lvl1pPr>
            <a:lvl2pPr marL="237744" indent="-182880">
              <a:defRPr sz="26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14900486"/>
      </p:ext>
    </p:extLst>
  </p:cSld>
  <p:clrMapOvr>
    <a:masterClrMapping/>
  </p:clrMapOvr>
  <p:extLst>
    <p:ext uri="{DCECCB84-F9BA-43D5-87BE-67443E8EF086}">
      <p15:sldGuideLst xmlns:p15="http://schemas.microsoft.com/office/powerpoint/2012/main">
        <p15:guide id="1" orient="horz" pos="1056">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Content Text Heavy 1-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1670236"/>
            <a:ext cx="11201400" cy="4310062"/>
          </a:xfrm>
        </p:spPr>
        <p:txBody>
          <a:bodyPr vert="horz" lIns="0" tIns="0" rIns="0" bIns="0" rtlCol="0">
            <a:noAutofit/>
          </a:bodyPr>
          <a:lstStyle>
            <a:lvl1pPr>
              <a:spcAft>
                <a:spcPts val="0"/>
              </a:spcAft>
              <a:defRPr lang="en-US" sz="2200" dirty="0" smtClean="0">
                <a:solidFill>
                  <a:schemeClr val="accent3"/>
                </a:solidFill>
              </a:defRPr>
            </a:lvl1pPr>
            <a:lvl2pPr marL="219456" indent="-164592">
              <a:defRPr lang="en-US" sz="2000" dirty="0" smtClean="0"/>
            </a:lvl2pPr>
            <a:lvl3pPr marL="400050" indent="-195263">
              <a:defRPr lang="en-US" sz="1800" dirty="0" smtClean="0"/>
            </a:lvl3p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hasCustomPrompt="1"/>
          </p:nvPr>
        </p:nvSpPr>
        <p:spPr>
          <a:xfrm>
            <a:off x="495300" y="510063"/>
            <a:ext cx="11201400" cy="914400"/>
          </a:xfrm>
        </p:spPr>
        <p:txBody>
          <a:bodyPr/>
          <a:lstStyle>
            <a:lvl1pPr>
              <a:defRPr/>
            </a:lvl1pPr>
          </a:lstStyle>
          <a:p>
            <a:r>
              <a:rPr lang="en-US" dirty="0">
                <a:solidFill>
                  <a:srgbClr val="63666A"/>
                </a:solidFill>
              </a:rPr>
              <a:t>Title and Content Text Heavy</a:t>
            </a:r>
          </a:p>
        </p:txBody>
      </p:sp>
      <p:sp>
        <p:nvSpPr>
          <p:cNvPr id="9"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chemeClr val="accent2"/>
                </a:solidFill>
              </a:defRPr>
            </a:lvl1pPr>
          </a:lstStyle>
          <a:p>
            <a:fld id="{00E6A5BD-C011-4A45-AA3A-201790FB7F2B}" type="slidenum">
              <a:rPr lang="en-CA" smtClean="0"/>
              <a:pPr/>
              <a:t>‹#›</a:t>
            </a:fld>
            <a:endParaRPr lang="en-CA" dirty="0"/>
          </a:p>
        </p:txBody>
      </p:sp>
      <p:sp>
        <p:nvSpPr>
          <p:cNvPr id="11" name="Date Placeholder 3"/>
          <p:cNvSpPr>
            <a:spLocks noGrp="1"/>
          </p:cNvSpPr>
          <p:nvPr>
            <p:ph type="dt" sz="half" idx="2"/>
          </p:nvPr>
        </p:nvSpPr>
        <p:spPr>
          <a:xfrm>
            <a:off x="4598624" y="6432462"/>
            <a:ext cx="1671207" cy="182880"/>
          </a:xfrm>
          <a:prstGeom prst="rect">
            <a:avLst/>
          </a:prstGeom>
        </p:spPr>
        <p:txBody>
          <a:bodyPr vert="horz" lIns="0" tIns="0" rIns="0" bIns="0" rtlCol="0" anchor="t" anchorCtr="0">
            <a:noAutofit/>
          </a:bodyPr>
          <a:lstStyle>
            <a:lvl1pPr algn="l">
              <a:defRPr sz="1000">
                <a:solidFill>
                  <a:schemeClr val="accent2"/>
                </a:solidFill>
              </a:defRPr>
            </a:lvl1pPr>
          </a:lstStyle>
          <a:p>
            <a:r>
              <a:rPr lang="en-US"/>
              <a:t>June 16, 2019</a:t>
            </a:r>
            <a:endParaRPr lang="en-CA" dirty="0"/>
          </a:p>
        </p:txBody>
      </p:sp>
      <p:sp>
        <p:nvSpPr>
          <p:cNvPr id="12" name="Footer Placeholder 7"/>
          <p:cNvSpPr>
            <a:spLocks noGrp="1"/>
          </p:cNvSpPr>
          <p:nvPr>
            <p:ph type="ftr" sz="quarter" idx="3"/>
          </p:nvPr>
        </p:nvSpPr>
        <p:spPr>
          <a:xfrm>
            <a:off x="1269205" y="6432462"/>
            <a:ext cx="3229587" cy="182880"/>
          </a:xfrm>
          <a:prstGeom prst="rect">
            <a:avLst/>
          </a:prstGeom>
        </p:spPr>
        <p:txBody>
          <a:bodyPr vert="horz" lIns="0" tIns="0" rIns="0" bIns="0" rtlCol="0" anchor="t" anchorCtr="0"/>
          <a:lstStyle>
            <a:lvl1pPr algn="r">
              <a:defRPr sz="1000">
                <a:solidFill>
                  <a:schemeClr val="tx1"/>
                </a:solidFill>
              </a:defRPr>
            </a:lvl1pPr>
          </a:lstStyle>
          <a:p>
            <a:endParaRPr lang="en-US" dirty="0"/>
          </a:p>
        </p:txBody>
      </p:sp>
    </p:spTree>
    <p:extLst>
      <p:ext uri="{BB962C8B-B14F-4D97-AF65-F5344CB8AC3E}">
        <p14:creationId xmlns:p14="http://schemas.microsoft.com/office/powerpoint/2010/main" val="108510591"/>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Big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450166"/>
            <a:ext cx="11227308" cy="1645920"/>
          </a:xfrm>
        </p:spPr>
        <p:txBody>
          <a:bodyPr/>
          <a:lstStyle>
            <a:lvl1pPr>
              <a:lnSpc>
                <a:spcPct val="85000"/>
              </a:lnSpc>
              <a:defRPr sz="6000"/>
            </a:lvl1pPr>
          </a:lstStyle>
          <a:p>
            <a:r>
              <a:rPr lang="en-US" dirty="0"/>
              <a:t>Big Title Text</a:t>
            </a:r>
          </a:p>
        </p:txBody>
      </p:sp>
      <p:sp>
        <p:nvSpPr>
          <p:cNvPr id="3" name="Content Placeholder 2"/>
          <p:cNvSpPr>
            <a:spLocks noGrp="1"/>
          </p:cNvSpPr>
          <p:nvPr>
            <p:ph idx="1"/>
          </p:nvPr>
        </p:nvSpPr>
        <p:spPr>
          <a:xfrm>
            <a:off x="495300" y="2327510"/>
            <a:ext cx="11227308" cy="3749040"/>
          </a:xfrm>
        </p:spPr>
        <p:txBody>
          <a:bodyPr/>
          <a:lstStyle>
            <a:lvl1pPr>
              <a:defRPr sz="3000">
                <a:solidFill>
                  <a:schemeClr val="accent3"/>
                </a:solidFill>
              </a:defRPr>
            </a:lvl1pPr>
            <a:lvl2pPr>
              <a:defRPr>
                <a:solidFill>
                  <a:schemeClr val="tx1"/>
                </a:solidFill>
              </a:defRPr>
            </a:lvl2pPr>
            <a:lvl3pPr>
              <a:defRPr>
                <a:solidFill>
                  <a:schemeClr val="tx1"/>
                </a:solidFill>
              </a:defRPr>
            </a:lvl3pPr>
            <a:lvl4pPr>
              <a:defRPr sz="1600">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chemeClr val="accent2"/>
                </a:solidFill>
              </a:defRPr>
            </a:lvl1pPr>
          </a:lstStyle>
          <a:p>
            <a:fld id="{00E6A5BD-C011-4A45-AA3A-201790FB7F2B}" type="slidenum">
              <a:rPr lang="en-CA" smtClean="0"/>
              <a:pPr/>
              <a:t>‹#›</a:t>
            </a:fld>
            <a:endParaRPr lang="en-CA" dirty="0"/>
          </a:p>
        </p:txBody>
      </p:sp>
      <p:sp>
        <p:nvSpPr>
          <p:cNvPr id="7" name="Date Placeholder 3"/>
          <p:cNvSpPr>
            <a:spLocks noGrp="1"/>
          </p:cNvSpPr>
          <p:nvPr>
            <p:ph type="dt" sz="half" idx="2"/>
          </p:nvPr>
        </p:nvSpPr>
        <p:spPr>
          <a:xfrm>
            <a:off x="4598624" y="6432462"/>
            <a:ext cx="1671207" cy="182880"/>
          </a:xfrm>
          <a:prstGeom prst="rect">
            <a:avLst/>
          </a:prstGeom>
        </p:spPr>
        <p:txBody>
          <a:bodyPr vert="horz" lIns="0" tIns="0" rIns="0" bIns="0" rtlCol="0" anchor="t" anchorCtr="0">
            <a:noAutofit/>
          </a:bodyPr>
          <a:lstStyle>
            <a:lvl1pPr algn="l">
              <a:defRPr sz="1000">
                <a:solidFill>
                  <a:schemeClr val="accent2"/>
                </a:solidFill>
              </a:defRPr>
            </a:lvl1pPr>
          </a:lstStyle>
          <a:p>
            <a:r>
              <a:rPr lang="en-US"/>
              <a:t>June 16, 2019</a:t>
            </a:r>
            <a:endParaRPr lang="en-CA" dirty="0"/>
          </a:p>
        </p:txBody>
      </p:sp>
      <p:sp>
        <p:nvSpPr>
          <p:cNvPr id="8" name="Footer Placeholder 7"/>
          <p:cNvSpPr>
            <a:spLocks noGrp="1"/>
          </p:cNvSpPr>
          <p:nvPr>
            <p:ph type="ftr" sz="quarter" idx="3"/>
          </p:nvPr>
        </p:nvSpPr>
        <p:spPr>
          <a:xfrm>
            <a:off x="1269205" y="6432462"/>
            <a:ext cx="3229587" cy="182880"/>
          </a:xfrm>
          <a:prstGeom prst="rect">
            <a:avLst/>
          </a:prstGeom>
        </p:spPr>
        <p:txBody>
          <a:bodyPr vert="horz" lIns="0" tIns="0" rIns="0" bIns="0" rtlCol="0" anchor="t" anchorCtr="0"/>
          <a:lstStyle>
            <a:lvl1pPr algn="r">
              <a:defRPr sz="1000">
                <a:solidFill>
                  <a:schemeClr val="tx1"/>
                </a:solidFill>
              </a:defRPr>
            </a:lvl1pPr>
          </a:lstStyle>
          <a:p>
            <a:endParaRPr lang="en-US" dirty="0"/>
          </a:p>
        </p:txBody>
      </p:sp>
    </p:spTree>
    <p:extLst>
      <p:ext uri="{BB962C8B-B14F-4D97-AF65-F5344CB8AC3E}">
        <p14:creationId xmlns:p14="http://schemas.microsoft.com/office/powerpoint/2010/main" val="23871304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wo Statem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495300" y="458076"/>
            <a:ext cx="5655243" cy="5614416"/>
          </a:xfrm>
        </p:spPr>
        <p:txBody>
          <a:bodyPr anchor="t" anchorCtr="0"/>
          <a:lstStyle>
            <a:lvl1pPr>
              <a:lnSpc>
                <a:spcPct val="90000"/>
              </a:lnSpc>
              <a:defRPr sz="4400">
                <a:solidFill>
                  <a:schemeClr val="tx1"/>
                </a:solidFill>
              </a:defRPr>
            </a:lvl1pPr>
          </a:lstStyle>
          <a:p>
            <a:r>
              <a:rPr lang="en-US" dirty="0"/>
              <a:t>Two Statements</a:t>
            </a:r>
          </a:p>
        </p:txBody>
      </p:sp>
      <p:sp>
        <p:nvSpPr>
          <p:cNvPr id="3" name="Subtitle 2"/>
          <p:cNvSpPr>
            <a:spLocks noGrp="1"/>
          </p:cNvSpPr>
          <p:nvPr>
            <p:ph type="subTitle" idx="1" hasCustomPrompt="1"/>
          </p:nvPr>
        </p:nvSpPr>
        <p:spPr bwMode="invGray">
          <a:xfrm>
            <a:off x="6478290" y="458076"/>
            <a:ext cx="5222378" cy="5614416"/>
          </a:xfrm>
        </p:spPr>
        <p:txBody>
          <a:bodyPr/>
          <a:lstStyle>
            <a:lvl1pPr marL="0" indent="0" algn="l">
              <a:lnSpc>
                <a:spcPct val="100000"/>
              </a:lnSpc>
              <a:buNone/>
              <a:defRPr sz="2000"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Additional statement goes here</a:t>
            </a:r>
          </a:p>
        </p:txBody>
      </p:sp>
      <p:sp>
        <p:nvSpPr>
          <p:cNvPr id="4" name="Date Placeholder 3"/>
          <p:cNvSpPr>
            <a:spLocks noGrp="1"/>
          </p:cNvSpPr>
          <p:nvPr>
            <p:ph type="dt" sz="half" idx="10"/>
          </p:nvPr>
        </p:nvSpPr>
        <p:spPr/>
        <p:txBody>
          <a:bodyPr/>
          <a:lstStyle/>
          <a:p>
            <a:r>
              <a:rPr lang="en-US"/>
              <a:t>June 16, 2019</a:t>
            </a:r>
            <a:endParaRPr lang="en-CA"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E6A5BD-C011-4A45-AA3A-201790FB7F2B}" type="slidenum">
              <a:rPr lang="en-CA" smtClean="0"/>
              <a:pPr/>
              <a:t>‹#›</a:t>
            </a:fld>
            <a:endParaRPr lang="en-CA" dirty="0"/>
          </a:p>
        </p:txBody>
      </p:sp>
    </p:spTree>
    <p:extLst>
      <p:ext uri="{BB962C8B-B14F-4D97-AF65-F5344CB8AC3E}">
        <p14:creationId xmlns:p14="http://schemas.microsoft.com/office/powerpoint/2010/main" val="214121614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Half Text - Half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51415" y="1930688"/>
            <a:ext cx="5245285" cy="4165312"/>
          </a:xfrm>
        </p:spPr>
        <p:txBody>
          <a:bodyPr vert="horz" lIns="0" tIns="0" rIns="0" bIns="0" rtlCol="0">
            <a:noAutofit/>
          </a:bodyPr>
          <a:lstStyle>
            <a:lvl1pPr>
              <a:defRPr lang="en-US" sz="2800" dirty="0" smtClean="0">
                <a:solidFill>
                  <a:schemeClr val="accent3"/>
                </a:solidFill>
              </a:defRPr>
            </a:lvl1pPr>
            <a:lvl2pPr>
              <a:defRPr lang="en-US" sz="2400" dirty="0" smtClean="0"/>
            </a:lvl2pPr>
            <a:lvl3pPr>
              <a:defRPr lang="en-US" sz="2000" dirty="0" smtClean="0"/>
            </a:lvl3pPr>
            <a:lvl4pPr marL="658368" indent="-146304">
              <a:defRPr lang="en-US" sz="16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11" name="Picture Placeholder 10"/>
          <p:cNvSpPr>
            <a:spLocks noGrp="1"/>
          </p:cNvSpPr>
          <p:nvPr>
            <p:ph type="pic" sz="quarter" idx="13" hasCustomPrompt="1"/>
          </p:nvPr>
        </p:nvSpPr>
        <p:spPr>
          <a:xfrm>
            <a:off x="495300" y="1930688"/>
            <a:ext cx="5220727" cy="4149582"/>
          </a:xfrm>
          <a:solidFill>
            <a:schemeClr val="bg1">
              <a:lumMod val="95000"/>
            </a:schemeClr>
          </a:solidFill>
        </p:spPr>
        <p:txBody>
          <a:bodyPr anchor="ctr"/>
          <a:lstStyle>
            <a:lvl1pPr algn="ctr">
              <a:defRPr/>
            </a:lvl1pPr>
          </a:lstStyle>
          <a:p>
            <a:r>
              <a:rPr lang="en-US" dirty="0"/>
              <a:t>Click to add image</a:t>
            </a:r>
          </a:p>
        </p:txBody>
      </p:sp>
      <p:sp>
        <p:nvSpPr>
          <p:cNvPr id="9" name="Text Placeholder 2"/>
          <p:cNvSpPr>
            <a:spLocks noGrp="1"/>
          </p:cNvSpPr>
          <p:nvPr>
            <p:ph type="body" idx="14" hasCustomPrompt="1"/>
          </p:nvPr>
        </p:nvSpPr>
        <p:spPr>
          <a:xfrm>
            <a:off x="494170" y="1621671"/>
            <a:ext cx="5221858" cy="233910"/>
          </a:xfrm>
        </p:spPr>
        <p:txBody>
          <a:bodyPr vert="horz" wrap="square" lIns="0" tIns="0" rIns="0" bIns="0" rtlCol="0" anchor="b" anchorCtr="0">
            <a:spAutoFit/>
          </a:bodyPr>
          <a:lstStyle>
            <a:lvl1pPr>
              <a:defRPr lang="en-US" sz="1600" b="1" dirty="0" smtClean="0">
                <a:solidFill>
                  <a:schemeClr val="accent3"/>
                </a:solidFill>
              </a:defRPr>
            </a:lvl1pPr>
          </a:lstStyle>
          <a:p>
            <a:pPr lvl="0"/>
            <a:r>
              <a:rPr lang="en-US" dirty="0"/>
              <a:t>Optional Subtitle</a:t>
            </a:r>
          </a:p>
        </p:txBody>
      </p:sp>
      <p:sp>
        <p:nvSpPr>
          <p:cNvPr id="4" name="Title 3"/>
          <p:cNvSpPr>
            <a:spLocks noGrp="1"/>
          </p:cNvSpPr>
          <p:nvPr>
            <p:ph type="title" hasCustomPrompt="1"/>
          </p:nvPr>
        </p:nvSpPr>
        <p:spPr/>
        <p:txBody>
          <a:bodyPr/>
          <a:lstStyle>
            <a:lvl1pPr>
              <a:defRPr/>
            </a:lvl1pPr>
          </a:lstStyle>
          <a:p>
            <a:r>
              <a:rPr lang="en-US" dirty="0"/>
              <a:t>Half Text – Half Image</a:t>
            </a:r>
          </a:p>
        </p:txBody>
      </p:sp>
      <p:sp>
        <p:nvSpPr>
          <p:cNvPr id="15"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chemeClr val="accent2"/>
                </a:solidFill>
              </a:defRPr>
            </a:lvl1pPr>
          </a:lstStyle>
          <a:p>
            <a:fld id="{00E6A5BD-C011-4A45-AA3A-201790FB7F2B}" type="slidenum">
              <a:rPr lang="en-CA" smtClean="0"/>
              <a:pPr/>
              <a:t>‹#›</a:t>
            </a:fld>
            <a:endParaRPr lang="en-CA" dirty="0"/>
          </a:p>
        </p:txBody>
      </p:sp>
      <p:sp>
        <p:nvSpPr>
          <p:cNvPr id="10" name="Date Placeholder 3"/>
          <p:cNvSpPr>
            <a:spLocks noGrp="1"/>
          </p:cNvSpPr>
          <p:nvPr>
            <p:ph type="dt" sz="half" idx="2"/>
          </p:nvPr>
        </p:nvSpPr>
        <p:spPr>
          <a:xfrm>
            <a:off x="4598624" y="6432462"/>
            <a:ext cx="1671207" cy="182880"/>
          </a:xfrm>
          <a:prstGeom prst="rect">
            <a:avLst/>
          </a:prstGeom>
        </p:spPr>
        <p:txBody>
          <a:bodyPr vert="horz" lIns="0" tIns="0" rIns="0" bIns="0" rtlCol="0" anchor="t" anchorCtr="0">
            <a:noAutofit/>
          </a:bodyPr>
          <a:lstStyle>
            <a:lvl1pPr algn="l">
              <a:defRPr sz="1000">
                <a:solidFill>
                  <a:schemeClr val="accent2"/>
                </a:solidFill>
              </a:defRPr>
            </a:lvl1pPr>
          </a:lstStyle>
          <a:p>
            <a:r>
              <a:rPr lang="en-US"/>
              <a:t>June 16, 2019</a:t>
            </a:r>
            <a:endParaRPr lang="en-CA" dirty="0"/>
          </a:p>
        </p:txBody>
      </p:sp>
      <p:sp>
        <p:nvSpPr>
          <p:cNvPr id="12" name="Footer Placeholder 7"/>
          <p:cNvSpPr>
            <a:spLocks noGrp="1"/>
          </p:cNvSpPr>
          <p:nvPr>
            <p:ph type="ftr" sz="quarter" idx="3"/>
          </p:nvPr>
        </p:nvSpPr>
        <p:spPr>
          <a:xfrm>
            <a:off x="1269205" y="6432462"/>
            <a:ext cx="3229587" cy="182880"/>
          </a:xfrm>
          <a:prstGeom prst="rect">
            <a:avLst/>
          </a:prstGeom>
        </p:spPr>
        <p:txBody>
          <a:bodyPr vert="horz" lIns="0" tIns="0" rIns="0" bIns="0" rtlCol="0" anchor="t" anchorCtr="0"/>
          <a:lstStyle>
            <a:lvl1pPr algn="r">
              <a:defRPr sz="1000">
                <a:solidFill>
                  <a:schemeClr val="tx1"/>
                </a:solidFill>
              </a:defRPr>
            </a:lvl1pPr>
          </a:lstStyle>
          <a:p>
            <a:endParaRPr lang="en-US" dirty="0"/>
          </a:p>
        </p:txBody>
      </p:sp>
    </p:spTree>
    <p:extLst>
      <p:ext uri="{BB962C8B-B14F-4D97-AF65-F5344CB8AC3E}">
        <p14:creationId xmlns:p14="http://schemas.microsoft.com/office/powerpoint/2010/main" val="25766792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June 16, 2019</a:t>
            </a:r>
            <a:endParaRPr lang="en-CA"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00E6A5BD-C011-4A45-AA3A-201790FB7F2B}" type="slidenum">
              <a:rPr lang="en-CA" smtClean="0"/>
              <a:pPr/>
              <a:t>‹#›</a:t>
            </a:fld>
            <a:endParaRPr lang="en-CA" dirty="0"/>
          </a:p>
        </p:txBody>
      </p:sp>
    </p:spTree>
    <p:extLst>
      <p:ext uri="{BB962C8B-B14F-4D97-AF65-F5344CB8AC3E}">
        <p14:creationId xmlns:p14="http://schemas.microsoft.com/office/powerpoint/2010/main" val="34227623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Tagline">
    <p:bg>
      <p:bgPr>
        <a:solidFill>
          <a:schemeClr val="bg1"/>
        </a:solidFill>
        <a:effectLst/>
      </p:bgPr>
    </p:bg>
    <p:spTree>
      <p:nvGrpSpPr>
        <p:cNvPr id="1" name=""/>
        <p:cNvGrpSpPr/>
        <p:nvPr/>
      </p:nvGrpSpPr>
      <p:grpSpPr>
        <a:xfrm>
          <a:off x="0" y="0"/>
          <a:ext cx="0" cy="0"/>
          <a:chOff x="0" y="0"/>
          <a:chExt cx="0" cy="0"/>
        </a:xfrm>
      </p:grpSpPr>
      <p:sp>
        <p:nvSpPr>
          <p:cNvPr id="8" name="Content Placeholder 3"/>
          <p:cNvSpPr txBox="1">
            <a:spLocks/>
          </p:cNvSpPr>
          <p:nvPr userDrawn="1"/>
        </p:nvSpPr>
        <p:spPr>
          <a:xfrm>
            <a:off x="1166221" y="2718617"/>
            <a:ext cx="9856383" cy="1395412"/>
          </a:xfrm>
          <a:prstGeom prst="rect">
            <a:avLst/>
          </a:prstGeom>
        </p:spPr>
        <p:txBody>
          <a:bodyPr/>
          <a:lstStyle>
            <a:lvl1pPr marL="0" indent="0" algn="l" defTabSz="914400" rtl="0" eaLnBrk="1" latinLnBrk="0" hangingPunct="1">
              <a:lnSpc>
                <a:spcPct val="100000"/>
              </a:lnSpc>
              <a:spcBef>
                <a:spcPts val="1200"/>
              </a:spcBef>
              <a:buFont typeface="Arial" pitchFamily="34" charset="0"/>
              <a:buNone/>
              <a:defRPr sz="2800" kern="1200" spc="0" baseline="0">
                <a:solidFill>
                  <a:srgbClr val="63666A"/>
                </a:solidFill>
                <a:latin typeface="GE Inspira Sans" charset="0"/>
                <a:ea typeface="GE Inspira Sans" charset="0"/>
                <a:cs typeface="GE Inspira Sans" charset="0"/>
              </a:defRPr>
            </a:lvl1pPr>
            <a:lvl2pPr marL="203200" indent="-182563" algn="l" defTabSz="914400" rtl="0" eaLnBrk="1" latinLnBrk="0" hangingPunct="1">
              <a:lnSpc>
                <a:spcPct val="100000"/>
              </a:lnSpc>
              <a:spcBef>
                <a:spcPts val="1000"/>
              </a:spcBef>
              <a:buFont typeface="Arial" pitchFamily="34" charset="0"/>
              <a:buChar char="•"/>
              <a:defRPr sz="2000" kern="1200" spc="0">
                <a:solidFill>
                  <a:srgbClr val="63666A"/>
                </a:solidFill>
                <a:latin typeface="GE Inspira Sans" charset="0"/>
                <a:ea typeface="GE Inspira Sans" charset="0"/>
                <a:cs typeface="GE Inspira Sans" charset="0"/>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rgbClr val="63666A"/>
                </a:solidFill>
                <a:latin typeface="GE Inspira Sans" charset="0"/>
                <a:ea typeface="GE Inspira Sans" charset="0"/>
                <a:cs typeface="GE Inspira Sans" charset="0"/>
              </a:defRPr>
            </a:lvl3pPr>
            <a:lvl4pPr marL="555625" indent="-166688" algn="l" defTabSz="914400" rtl="0" eaLnBrk="1" latinLnBrk="0" hangingPunct="1">
              <a:lnSpc>
                <a:spcPct val="100000"/>
              </a:lnSpc>
              <a:spcBef>
                <a:spcPts val="600"/>
              </a:spcBef>
              <a:buFont typeface="Arial" pitchFamily="34" charset="0"/>
              <a:buChar char="•"/>
              <a:defRPr sz="1600" kern="1200" spc="0">
                <a:solidFill>
                  <a:srgbClr val="63666A"/>
                </a:solidFill>
                <a:latin typeface="GE Inspira Sans" charset="0"/>
                <a:ea typeface="GE Inspira Sans" charset="0"/>
                <a:cs typeface="GE Inspira Sans"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7200" dirty="0">
                <a:solidFill>
                  <a:srgbClr val="005EB8"/>
                </a:solidFill>
              </a:rPr>
              <a:t>Imagination at work</a:t>
            </a:r>
          </a:p>
        </p:txBody>
      </p:sp>
    </p:spTree>
    <p:extLst>
      <p:ext uri="{BB962C8B-B14F-4D97-AF65-F5344CB8AC3E}">
        <p14:creationId xmlns:p14="http://schemas.microsoft.com/office/powerpoint/2010/main" val="31005713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Monogram 1">
    <p:bg>
      <p:bgPr>
        <a:solidFill>
          <a:schemeClr val="bg1"/>
        </a:solidFill>
        <a:effectLst/>
      </p:bgPr>
    </p:bg>
    <p:spTree>
      <p:nvGrpSpPr>
        <p:cNvPr id="1" name=""/>
        <p:cNvGrpSpPr/>
        <p:nvPr/>
      </p:nvGrpSpPr>
      <p:grpSpPr>
        <a:xfrm>
          <a:off x="0" y="0"/>
          <a:ext cx="0" cy="0"/>
          <a:chOff x="0" y="0"/>
          <a:chExt cx="0" cy="0"/>
        </a:xfrm>
      </p:grpSpPr>
      <p:sp>
        <p:nvSpPr>
          <p:cNvPr id="4" name="Freeform 5"/>
          <p:cNvSpPr>
            <a:spLocks noChangeAspect="1" noEditPoints="1"/>
          </p:cNvSpPr>
          <p:nvPr userDrawn="1"/>
        </p:nvSpPr>
        <p:spPr bwMode="gray">
          <a:xfrm>
            <a:off x="4757541" y="2110155"/>
            <a:ext cx="2651760" cy="2651760"/>
          </a:xfrm>
          <a:custGeom>
            <a:avLst/>
            <a:gdLst>
              <a:gd name="T0" fmla="*/ 3869 w 5760"/>
              <a:gd name="T1" fmla="*/ 1545 h 5760"/>
              <a:gd name="T2" fmla="*/ 2018 w 5760"/>
              <a:gd name="T3" fmla="*/ 2250 h 5760"/>
              <a:gd name="T4" fmla="*/ 2018 w 5760"/>
              <a:gd name="T5" fmla="*/ 2250 h 5760"/>
              <a:gd name="T6" fmla="*/ 1556 w 5760"/>
              <a:gd name="T7" fmla="*/ 3934 h 5760"/>
              <a:gd name="T8" fmla="*/ 1755 w 5760"/>
              <a:gd name="T9" fmla="*/ 4133 h 5760"/>
              <a:gd name="T10" fmla="*/ 3470 w 5760"/>
              <a:gd name="T11" fmla="*/ 3455 h 5760"/>
              <a:gd name="T12" fmla="*/ 3861 w 5760"/>
              <a:gd name="T13" fmla="*/ 3710 h 5760"/>
              <a:gd name="T14" fmla="*/ 3933 w 5760"/>
              <a:gd name="T15" fmla="*/ 3255 h 5760"/>
              <a:gd name="T16" fmla="*/ 3734 w 5760"/>
              <a:gd name="T17" fmla="*/ 4133 h 5760"/>
              <a:gd name="T18" fmla="*/ 3694 w 5760"/>
              <a:gd name="T19" fmla="*/ 2712 h 5760"/>
              <a:gd name="T20" fmla="*/ 3905 w 5760"/>
              <a:gd name="T21" fmla="*/ 2466 h 5760"/>
              <a:gd name="T22" fmla="*/ 3574 w 5760"/>
              <a:gd name="T23" fmla="*/ 2354 h 5760"/>
              <a:gd name="T24" fmla="*/ 3853 w 5760"/>
              <a:gd name="T25" fmla="*/ 1324 h 5760"/>
              <a:gd name="T26" fmla="*/ 3295 w 5760"/>
              <a:gd name="T27" fmla="*/ 2298 h 5760"/>
              <a:gd name="T28" fmla="*/ 2685 w 5760"/>
              <a:gd name="T29" fmla="*/ 2469 h 5760"/>
              <a:gd name="T30" fmla="*/ 2816 w 5760"/>
              <a:gd name="T31" fmla="*/ 1987 h 5760"/>
              <a:gd name="T32" fmla="*/ 2170 w 5760"/>
              <a:gd name="T33" fmla="*/ 2593 h 5760"/>
              <a:gd name="T34" fmla="*/ 2712 w 5760"/>
              <a:gd name="T35" fmla="*/ 1580 h 5760"/>
              <a:gd name="T36" fmla="*/ 1779 w 5760"/>
              <a:gd name="T37" fmla="*/ 2274 h 5760"/>
              <a:gd name="T38" fmla="*/ 1643 w 5760"/>
              <a:gd name="T39" fmla="*/ 1795 h 5760"/>
              <a:gd name="T40" fmla="*/ 1388 w 5760"/>
              <a:gd name="T41" fmla="*/ 2066 h 5760"/>
              <a:gd name="T42" fmla="*/ 2122 w 5760"/>
              <a:gd name="T43" fmla="*/ 2792 h 5760"/>
              <a:gd name="T44" fmla="*/ 2417 w 5760"/>
              <a:gd name="T45" fmla="*/ 2832 h 5760"/>
              <a:gd name="T46" fmla="*/ 1292 w 5760"/>
              <a:gd name="T47" fmla="*/ 3917 h 5760"/>
              <a:gd name="T48" fmla="*/ 2537 w 5760"/>
              <a:gd name="T49" fmla="*/ 3678 h 5760"/>
              <a:gd name="T50" fmla="*/ 3374 w 5760"/>
              <a:gd name="T51" fmla="*/ 2489 h 5760"/>
              <a:gd name="T52" fmla="*/ 2888 w 5760"/>
              <a:gd name="T53" fmla="*/ 3502 h 5760"/>
              <a:gd name="T54" fmla="*/ 4484 w 5760"/>
              <a:gd name="T55" fmla="*/ 3646 h 5760"/>
              <a:gd name="T56" fmla="*/ 5321 w 5760"/>
              <a:gd name="T57" fmla="*/ 3701 h 5760"/>
              <a:gd name="T58" fmla="*/ 5297 w 5760"/>
              <a:gd name="T59" fmla="*/ 3694 h 5760"/>
              <a:gd name="T60" fmla="*/ 5066 w 5760"/>
              <a:gd name="T61" fmla="*/ 2513 h 5760"/>
              <a:gd name="T62" fmla="*/ 5138 w 5760"/>
              <a:gd name="T63" fmla="*/ 3415 h 5760"/>
              <a:gd name="T64" fmla="*/ 2880 w 5760"/>
              <a:gd name="T65" fmla="*/ 5449 h 5760"/>
              <a:gd name="T66" fmla="*/ 2063 w 5760"/>
              <a:gd name="T67" fmla="*/ 5306 h 5760"/>
              <a:gd name="T68" fmla="*/ 2689 w 5760"/>
              <a:gd name="T69" fmla="*/ 5393 h 5760"/>
              <a:gd name="T70" fmla="*/ 3047 w 5760"/>
              <a:gd name="T71" fmla="*/ 4875 h 5760"/>
              <a:gd name="T72" fmla="*/ 1771 w 5760"/>
              <a:gd name="T73" fmla="*/ 5042 h 5760"/>
              <a:gd name="T74" fmla="*/ 440 w 5760"/>
              <a:gd name="T75" fmla="*/ 2067 h 5760"/>
              <a:gd name="T76" fmla="*/ 462 w 5760"/>
              <a:gd name="T77" fmla="*/ 2075 h 5760"/>
              <a:gd name="T78" fmla="*/ 694 w 5760"/>
              <a:gd name="T79" fmla="*/ 3247 h 5760"/>
              <a:gd name="T80" fmla="*/ 622 w 5760"/>
              <a:gd name="T81" fmla="*/ 2354 h 5760"/>
              <a:gd name="T82" fmla="*/ 2880 w 5760"/>
              <a:gd name="T83" fmla="*/ 311 h 5760"/>
              <a:gd name="T84" fmla="*/ 3696 w 5760"/>
              <a:gd name="T85" fmla="*/ 461 h 5760"/>
              <a:gd name="T86" fmla="*/ 3071 w 5760"/>
              <a:gd name="T87" fmla="*/ 367 h 5760"/>
              <a:gd name="T88" fmla="*/ 2712 w 5760"/>
              <a:gd name="T89" fmla="*/ 885 h 5760"/>
              <a:gd name="T90" fmla="*/ 3989 w 5760"/>
              <a:gd name="T91" fmla="*/ 726 h 5760"/>
              <a:gd name="T92" fmla="*/ 5321 w 5760"/>
              <a:gd name="T93" fmla="*/ 3701 h 5760"/>
              <a:gd name="T94" fmla="*/ 135 w 5760"/>
              <a:gd name="T95" fmla="*/ 2880 h 5760"/>
              <a:gd name="T96" fmla="*/ 5624 w 5760"/>
              <a:gd name="T97" fmla="*/ 2880 h 5760"/>
              <a:gd name="T98" fmla="*/ 2880 w 5760"/>
              <a:gd name="T99" fmla="*/ 5760 h 5760"/>
              <a:gd name="T100" fmla="*/ 2880 w 5760"/>
              <a:gd name="T101" fmla="*/ 0 h 5760"/>
              <a:gd name="T102" fmla="*/ 2880 w 5760"/>
              <a:gd name="T103"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5760">
                <a:moveTo>
                  <a:pt x="3526" y="2130"/>
                </a:moveTo>
                <a:cubicBezTo>
                  <a:pt x="3526" y="1803"/>
                  <a:pt x="3748" y="1485"/>
                  <a:pt x="3869" y="1545"/>
                </a:cubicBezTo>
                <a:cubicBezTo>
                  <a:pt x="4006" y="1614"/>
                  <a:pt x="3766" y="1923"/>
                  <a:pt x="3526" y="2130"/>
                </a:cubicBezTo>
                <a:moveTo>
                  <a:pt x="2018" y="2250"/>
                </a:moveTo>
                <a:cubicBezTo>
                  <a:pt x="2018" y="1987"/>
                  <a:pt x="2278" y="1486"/>
                  <a:pt x="2437" y="1539"/>
                </a:cubicBezTo>
                <a:cubicBezTo>
                  <a:pt x="2625" y="1601"/>
                  <a:pt x="2282" y="2106"/>
                  <a:pt x="2018" y="2250"/>
                </a:cubicBezTo>
                <a:close/>
                <a:moveTo>
                  <a:pt x="1755" y="4133"/>
                </a:moveTo>
                <a:cubicBezTo>
                  <a:pt x="1635" y="4138"/>
                  <a:pt x="1556" y="4062"/>
                  <a:pt x="1556" y="3934"/>
                </a:cubicBezTo>
                <a:cubicBezTo>
                  <a:pt x="1556" y="3591"/>
                  <a:pt x="2031" y="3264"/>
                  <a:pt x="2390" y="3088"/>
                </a:cubicBezTo>
                <a:cubicBezTo>
                  <a:pt x="2327" y="3567"/>
                  <a:pt x="2165" y="4114"/>
                  <a:pt x="1755" y="4133"/>
                </a:cubicBezTo>
                <a:close/>
                <a:moveTo>
                  <a:pt x="3949" y="3016"/>
                </a:moveTo>
                <a:cubicBezTo>
                  <a:pt x="3678" y="3016"/>
                  <a:pt x="3470" y="3215"/>
                  <a:pt x="3470" y="3455"/>
                </a:cubicBezTo>
                <a:cubicBezTo>
                  <a:pt x="3470" y="3654"/>
                  <a:pt x="3590" y="3813"/>
                  <a:pt x="3750" y="3813"/>
                </a:cubicBezTo>
                <a:cubicBezTo>
                  <a:pt x="3806" y="3813"/>
                  <a:pt x="3861" y="3782"/>
                  <a:pt x="3861" y="3710"/>
                </a:cubicBezTo>
                <a:cubicBezTo>
                  <a:pt x="3861" y="3606"/>
                  <a:pt x="3724" y="3581"/>
                  <a:pt x="3734" y="3426"/>
                </a:cubicBezTo>
                <a:cubicBezTo>
                  <a:pt x="3741" y="3323"/>
                  <a:pt x="3837" y="3255"/>
                  <a:pt x="3933" y="3255"/>
                </a:cubicBezTo>
                <a:cubicBezTo>
                  <a:pt x="4124" y="3255"/>
                  <a:pt x="4214" y="3440"/>
                  <a:pt x="4214" y="3632"/>
                </a:cubicBezTo>
                <a:cubicBezTo>
                  <a:pt x="4206" y="3927"/>
                  <a:pt x="3989" y="4133"/>
                  <a:pt x="3734" y="4133"/>
                </a:cubicBezTo>
                <a:cubicBezTo>
                  <a:pt x="3398" y="4133"/>
                  <a:pt x="3183" y="3813"/>
                  <a:pt x="3183" y="3470"/>
                </a:cubicBezTo>
                <a:cubicBezTo>
                  <a:pt x="3183" y="2960"/>
                  <a:pt x="3518" y="2760"/>
                  <a:pt x="3694" y="2712"/>
                </a:cubicBezTo>
                <a:cubicBezTo>
                  <a:pt x="3696" y="2712"/>
                  <a:pt x="4153" y="2794"/>
                  <a:pt x="4138" y="2592"/>
                </a:cubicBezTo>
                <a:cubicBezTo>
                  <a:pt x="4132" y="2504"/>
                  <a:pt x="4000" y="2470"/>
                  <a:pt x="3905" y="2466"/>
                </a:cubicBezTo>
                <a:cubicBezTo>
                  <a:pt x="3799" y="2462"/>
                  <a:pt x="3692" y="2500"/>
                  <a:pt x="3692" y="2500"/>
                </a:cubicBezTo>
                <a:cubicBezTo>
                  <a:pt x="3636" y="2472"/>
                  <a:pt x="3598" y="2417"/>
                  <a:pt x="3574" y="2354"/>
                </a:cubicBezTo>
                <a:cubicBezTo>
                  <a:pt x="3901" y="2106"/>
                  <a:pt x="4133" y="1867"/>
                  <a:pt x="4133" y="1596"/>
                </a:cubicBezTo>
                <a:cubicBezTo>
                  <a:pt x="4133" y="1452"/>
                  <a:pt x="4037" y="1324"/>
                  <a:pt x="3853" y="1324"/>
                </a:cubicBezTo>
                <a:cubicBezTo>
                  <a:pt x="3526" y="1324"/>
                  <a:pt x="3279" y="1739"/>
                  <a:pt x="3279" y="2114"/>
                </a:cubicBezTo>
                <a:cubicBezTo>
                  <a:pt x="3279" y="2178"/>
                  <a:pt x="3279" y="2242"/>
                  <a:pt x="3295" y="2298"/>
                </a:cubicBezTo>
                <a:cubicBezTo>
                  <a:pt x="3087" y="2449"/>
                  <a:pt x="2933" y="2543"/>
                  <a:pt x="2654" y="2711"/>
                </a:cubicBezTo>
                <a:cubicBezTo>
                  <a:pt x="2654" y="2676"/>
                  <a:pt x="2661" y="2586"/>
                  <a:pt x="2685" y="2469"/>
                </a:cubicBezTo>
                <a:cubicBezTo>
                  <a:pt x="2780" y="2365"/>
                  <a:pt x="2912" y="2210"/>
                  <a:pt x="2912" y="2090"/>
                </a:cubicBezTo>
                <a:cubicBezTo>
                  <a:pt x="2912" y="2034"/>
                  <a:pt x="2880" y="1987"/>
                  <a:pt x="2816" y="1987"/>
                </a:cubicBezTo>
                <a:cubicBezTo>
                  <a:pt x="2657" y="1987"/>
                  <a:pt x="2537" y="2226"/>
                  <a:pt x="2505" y="2393"/>
                </a:cubicBezTo>
                <a:cubicBezTo>
                  <a:pt x="2433" y="2481"/>
                  <a:pt x="2290" y="2593"/>
                  <a:pt x="2170" y="2593"/>
                </a:cubicBezTo>
                <a:cubicBezTo>
                  <a:pt x="2074" y="2593"/>
                  <a:pt x="2042" y="2505"/>
                  <a:pt x="2034" y="2473"/>
                </a:cubicBezTo>
                <a:cubicBezTo>
                  <a:pt x="2338" y="2369"/>
                  <a:pt x="2712" y="1955"/>
                  <a:pt x="2712" y="1580"/>
                </a:cubicBezTo>
                <a:cubicBezTo>
                  <a:pt x="2712" y="1500"/>
                  <a:pt x="2681" y="1324"/>
                  <a:pt x="2441" y="1324"/>
                </a:cubicBezTo>
                <a:cubicBezTo>
                  <a:pt x="2082" y="1324"/>
                  <a:pt x="1779" y="1859"/>
                  <a:pt x="1779" y="2274"/>
                </a:cubicBezTo>
                <a:cubicBezTo>
                  <a:pt x="1651" y="2274"/>
                  <a:pt x="1604" y="2138"/>
                  <a:pt x="1604" y="2034"/>
                </a:cubicBezTo>
                <a:cubicBezTo>
                  <a:pt x="1604" y="1931"/>
                  <a:pt x="1643" y="1827"/>
                  <a:pt x="1643" y="1795"/>
                </a:cubicBezTo>
                <a:cubicBezTo>
                  <a:pt x="1643" y="1763"/>
                  <a:pt x="1627" y="1723"/>
                  <a:pt x="1580" y="1723"/>
                </a:cubicBezTo>
                <a:cubicBezTo>
                  <a:pt x="1460" y="1723"/>
                  <a:pt x="1388" y="1883"/>
                  <a:pt x="1388" y="2066"/>
                </a:cubicBezTo>
                <a:cubicBezTo>
                  <a:pt x="1396" y="2322"/>
                  <a:pt x="1564" y="2481"/>
                  <a:pt x="1787" y="2497"/>
                </a:cubicBezTo>
                <a:cubicBezTo>
                  <a:pt x="1819" y="2649"/>
                  <a:pt x="1955" y="2792"/>
                  <a:pt x="2122" y="2792"/>
                </a:cubicBezTo>
                <a:cubicBezTo>
                  <a:pt x="2226" y="2792"/>
                  <a:pt x="2353" y="2760"/>
                  <a:pt x="2441" y="2681"/>
                </a:cubicBezTo>
                <a:cubicBezTo>
                  <a:pt x="2433" y="2737"/>
                  <a:pt x="2425" y="2784"/>
                  <a:pt x="2417" y="2832"/>
                </a:cubicBezTo>
                <a:cubicBezTo>
                  <a:pt x="2066" y="3016"/>
                  <a:pt x="1811" y="3143"/>
                  <a:pt x="1580" y="3351"/>
                </a:cubicBezTo>
                <a:cubicBezTo>
                  <a:pt x="1396" y="3518"/>
                  <a:pt x="1292" y="3742"/>
                  <a:pt x="1292" y="3917"/>
                </a:cubicBezTo>
                <a:cubicBezTo>
                  <a:pt x="1292" y="4157"/>
                  <a:pt x="1444" y="4380"/>
                  <a:pt x="1755" y="4380"/>
                </a:cubicBezTo>
                <a:cubicBezTo>
                  <a:pt x="2122" y="4380"/>
                  <a:pt x="2401" y="4085"/>
                  <a:pt x="2537" y="3678"/>
                </a:cubicBezTo>
                <a:cubicBezTo>
                  <a:pt x="2601" y="3486"/>
                  <a:pt x="2626" y="3208"/>
                  <a:pt x="2642" y="2952"/>
                </a:cubicBezTo>
                <a:cubicBezTo>
                  <a:pt x="3009" y="2745"/>
                  <a:pt x="3183" y="2625"/>
                  <a:pt x="3374" y="2489"/>
                </a:cubicBezTo>
                <a:cubicBezTo>
                  <a:pt x="3398" y="2529"/>
                  <a:pt x="3423" y="2561"/>
                  <a:pt x="3454" y="2585"/>
                </a:cubicBezTo>
                <a:cubicBezTo>
                  <a:pt x="3287" y="2673"/>
                  <a:pt x="2888" y="2920"/>
                  <a:pt x="2888" y="3502"/>
                </a:cubicBezTo>
                <a:cubicBezTo>
                  <a:pt x="2888" y="3917"/>
                  <a:pt x="3167" y="4380"/>
                  <a:pt x="3718" y="4380"/>
                </a:cubicBezTo>
                <a:cubicBezTo>
                  <a:pt x="4172" y="4380"/>
                  <a:pt x="4484" y="4005"/>
                  <a:pt x="4484" y="3646"/>
                </a:cubicBezTo>
                <a:cubicBezTo>
                  <a:pt x="4484" y="3319"/>
                  <a:pt x="4300" y="3016"/>
                  <a:pt x="3949" y="3016"/>
                </a:cubicBezTo>
                <a:close/>
                <a:moveTo>
                  <a:pt x="5321" y="3701"/>
                </a:moveTo>
                <a:cubicBezTo>
                  <a:pt x="5319" y="3703"/>
                  <a:pt x="5315" y="3707"/>
                  <a:pt x="5306" y="3704"/>
                </a:cubicBezTo>
                <a:cubicBezTo>
                  <a:pt x="5299" y="3702"/>
                  <a:pt x="5297" y="3698"/>
                  <a:pt x="5297" y="3694"/>
                </a:cubicBezTo>
                <a:cubicBezTo>
                  <a:pt x="5298" y="3689"/>
                  <a:pt x="5394" y="3405"/>
                  <a:pt x="5393" y="3080"/>
                </a:cubicBezTo>
                <a:cubicBezTo>
                  <a:pt x="5392" y="2728"/>
                  <a:pt x="5249" y="2513"/>
                  <a:pt x="5066" y="2513"/>
                </a:cubicBezTo>
                <a:cubicBezTo>
                  <a:pt x="4954" y="2513"/>
                  <a:pt x="4874" y="2593"/>
                  <a:pt x="4874" y="2712"/>
                </a:cubicBezTo>
                <a:cubicBezTo>
                  <a:pt x="4874" y="2928"/>
                  <a:pt x="5138" y="2944"/>
                  <a:pt x="5138" y="3415"/>
                </a:cubicBezTo>
                <a:cubicBezTo>
                  <a:pt x="5138" y="3606"/>
                  <a:pt x="5098" y="3789"/>
                  <a:pt x="5034" y="3989"/>
                </a:cubicBezTo>
                <a:cubicBezTo>
                  <a:pt x="4739" y="4986"/>
                  <a:pt x="3797" y="5449"/>
                  <a:pt x="2880" y="5449"/>
                </a:cubicBezTo>
                <a:cubicBezTo>
                  <a:pt x="2457" y="5449"/>
                  <a:pt x="2157" y="5362"/>
                  <a:pt x="2067" y="5322"/>
                </a:cubicBezTo>
                <a:cubicBezTo>
                  <a:pt x="2063" y="5320"/>
                  <a:pt x="2061" y="5313"/>
                  <a:pt x="2063" y="5306"/>
                </a:cubicBezTo>
                <a:cubicBezTo>
                  <a:pt x="2065" y="5300"/>
                  <a:pt x="2072" y="5296"/>
                  <a:pt x="2075" y="5298"/>
                </a:cubicBezTo>
                <a:cubicBezTo>
                  <a:pt x="2111" y="5312"/>
                  <a:pt x="2369" y="5393"/>
                  <a:pt x="2689" y="5393"/>
                </a:cubicBezTo>
                <a:cubicBezTo>
                  <a:pt x="3040" y="5393"/>
                  <a:pt x="3247" y="5250"/>
                  <a:pt x="3247" y="5074"/>
                </a:cubicBezTo>
                <a:cubicBezTo>
                  <a:pt x="3247" y="4962"/>
                  <a:pt x="3159" y="4875"/>
                  <a:pt x="3047" y="4875"/>
                </a:cubicBezTo>
                <a:cubicBezTo>
                  <a:pt x="2832" y="4875"/>
                  <a:pt x="2816" y="5146"/>
                  <a:pt x="2353" y="5146"/>
                </a:cubicBezTo>
                <a:cubicBezTo>
                  <a:pt x="2154" y="5146"/>
                  <a:pt x="1979" y="5106"/>
                  <a:pt x="1771" y="5042"/>
                </a:cubicBezTo>
                <a:cubicBezTo>
                  <a:pt x="782" y="4739"/>
                  <a:pt x="310" y="3805"/>
                  <a:pt x="311" y="2880"/>
                </a:cubicBezTo>
                <a:cubicBezTo>
                  <a:pt x="311" y="2429"/>
                  <a:pt x="438" y="2070"/>
                  <a:pt x="440" y="2067"/>
                </a:cubicBezTo>
                <a:cubicBezTo>
                  <a:pt x="441" y="2065"/>
                  <a:pt x="447" y="2062"/>
                  <a:pt x="454" y="2065"/>
                </a:cubicBezTo>
                <a:cubicBezTo>
                  <a:pt x="461" y="2067"/>
                  <a:pt x="463" y="2073"/>
                  <a:pt x="462" y="2075"/>
                </a:cubicBezTo>
                <a:cubicBezTo>
                  <a:pt x="451" y="2112"/>
                  <a:pt x="367" y="2370"/>
                  <a:pt x="367" y="2688"/>
                </a:cubicBezTo>
                <a:cubicBezTo>
                  <a:pt x="367" y="3040"/>
                  <a:pt x="511" y="3247"/>
                  <a:pt x="694" y="3247"/>
                </a:cubicBezTo>
                <a:cubicBezTo>
                  <a:pt x="798" y="3247"/>
                  <a:pt x="885" y="3167"/>
                  <a:pt x="885" y="3056"/>
                </a:cubicBezTo>
                <a:cubicBezTo>
                  <a:pt x="885" y="2840"/>
                  <a:pt x="622" y="2816"/>
                  <a:pt x="622" y="2354"/>
                </a:cubicBezTo>
                <a:cubicBezTo>
                  <a:pt x="622" y="2154"/>
                  <a:pt x="662" y="1978"/>
                  <a:pt x="726" y="1771"/>
                </a:cubicBezTo>
                <a:cubicBezTo>
                  <a:pt x="1029" y="782"/>
                  <a:pt x="1963" y="318"/>
                  <a:pt x="2880" y="311"/>
                </a:cubicBezTo>
                <a:cubicBezTo>
                  <a:pt x="3306" y="308"/>
                  <a:pt x="3680" y="435"/>
                  <a:pt x="3694" y="447"/>
                </a:cubicBezTo>
                <a:cubicBezTo>
                  <a:pt x="3696" y="449"/>
                  <a:pt x="3699" y="455"/>
                  <a:pt x="3696" y="461"/>
                </a:cubicBezTo>
                <a:cubicBezTo>
                  <a:pt x="3693" y="468"/>
                  <a:pt x="3688" y="469"/>
                  <a:pt x="3686" y="469"/>
                </a:cubicBezTo>
                <a:cubicBezTo>
                  <a:pt x="3681" y="468"/>
                  <a:pt x="3439" y="367"/>
                  <a:pt x="3071" y="367"/>
                </a:cubicBezTo>
                <a:cubicBezTo>
                  <a:pt x="2728" y="367"/>
                  <a:pt x="2513" y="510"/>
                  <a:pt x="2513" y="694"/>
                </a:cubicBezTo>
                <a:cubicBezTo>
                  <a:pt x="2513" y="798"/>
                  <a:pt x="2593" y="885"/>
                  <a:pt x="2712" y="885"/>
                </a:cubicBezTo>
                <a:cubicBezTo>
                  <a:pt x="2928" y="885"/>
                  <a:pt x="2944" y="622"/>
                  <a:pt x="3406" y="622"/>
                </a:cubicBezTo>
                <a:cubicBezTo>
                  <a:pt x="3606" y="622"/>
                  <a:pt x="3781" y="662"/>
                  <a:pt x="3989" y="726"/>
                </a:cubicBezTo>
                <a:cubicBezTo>
                  <a:pt x="4986" y="1029"/>
                  <a:pt x="5440" y="1971"/>
                  <a:pt x="5449" y="2880"/>
                </a:cubicBezTo>
                <a:cubicBezTo>
                  <a:pt x="5453" y="3346"/>
                  <a:pt x="5322" y="3699"/>
                  <a:pt x="5321" y="3701"/>
                </a:cubicBezTo>
                <a:close/>
                <a:moveTo>
                  <a:pt x="2880" y="136"/>
                </a:moveTo>
                <a:cubicBezTo>
                  <a:pt x="1364" y="136"/>
                  <a:pt x="135" y="1364"/>
                  <a:pt x="135" y="2880"/>
                </a:cubicBezTo>
                <a:cubicBezTo>
                  <a:pt x="135" y="4396"/>
                  <a:pt x="1364" y="5624"/>
                  <a:pt x="2880" y="5624"/>
                </a:cubicBezTo>
                <a:cubicBezTo>
                  <a:pt x="4396" y="5624"/>
                  <a:pt x="5624" y="4396"/>
                  <a:pt x="5624" y="2880"/>
                </a:cubicBezTo>
                <a:cubicBezTo>
                  <a:pt x="5624" y="1372"/>
                  <a:pt x="4396" y="136"/>
                  <a:pt x="2880" y="136"/>
                </a:cubicBezTo>
                <a:close/>
                <a:moveTo>
                  <a:pt x="2880" y="5760"/>
                </a:moveTo>
                <a:cubicBezTo>
                  <a:pt x="1292" y="5760"/>
                  <a:pt x="0" y="4476"/>
                  <a:pt x="0" y="2880"/>
                </a:cubicBezTo>
                <a:cubicBezTo>
                  <a:pt x="0" y="1292"/>
                  <a:pt x="1292" y="0"/>
                  <a:pt x="2880" y="0"/>
                </a:cubicBezTo>
                <a:cubicBezTo>
                  <a:pt x="4467" y="0"/>
                  <a:pt x="5760" y="1292"/>
                  <a:pt x="5760" y="2880"/>
                </a:cubicBezTo>
                <a:cubicBezTo>
                  <a:pt x="5760" y="4476"/>
                  <a:pt x="4467" y="5760"/>
                  <a:pt x="2880" y="5760"/>
                </a:cubicBezTo>
                <a:close/>
              </a:path>
            </a:pathLst>
          </a:custGeom>
          <a:solidFill>
            <a:srgbClr val="005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545120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Monogram 2">
    <p:bg>
      <p:bgPr>
        <a:solidFill>
          <a:schemeClr val="accent1"/>
        </a:solidFill>
        <a:effectLst/>
      </p:bgPr>
    </p:bg>
    <p:spTree>
      <p:nvGrpSpPr>
        <p:cNvPr id="1" name=""/>
        <p:cNvGrpSpPr/>
        <p:nvPr/>
      </p:nvGrpSpPr>
      <p:grpSpPr>
        <a:xfrm>
          <a:off x="0" y="0"/>
          <a:ext cx="0" cy="0"/>
          <a:chOff x="0" y="0"/>
          <a:chExt cx="0" cy="0"/>
        </a:xfrm>
      </p:grpSpPr>
      <p:sp>
        <p:nvSpPr>
          <p:cNvPr id="5" name="Freeform 5"/>
          <p:cNvSpPr>
            <a:spLocks noChangeAspect="1" noEditPoints="1"/>
          </p:cNvSpPr>
          <p:nvPr userDrawn="1"/>
        </p:nvSpPr>
        <p:spPr bwMode="black">
          <a:xfrm>
            <a:off x="4757541" y="2110155"/>
            <a:ext cx="2651760" cy="2651760"/>
          </a:xfrm>
          <a:custGeom>
            <a:avLst/>
            <a:gdLst>
              <a:gd name="T0" fmla="*/ 3869 w 5760"/>
              <a:gd name="T1" fmla="*/ 1545 h 5760"/>
              <a:gd name="T2" fmla="*/ 2018 w 5760"/>
              <a:gd name="T3" fmla="*/ 2250 h 5760"/>
              <a:gd name="T4" fmla="*/ 2018 w 5760"/>
              <a:gd name="T5" fmla="*/ 2250 h 5760"/>
              <a:gd name="T6" fmla="*/ 1556 w 5760"/>
              <a:gd name="T7" fmla="*/ 3934 h 5760"/>
              <a:gd name="T8" fmla="*/ 1755 w 5760"/>
              <a:gd name="T9" fmla="*/ 4133 h 5760"/>
              <a:gd name="T10" fmla="*/ 3470 w 5760"/>
              <a:gd name="T11" fmla="*/ 3455 h 5760"/>
              <a:gd name="T12" fmla="*/ 3861 w 5760"/>
              <a:gd name="T13" fmla="*/ 3710 h 5760"/>
              <a:gd name="T14" fmla="*/ 3933 w 5760"/>
              <a:gd name="T15" fmla="*/ 3255 h 5760"/>
              <a:gd name="T16" fmla="*/ 3734 w 5760"/>
              <a:gd name="T17" fmla="*/ 4133 h 5760"/>
              <a:gd name="T18" fmla="*/ 3694 w 5760"/>
              <a:gd name="T19" fmla="*/ 2712 h 5760"/>
              <a:gd name="T20" fmla="*/ 3905 w 5760"/>
              <a:gd name="T21" fmla="*/ 2466 h 5760"/>
              <a:gd name="T22" fmla="*/ 3574 w 5760"/>
              <a:gd name="T23" fmla="*/ 2354 h 5760"/>
              <a:gd name="T24" fmla="*/ 3853 w 5760"/>
              <a:gd name="T25" fmla="*/ 1324 h 5760"/>
              <a:gd name="T26" fmla="*/ 3295 w 5760"/>
              <a:gd name="T27" fmla="*/ 2298 h 5760"/>
              <a:gd name="T28" fmla="*/ 2685 w 5760"/>
              <a:gd name="T29" fmla="*/ 2469 h 5760"/>
              <a:gd name="T30" fmla="*/ 2816 w 5760"/>
              <a:gd name="T31" fmla="*/ 1987 h 5760"/>
              <a:gd name="T32" fmla="*/ 2170 w 5760"/>
              <a:gd name="T33" fmla="*/ 2593 h 5760"/>
              <a:gd name="T34" fmla="*/ 2712 w 5760"/>
              <a:gd name="T35" fmla="*/ 1580 h 5760"/>
              <a:gd name="T36" fmla="*/ 1779 w 5760"/>
              <a:gd name="T37" fmla="*/ 2274 h 5760"/>
              <a:gd name="T38" fmla="*/ 1643 w 5760"/>
              <a:gd name="T39" fmla="*/ 1795 h 5760"/>
              <a:gd name="T40" fmla="*/ 1388 w 5760"/>
              <a:gd name="T41" fmla="*/ 2066 h 5760"/>
              <a:gd name="T42" fmla="*/ 2122 w 5760"/>
              <a:gd name="T43" fmla="*/ 2792 h 5760"/>
              <a:gd name="T44" fmla="*/ 2417 w 5760"/>
              <a:gd name="T45" fmla="*/ 2832 h 5760"/>
              <a:gd name="T46" fmla="*/ 1292 w 5760"/>
              <a:gd name="T47" fmla="*/ 3917 h 5760"/>
              <a:gd name="T48" fmla="*/ 2537 w 5760"/>
              <a:gd name="T49" fmla="*/ 3678 h 5760"/>
              <a:gd name="T50" fmla="*/ 3374 w 5760"/>
              <a:gd name="T51" fmla="*/ 2489 h 5760"/>
              <a:gd name="T52" fmla="*/ 2888 w 5760"/>
              <a:gd name="T53" fmla="*/ 3502 h 5760"/>
              <a:gd name="T54" fmla="*/ 4484 w 5760"/>
              <a:gd name="T55" fmla="*/ 3646 h 5760"/>
              <a:gd name="T56" fmla="*/ 5321 w 5760"/>
              <a:gd name="T57" fmla="*/ 3701 h 5760"/>
              <a:gd name="T58" fmla="*/ 5297 w 5760"/>
              <a:gd name="T59" fmla="*/ 3694 h 5760"/>
              <a:gd name="T60" fmla="*/ 5066 w 5760"/>
              <a:gd name="T61" fmla="*/ 2513 h 5760"/>
              <a:gd name="T62" fmla="*/ 5138 w 5760"/>
              <a:gd name="T63" fmla="*/ 3415 h 5760"/>
              <a:gd name="T64" fmla="*/ 2880 w 5760"/>
              <a:gd name="T65" fmla="*/ 5449 h 5760"/>
              <a:gd name="T66" fmla="*/ 2063 w 5760"/>
              <a:gd name="T67" fmla="*/ 5306 h 5760"/>
              <a:gd name="T68" fmla="*/ 2689 w 5760"/>
              <a:gd name="T69" fmla="*/ 5393 h 5760"/>
              <a:gd name="T70" fmla="*/ 3047 w 5760"/>
              <a:gd name="T71" fmla="*/ 4875 h 5760"/>
              <a:gd name="T72" fmla="*/ 1771 w 5760"/>
              <a:gd name="T73" fmla="*/ 5042 h 5760"/>
              <a:gd name="T74" fmla="*/ 440 w 5760"/>
              <a:gd name="T75" fmla="*/ 2067 h 5760"/>
              <a:gd name="T76" fmla="*/ 462 w 5760"/>
              <a:gd name="T77" fmla="*/ 2075 h 5760"/>
              <a:gd name="T78" fmla="*/ 694 w 5760"/>
              <a:gd name="T79" fmla="*/ 3247 h 5760"/>
              <a:gd name="T80" fmla="*/ 622 w 5760"/>
              <a:gd name="T81" fmla="*/ 2354 h 5760"/>
              <a:gd name="T82" fmla="*/ 2880 w 5760"/>
              <a:gd name="T83" fmla="*/ 311 h 5760"/>
              <a:gd name="T84" fmla="*/ 3696 w 5760"/>
              <a:gd name="T85" fmla="*/ 461 h 5760"/>
              <a:gd name="T86" fmla="*/ 3071 w 5760"/>
              <a:gd name="T87" fmla="*/ 367 h 5760"/>
              <a:gd name="T88" fmla="*/ 2712 w 5760"/>
              <a:gd name="T89" fmla="*/ 885 h 5760"/>
              <a:gd name="T90" fmla="*/ 3989 w 5760"/>
              <a:gd name="T91" fmla="*/ 726 h 5760"/>
              <a:gd name="T92" fmla="*/ 5321 w 5760"/>
              <a:gd name="T93" fmla="*/ 3701 h 5760"/>
              <a:gd name="T94" fmla="*/ 135 w 5760"/>
              <a:gd name="T95" fmla="*/ 2880 h 5760"/>
              <a:gd name="T96" fmla="*/ 5624 w 5760"/>
              <a:gd name="T97" fmla="*/ 2880 h 5760"/>
              <a:gd name="T98" fmla="*/ 2880 w 5760"/>
              <a:gd name="T99" fmla="*/ 5760 h 5760"/>
              <a:gd name="T100" fmla="*/ 2880 w 5760"/>
              <a:gd name="T101" fmla="*/ 0 h 5760"/>
              <a:gd name="T102" fmla="*/ 2880 w 5760"/>
              <a:gd name="T103"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5760">
                <a:moveTo>
                  <a:pt x="3526" y="2130"/>
                </a:moveTo>
                <a:cubicBezTo>
                  <a:pt x="3526" y="1803"/>
                  <a:pt x="3748" y="1485"/>
                  <a:pt x="3869" y="1545"/>
                </a:cubicBezTo>
                <a:cubicBezTo>
                  <a:pt x="4006" y="1614"/>
                  <a:pt x="3766" y="1923"/>
                  <a:pt x="3526" y="2130"/>
                </a:cubicBezTo>
                <a:moveTo>
                  <a:pt x="2018" y="2250"/>
                </a:moveTo>
                <a:cubicBezTo>
                  <a:pt x="2018" y="1987"/>
                  <a:pt x="2278" y="1486"/>
                  <a:pt x="2437" y="1539"/>
                </a:cubicBezTo>
                <a:cubicBezTo>
                  <a:pt x="2625" y="1601"/>
                  <a:pt x="2282" y="2106"/>
                  <a:pt x="2018" y="2250"/>
                </a:cubicBezTo>
                <a:close/>
                <a:moveTo>
                  <a:pt x="1755" y="4133"/>
                </a:moveTo>
                <a:cubicBezTo>
                  <a:pt x="1635" y="4138"/>
                  <a:pt x="1556" y="4062"/>
                  <a:pt x="1556" y="3934"/>
                </a:cubicBezTo>
                <a:cubicBezTo>
                  <a:pt x="1556" y="3591"/>
                  <a:pt x="2031" y="3264"/>
                  <a:pt x="2390" y="3088"/>
                </a:cubicBezTo>
                <a:cubicBezTo>
                  <a:pt x="2327" y="3567"/>
                  <a:pt x="2165" y="4114"/>
                  <a:pt x="1755" y="4133"/>
                </a:cubicBezTo>
                <a:close/>
                <a:moveTo>
                  <a:pt x="3949" y="3016"/>
                </a:moveTo>
                <a:cubicBezTo>
                  <a:pt x="3678" y="3016"/>
                  <a:pt x="3470" y="3215"/>
                  <a:pt x="3470" y="3455"/>
                </a:cubicBezTo>
                <a:cubicBezTo>
                  <a:pt x="3470" y="3654"/>
                  <a:pt x="3590" y="3813"/>
                  <a:pt x="3750" y="3813"/>
                </a:cubicBezTo>
                <a:cubicBezTo>
                  <a:pt x="3806" y="3813"/>
                  <a:pt x="3861" y="3782"/>
                  <a:pt x="3861" y="3710"/>
                </a:cubicBezTo>
                <a:cubicBezTo>
                  <a:pt x="3861" y="3606"/>
                  <a:pt x="3724" y="3581"/>
                  <a:pt x="3734" y="3426"/>
                </a:cubicBezTo>
                <a:cubicBezTo>
                  <a:pt x="3741" y="3323"/>
                  <a:pt x="3837" y="3255"/>
                  <a:pt x="3933" y="3255"/>
                </a:cubicBezTo>
                <a:cubicBezTo>
                  <a:pt x="4124" y="3255"/>
                  <a:pt x="4214" y="3440"/>
                  <a:pt x="4214" y="3632"/>
                </a:cubicBezTo>
                <a:cubicBezTo>
                  <a:pt x="4206" y="3927"/>
                  <a:pt x="3989" y="4133"/>
                  <a:pt x="3734" y="4133"/>
                </a:cubicBezTo>
                <a:cubicBezTo>
                  <a:pt x="3398" y="4133"/>
                  <a:pt x="3183" y="3813"/>
                  <a:pt x="3183" y="3470"/>
                </a:cubicBezTo>
                <a:cubicBezTo>
                  <a:pt x="3183" y="2960"/>
                  <a:pt x="3518" y="2760"/>
                  <a:pt x="3694" y="2712"/>
                </a:cubicBezTo>
                <a:cubicBezTo>
                  <a:pt x="3696" y="2712"/>
                  <a:pt x="4153" y="2794"/>
                  <a:pt x="4138" y="2592"/>
                </a:cubicBezTo>
                <a:cubicBezTo>
                  <a:pt x="4132" y="2504"/>
                  <a:pt x="4000" y="2470"/>
                  <a:pt x="3905" y="2466"/>
                </a:cubicBezTo>
                <a:cubicBezTo>
                  <a:pt x="3799" y="2462"/>
                  <a:pt x="3692" y="2500"/>
                  <a:pt x="3692" y="2500"/>
                </a:cubicBezTo>
                <a:cubicBezTo>
                  <a:pt x="3636" y="2472"/>
                  <a:pt x="3598" y="2417"/>
                  <a:pt x="3574" y="2354"/>
                </a:cubicBezTo>
                <a:cubicBezTo>
                  <a:pt x="3901" y="2106"/>
                  <a:pt x="4133" y="1867"/>
                  <a:pt x="4133" y="1596"/>
                </a:cubicBezTo>
                <a:cubicBezTo>
                  <a:pt x="4133" y="1452"/>
                  <a:pt x="4037" y="1324"/>
                  <a:pt x="3853" y="1324"/>
                </a:cubicBezTo>
                <a:cubicBezTo>
                  <a:pt x="3526" y="1324"/>
                  <a:pt x="3279" y="1739"/>
                  <a:pt x="3279" y="2114"/>
                </a:cubicBezTo>
                <a:cubicBezTo>
                  <a:pt x="3279" y="2178"/>
                  <a:pt x="3279" y="2242"/>
                  <a:pt x="3295" y="2298"/>
                </a:cubicBezTo>
                <a:cubicBezTo>
                  <a:pt x="3087" y="2449"/>
                  <a:pt x="2933" y="2543"/>
                  <a:pt x="2654" y="2711"/>
                </a:cubicBezTo>
                <a:cubicBezTo>
                  <a:pt x="2654" y="2676"/>
                  <a:pt x="2661" y="2586"/>
                  <a:pt x="2685" y="2469"/>
                </a:cubicBezTo>
                <a:cubicBezTo>
                  <a:pt x="2780" y="2365"/>
                  <a:pt x="2912" y="2210"/>
                  <a:pt x="2912" y="2090"/>
                </a:cubicBezTo>
                <a:cubicBezTo>
                  <a:pt x="2912" y="2034"/>
                  <a:pt x="2880" y="1987"/>
                  <a:pt x="2816" y="1987"/>
                </a:cubicBezTo>
                <a:cubicBezTo>
                  <a:pt x="2657" y="1987"/>
                  <a:pt x="2537" y="2226"/>
                  <a:pt x="2505" y="2393"/>
                </a:cubicBezTo>
                <a:cubicBezTo>
                  <a:pt x="2433" y="2481"/>
                  <a:pt x="2290" y="2593"/>
                  <a:pt x="2170" y="2593"/>
                </a:cubicBezTo>
                <a:cubicBezTo>
                  <a:pt x="2074" y="2593"/>
                  <a:pt x="2042" y="2505"/>
                  <a:pt x="2034" y="2473"/>
                </a:cubicBezTo>
                <a:cubicBezTo>
                  <a:pt x="2338" y="2369"/>
                  <a:pt x="2712" y="1955"/>
                  <a:pt x="2712" y="1580"/>
                </a:cubicBezTo>
                <a:cubicBezTo>
                  <a:pt x="2712" y="1500"/>
                  <a:pt x="2681" y="1324"/>
                  <a:pt x="2441" y="1324"/>
                </a:cubicBezTo>
                <a:cubicBezTo>
                  <a:pt x="2082" y="1324"/>
                  <a:pt x="1779" y="1859"/>
                  <a:pt x="1779" y="2274"/>
                </a:cubicBezTo>
                <a:cubicBezTo>
                  <a:pt x="1651" y="2274"/>
                  <a:pt x="1604" y="2138"/>
                  <a:pt x="1604" y="2034"/>
                </a:cubicBezTo>
                <a:cubicBezTo>
                  <a:pt x="1604" y="1931"/>
                  <a:pt x="1643" y="1827"/>
                  <a:pt x="1643" y="1795"/>
                </a:cubicBezTo>
                <a:cubicBezTo>
                  <a:pt x="1643" y="1763"/>
                  <a:pt x="1627" y="1723"/>
                  <a:pt x="1580" y="1723"/>
                </a:cubicBezTo>
                <a:cubicBezTo>
                  <a:pt x="1460" y="1723"/>
                  <a:pt x="1388" y="1883"/>
                  <a:pt x="1388" y="2066"/>
                </a:cubicBezTo>
                <a:cubicBezTo>
                  <a:pt x="1396" y="2322"/>
                  <a:pt x="1564" y="2481"/>
                  <a:pt x="1787" y="2497"/>
                </a:cubicBezTo>
                <a:cubicBezTo>
                  <a:pt x="1819" y="2649"/>
                  <a:pt x="1955" y="2792"/>
                  <a:pt x="2122" y="2792"/>
                </a:cubicBezTo>
                <a:cubicBezTo>
                  <a:pt x="2226" y="2792"/>
                  <a:pt x="2353" y="2760"/>
                  <a:pt x="2441" y="2681"/>
                </a:cubicBezTo>
                <a:cubicBezTo>
                  <a:pt x="2433" y="2737"/>
                  <a:pt x="2425" y="2784"/>
                  <a:pt x="2417" y="2832"/>
                </a:cubicBezTo>
                <a:cubicBezTo>
                  <a:pt x="2066" y="3016"/>
                  <a:pt x="1811" y="3143"/>
                  <a:pt x="1580" y="3351"/>
                </a:cubicBezTo>
                <a:cubicBezTo>
                  <a:pt x="1396" y="3518"/>
                  <a:pt x="1292" y="3742"/>
                  <a:pt x="1292" y="3917"/>
                </a:cubicBezTo>
                <a:cubicBezTo>
                  <a:pt x="1292" y="4157"/>
                  <a:pt x="1444" y="4380"/>
                  <a:pt x="1755" y="4380"/>
                </a:cubicBezTo>
                <a:cubicBezTo>
                  <a:pt x="2122" y="4380"/>
                  <a:pt x="2401" y="4085"/>
                  <a:pt x="2537" y="3678"/>
                </a:cubicBezTo>
                <a:cubicBezTo>
                  <a:pt x="2601" y="3486"/>
                  <a:pt x="2626" y="3208"/>
                  <a:pt x="2642" y="2952"/>
                </a:cubicBezTo>
                <a:cubicBezTo>
                  <a:pt x="3009" y="2745"/>
                  <a:pt x="3183" y="2625"/>
                  <a:pt x="3374" y="2489"/>
                </a:cubicBezTo>
                <a:cubicBezTo>
                  <a:pt x="3398" y="2529"/>
                  <a:pt x="3423" y="2561"/>
                  <a:pt x="3454" y="2585"/>
                </a:cubicBezTo>
                <a:cubicBezTo>
                  <a:pt x="3287" y="2673"/>
                  <a:pt x="2888" y="2920"/>
                  <a:pt x="2888" y="3502"/>
                </a:cubicBezTo>
                <a:cubicBezTo>
                  <a:pt x="2888" y="3917"/>
                  <a:pt x="3167" y="4380"/>
                  <a:pt x="3718" y="4380"/>
                </a:cubicBezTo>
                <a:cubicBezTo>
                  <a:pt x="4172" y="4380"/>
                  <a:pt x="4484" y="4005"/>
                  <a:pt x="4484" y="3646"/>
                </a:cubicBezTo>
                <a:cubicBezTo>
                  <a:pt x="4484" y="3319"/>
                  <a:pt x="4300" y="3016"/>
                  <a:pt x="3949" y="3016"/>
                </a:cubicBezTo>
                <a:close/>
                <a:moveTo>
                  <a:pt x="5321" y="3701"/>
                </a:moveTo>
                <a:cubicBezTo>
                  <a:pt x="5319" y="3703"/>
                  <a:pt x="5315" y="3707"/>
                  <a:pt x="5306" y="3704"/>
                </a:cubicBezTo>
                <a:cubicBezTo>
                  <a:pt x="5299" y="3702"/>
                  <a:pt x="5297" y="3698"/>
                  <a:pt x="5297" y="3694"/>
                </a:cubicBezTo>
                <a:cubicBezTo>
                  <a:pt x="5298" y="3689"/>
                  <a:pt x="5394" y="3405"/>
                  <a:pt x="5393" y="3080"/>
                </a:cubicBezTo>
                <a:cubicBezTo>
                  <a:pt x="5392" y="2728"/>
                  <a:pt x="5249" y="2513"/>
                  <a:pt x="5066" y="2513"/>
                </a:cubicBezTo>
                <a:cubicBezTo>
                  <a:pt x="4954" y="2513"/>
                  <a:pt x="4874" y="2593"/>
                  <a:pt x="4874" y="2712"/>
                </a:cubicBezTo>
                <a:cubicBezTo>
                  <a:pt x="4874" y="2928"/>
                  <a:pt x="5138" y="2944"/>
                  <a:pt x="5138" y="3415"/>
                </a:cubicBezTo>
                <a:cubicBezTo>
                  <a:pt x="5138" y="3606"/>
                  <a:pt x="5098" y="3789"/>
                  <a:pt x="5034" y="3989"/>
                </a:cubicBezTo>
                <a:cubicBezTo>
                  <a:pt x="4739" y="4986"/>
                  <a:pt x="3797" y="5449"/>
                  <a:pt x="2880" y="5449"/>
                </a:cubicBezTo>
                <a:cubicBezTo>
                  <a:pt x="2457" y="5449"/>
                  <a:pt x="2157" y="5362"/>
                  <a:pt x="2067" y="5322"/>
                </a:cubicBezTo>
                <a:cubicBezTo>
                  <a:pt x="2063" y="5320"/>
                  <a:pt x="2061" y="5313"/>
                  <a:pt x="2063" y="5306"/>
                </a:cubicBezTo>
                <a:cubicBezTo>
                  <a:pt x="2065" y="5300"/>
                  <a:pt x="2072" y="5296"/>
                  <a:pt x="2075" y="5298"/>
                </a:cubicBezTo>
                <a:cubicBezTo>
                  <a:pt x="2111" y="5312"/>
                  <a:pt x="2369" y="5393"/>
                  <a:pt x="2689" y="5393"/>
                </a:cubicBezTo>
                <a:cubicBezTo>
                  <a:pt x="3040" y="5393"/>
                  <a:pt x="3247" y="5250"/>
                  <a:pt x="3247" y="5074"/>
                </a:cubicBezTo>
                <a:cubicBezTo>
                  <a:pt x="3247" y="4962"/>
                  <a:pt x="3159" y="4875"/>
                  <a:pt x="3047" y="4875"/>
                </a:cubicBezTo>
                <a:cubicBezTo>
                  <a:pt x="2832" y="4875"/>
                  <a:pt x="2816" y="5146"/>
                  <a:pt x="2353" y="5146"/>
                </a:cubicBezTo>
                <a:cubicBezTo>
                  <a:pt x="2154" y="5146"/>
                  <a:pt x="1979" y="5106"/>
                  <a:pt x="1771" y="5042"/>
                </a:cubicBezTo>
                <a:cubicBezTo>
                  <a:pt x="782" y="4739"/>
                  <a:pt x="310" y="3805"/>
                  <a:pt x="311" y="2880"/>
                </a:cubicBezTo>
                <a:cubicBezTo>
                  <a:pt x="311" y="2429"/>
                  <a:pt x="438" y="2070"/>
                  <a:pt x="440" y="2067"/>
                </a:cubicBezTo>
                <a:cubicBezTo>
                  <a:pt x="441" y="2065"/>
                  <a:pt x="447" y="2062"/>
                  <a:pt x="454" y="2065"/>
                </a:cubicBezTo>
                <a:cubicBezTo>
                  <a:pt x="461" y="2067"/>
                  <a:pt x="463" y="2073"/>
                  <a:pt x="462" y="2075"/>
                </a:cubicBezTo>
                <a:cubicBezTo>
                  <a:pt x="451" y="2112"/>
                  <a:pt x="367" y="2370"/>
                  <a:pt x="367" y="2688"/>
                </a:cubicBezTo>
                <a:cubicBezTo>
                  <a:pt x="367" y="3040"/>
                  <a:pt x="511" y="3247"/>
                  <a:pt x="694" y="3247"/>
                </a:cubicBezTo>
                <a:cubicBezTo>
                  <a:pt x="798" y="3247"/>
                  <a:pt x="885" y="3167"/>
                  <a:pt x="885" y="3056"/>
                </a:cubicBezTo>
                <a:cubicBezTo>
                  <a:pt x="885" y="2840"/>
                  <a:pt x="622" y="2816"/>
                  <a:pt x="622" y="2354"/>
                </a:cubicBezTo>
                <a:cubicBezTo>
                  <a:pt x="622" y="2154"/>
                  <a:pt x="662" y="1978"/>
                  <a:pt x="726" y="1771"/>
                </a:cubicBezTo>
                <a:cubicBezTo>
                  <a:pt x="1029" y="782"/>
                  <a:pt x="1963" y="318"/>
                  <a:pt x="2880" y="311"/>
                </a:cubicBezTo>
                <a:cubicBezTo>
                  <a:pt x="3306" y="308"/>
                  <a:pt x="3680" y="435"/>
                  <a:pt x="3694" y="447"/>
                </a:cubicBezTo>
                <a:cubicBezTo>
                  <a:pt x="3696" y="449"/>
                  <a:pt x="3699" y="455"/>
                  <a:pt x="3696" y="461"/>
                </a:cubicBezTo>
                <a:cubicBezTo>
                  <a:pt x="3693" y="468"/>
                  <a:pt x="3688" y="469"/>
                  <a:pt x="3686" y="469"/>
                </a:cubicBezTo>
                <a:cubicBezTo>
                  <a:pt x="3681" y="468"/>
                  <a:pt x="3439" y="367"/>
                  <a:pt x="3071" y="367"/>
                </a:cubicBezTo>
                <a:cubicBezTo>
                  <a:pt x="2728" y="367"/>
                  <a:pt x="2513" y="510"/>
                  <a:pt x="2513" y="694"/>
                </a:cubicBezTo>
                <a:cubicBezTo>
                  <a:pt x="2513" y="798"/>
                  <a:pt x="2593" y="885"/>
                  <a:pt x="2712" y="885"/>
                </a:cubicBezTo>
                <a:cubicBezTo>
                  <a:pt x="2928" y="885"/>
                  <a:pt x="2944" y="622"/>
                  <a:pt x="3406" y="622"/>
                </a:cubicBezTo>
                <a:cubicBezTo>
                  <a:pt x="3606" y="622"/>
                  <a:pt x="3781" y="662"/>
                  <a:pt x="3989" y="726"/>
                </a:cubicBezTo>
                <a:cubicBezTo>
                  <a:pt x="4986" y="1029"/>
                  <a:pt x="5440" y="1971"/>
                  <a:pt x="5449" y="2880"/>
                </a:cubicBezTo>
                <a:cubicBezTo>
                  <a:pt x="5453" y="3346"/>
                  <a:pt x="5322" y="3699"/>
                  <a:pt x="5321" y="3701"/>
                </a:cubicBezTo>
                <a:close/>
                <a:moveTo>
                  <a:pt x="2880" y="136"/>
                </a:moveTo>
                <a:cubicBezTo>
                  <a:pt x="1364" y="136"/>
                  <a:pt x="135" y="1364"/>
                  <a:pt x="135" y="2880"/>
                </a:cubicBezTo>
                <a:cubicBezTo>
                  <a:pt x="135" y="4396"/>
                  <a:pt x="1364" y="5624"/>
                  <a:pt x="2880" y="5624"/>
                </a:cubicBezTo>
                <a:cubicBezTo>
                  <a:pt x="4396" y="5624"/>
                  <a:pt x="5624" y="4396"/>
                  <a:pt x="5624" y="2880"/>
                </a:cubicBezTo>
                <a:cubicBezTo>
                  <a:pt x="5624" y="1372"/>
                  <a:pt x="4396" y="136"/>
                  <a:pt x="2880" y="136"/>
                </a:cubicBezTo>
                <a:close/>
                <a:moveTo>
                  <a:pt x="2880" y="5760"/>
                </a:moveTo>
                <a:cubicBezTo>
                  <a:pt x="1292" y="5760"/>
                  <a:pt x="0" y="4476"/>
                  <a:pt x="0" y="2880"/>
                </a:cubicBezTo>
                <a:cubicBezTo>
                  <a:pt x="0" y="1292"/>
                  <a:pt x="1292" y="0"/>
                  <a:pt x="2880" y="0"/>
                </a:cubicBezTo>
                <a:cubicBezTo>
                  <a:pt x="4467" y="0"/>
                  <a:pt x="5760" y="1292"/>
                  <a:pt x="5760" y="2880"/>
                </a:cubicBezTo>
                <a:cubicBezTo>
                  <a:pt x="5760" y="4476"/>
                  <a:pt x="4467" y="5760"/>
                  <a:pt x="2880" y="576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53915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ection Header Opt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69D89F-43BC-9C46-92A8-7CE20CA4D8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307DF1F2-F062-1E44-9E8B-47E9627323C9}" type="datetime1">
              <a:rPr lang="en-US" smtClean="0"/>
              <a:t>8/26/2023</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18036"/>
            <a:ext cx="7180385" cy="1421928"/>
          </a:xfrm>
        </p:spPr>
        <p:txBody>
          <a:bodyPr anchor="ctr" anchorCtr="0"/>
          <a:lstStyle>
            <a:lvl1pPr>
              <a:defRPr sz="4800"/>
            </a:lvl1pPr>
          </a:lstStyle>
          <a:p>
            <a:r>
              <a:rPr lang="en-US"/>
              <a:t>Section layout: Enter section name here</a:t>
            </a:r>
          </a:p>
        </p:txBody>
      </p:sp>
      <p:pic>
        <p:nvPicPr>
          <p:cNvPr id="4" name="Picture 3" descr="A black and white logo&#10;&#10;Description automatically generated with low confidence">
            <a:extLst>
              <a:ext uri="{FF2B5EF4-FFF2-40B4-BE49-F238E27FC236}">
                <a16:creationId xmlns:a16="http://schemas.microsoft.com/office/drawing/2014/main" id="{F63D5F1A-0CA4-7553-49E5-B45025E6564D}"/>
              </a:ext>
            </a:extLst>
          </p:cNvPr>
          <p:cNvPicPr>
            <a:picLocks noChangeAspect="1"/>
          </p:cNvPicPr>
          <p:nvPr userDrawn="1"/>
        </p:nvPicPr>
        <p:blipFill rotWithShape="1">
          <a:blip r:embed="rId3" cstate="email">
            <a:alphaModFix amt="15000"/>
            <a:extLst>
              <a:ext uri="{28A0092B-C50C-407E-A947-70E740481C1C}">
                <a14:useLocalDpi xmlns:a14="http://schemas.microsoft.com/office/drawing/2010/main"/>
              </a:ext>
            </a:extLst>
          </a:blip>
          <a:srcRect/>
          <a:stretch/>
        </p:blipFill>
        <p:spPr>
          <a:xfrm>
            <a:off x="6847368" y="-1"/>
            <a:ext cx="5344632" cy="6857999"/>
          </a:xfrm>
          <a:prstGeom prst="rect">
            <a:avLst/>
          </a:prstGeom>
        </p:spPr>
      </p:pic>
      <p:sp>
        <p:nvSpPr>
          <p:cNvPr id="11" name="TextBox 10">
            <a:extLst>
              <a:ext uri="{FF2B5EF4-FFF2-40B4-BE49-F238E27FC236}">
                <a16:creationId xmlns:a16="http://schemas.microsoft.com/office/drawing/2014/main" id="{7D1187C2-672B-4746-B492-AAFE541C6514}"/>
              </a:ext>
            </a:extLst>
          </p:cNvPr>
          <p:cNvSpPr txBox="1"/>
          <p:nvPr userDrawn="1"/>
        </p:nvSpPr>
        <p:spPr>
          <a:xfrm>
            <a:off x="5122817" y="6389813"/>
            <a:ext cx="1946367" cy="184666"/>
          </a:xfrm>
          <a:prstGeom prst="rect">
            <a:avLst/>
          </a:prstGeom>
          <a:noFill/>
        </p:spPr>
        <p:txBody>
          <a:bodyPr wrap="none" rtlCol="0">
            <a:spAutoFit/>
          </a:bodyPr>
          <a:lstStyle/>
          <a:p>
            <a:pPr algn="ctr"/>
            <a:r>
              <a:rPr lang="en-US" sz="600" dirty="0"/>
              <a:t>© 2023, Amazon Web Services, Inc. or its affiliates.</a:t>
            </a:r>
          </a:p>
        </p:txBody>
      </p:sp>
    </p:spTree>
    <p:extLst>
      <p:ext uri="{BB962C8B-B14F-4D97-AF65-F5344CB8AC3E}">
        <p14:creationId xmlns:p14="http://schemas.microsoft.com/office/powerpoint/2010/main" val="238750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H+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312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Bod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83CFA6-5008-447F-A769-035FBEB56F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0" y="0"/>
            <a:ext cx="12192000" cy="1108362"/>
          </a:xfrm>
          <a:prstGeom prst="rect">
            <a:avLst/>
          </a:prstGeom>
        </p:spPr>
      </p:pic>
      <p:sp>
        <p:nvSpPr>
          <p:cNvPr id="2" name="Title 1">
            <a:extLst>
              <a:ext uri="{FF2B5EF4-FFF2-40B4-BE49-F238E27FC236}">
                <a16:creationId xmlns:a16="http://schemas.microsoft.com/office/drawing/2014/main" id="{CD4BC23E-6E8C-4322-92F6-725C81A37BD8}"/>
              </a:ext>
            </a:extLst>
          </p:cNvPr>
          <p:cNvSpPr>
            <a:spLocks noGrp="1"/>
          </p:cNvSpPr>
          <p:nvPr>
            <p:ph type="title" hasCustomPrompt="1"/>
          </p:nvPr>
        </p:nvSpPr>
        <p:spPr>
          <a:xfrm>
            <a:off x="838200" y="685800"/>
            <a:ext cx="10515600" cy="1004888"/>
          </a:xfrm>
          <a:prstGeom prst="rect">
            <a:avLst/>
          </a:prstGeom>
        </p:spPr>
        <p:txBody>
          <a:bodyPr/>
          <a:lstStyle>
            <a:lvl1pPr>
              <a:defRPr sz="3200" spc="300">
                <a:solidFill>
                  <a:srgbClr val="035EA0"/>
                </a:solidFill>
                <a:latin typeface="+mn-lt"/>
              </a:defRPr>
            </a:lvl1pPr>
          </a:lstStyle>
          <a:p>
            <a:r>
              <a:rPr lang="en-US" dirty="0"/>
              <a:t>TITLE HERE</a:t>
            </a:r>
          </a:p>
        </p:txBody>
      </p:sp>
      <p:pic>
        <p:nvPicPr>
          <p:cNvPr id="5" name="Picture 4">
            <a:extLst>
              <a:ext uri="{FF2B5EF4-FFF2-40B4-BE49-F238E27FC236}">
                <a16:creationId xmlns:a16="http://schemas.microsoft.com/office/drawing/2014/main" id="{27484B9B-0746-4D3E-B874-033726255BB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4618" t="38571" r="26618" b="41160"/>
          <a:stretch/>
        </p:blipFill>
        <p:spPr>
          <a:xfrm>
            <a:off x="10329501" y="0"/>
            <a:ext cx="1670658" cy="898667"/>
          </a:xfrm>
          <a:prstGeom prst="rect">
            <a:avLst/>
          </a:prstGeom>
        </p:spPr>
      </p:pic>
      <p:sp>
        <p:nvSpPr>
          <p:cNvPr id="12" name="TextBox 11">
            <a:extLst>
              <a:ext uri="{FF2B5EF4-FFF2-40B4-BE49-F238E27FC236}">
                <a16:creationId xmlns:a16="http://schemas.microsoft.com/office/drawing/2014/main" id="{9AF748E0-99D2-4702-B131-36DBDBF83C71}"/>
              </a:ext>
            </a:extLst>
          </p:cNvPr>
          <p:cNvSpPr txBox="1"/>
          <p:nvPr userDrawn="1"/>
        </p:nvSpPr>
        <p:spPr>
          <a:xfrm>
            <a:off x="11495448" y="6571190"/>
            <a:ext cx="640903" cy="276999"/>
          </a:xfrm>
          <a:prstGeom prst="rect">
            <a:avLst/>
          </a:prstGeom>
          <a:noFill/>
        </p:spPr>
        <p:txBody>
          <a:bodyPr wrap="square" rtlCol="0" anchor="b">
            <a:spAutoFit/>
          </a:bodyPr>
          <a:lstStyle/>
          <a:p>
            <a:pPr algn="r"/>
            <a:fld id="{4C6FF8B2-FE8C-455A-B848-F8E5F04878EB}" type="slidenum">
              <a:rPr lang="en-US" sz="1200" b="0" smtClean="0">
                <a:solidFill>
                  <a:schemeClr val="tx1"/>
                </a:solidFill>
              </a:rPr>
              <a:pPr algn="r"/>
              <a:t>‹#›</a:t>
            </a:fld>
            <a:endParaRPr lang="en-US" sz="1200" b="0" dirty="0">
              <a:solidFill>
                <a:schemeClr val="tx1"/>
              </a:solidFill>
            </a:endParaRPr>
          </a:p>
        </p:txBody>
      </p:sp>
    </p:spTree>
    <p:extLst>
      <p:ext uri="{BB962C8B-B14F-4D97-AF65-F5344CB8AC3E}">
        <p14:creationId xmlns:p14="http://schemas.microsoft.com/office/powerpoint/2010/main" val="295346613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_Storytelling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10896"/>
            <a:ext cx="11201400" cy="600965"/>
          </a:xfrm>
        </p:spPr>
        <p:txBody>
          <a:bodyPr/>
          <a:lstStyle>
            <a:lvl1pPr>
              <a:lnSpc>
                <a:spcPct val="80000"/>
              </a:lnSpc>
              <a:defRPr sz="2400" b="1">
                <a:solidFill>
                  <a:schemeClr val="bg1"/>
                </a:solidFill>
                <a:latin typeface="+mj-lt"/>
              </a:defRPr>
            </a:lvl1pPr>
          </a:lstStyle>
          <a:p>
            <a:r>
              <a:rPr lang="en-US" dirty="0"/>
              <a:t>Click to edit Master title style</a:t>
            </a:r>
          </a:p>
        </p:txBody>
      </p:sp>
      <p:sp>
        <p:nvSpPr>
          <p:cNvPr id="3" name="Date Placeholder 2"/>
          <p:cNvSpPr>
            <a:spLocks noGrp="1"/>
          </p:cNvSpPr>
          <p:nvPr>
            <p:ph type="dt" sz="half" idx="10"/>
          </p:nvPr>
        </p:nvSpPr>
        <p:spPr/>
        <p:txBody>
          <a:bodyPr/>
          <a:lstStyle/>
          <a:p>
            <a:fld id="{C4867481-2B2C-A94B-93D5-62B0592B67B7}" type="datetime4">
              <a:rPr lang="en-US" smtClean="0"/>
              <a:t>August 26, 2023</a:t>
            </a:fld>
            <a:endParaRPr lang="en-CA" dirty="0"/>
          </a:p>
        </p:txBody>
      </p:sp>
      <p:sp>
        <p:nvSpPr>
          <p:cNvPr id="4" name="Slide Number Placeholder 3"/>
          <p:cNvSpPr>
            <a:spLocks noGrp="1"/>
          </p:cNvSpPr>
          <p:nvPr>
            <p:ph type="sldNum" sz="quarter" idx="11"/>
          </p:nvPr>
        </p:nvSpPr>
        <p:spPr/>
        <p:txBody>
          <a:bodyPr/>
          <a:lstStyle/>
          <a:p>
            <a:fld id="{00E6A5BD-C011-4A45-AA3A-201790FB7F2B}" type="slidenum">
              <a:rPr lang="en-CA" smtClean="0"/>
              <a:pPr/>
              <a:t>‹#›</a:t>
            </a:fld>
            <a:endParaRPr lang="en-CA" dirty="0"/>
          </a:p>
        </p:txBody>
      </p:sp>
      <p:sp>
        <p:nvSpPr>
          <p:cNvPr id="5" name="Footer Placeholder 4"/>
          <p:cNvSpPr>
            <a:spLocks noGrp="1"/>
          </p:cNvSpPr>
          <p:nvPr>
            <p:ph type="ftr" sz="quarter" idx="12"/>
          </p:nvPr>
        </p:nvSpPr>
        <p:spPr/>
        <p:txBody>
          <a:bodyPr/>
          <a:lstStyle/>
          <a:p>
            <a:r>
              <a:rPr lang="en-US"/>
              <a:t>RSNA 2018    |</a:t>
            </a:r>
            <a:endParaRPr lang="en-US" dirty="0"/>
          </a:p>
        </p:txBody>
      </p:sp>
      <p:sp>
        <p:nvSpPr>
          <p:cNvPr id="6" name="Content Placeholder 2"/>
          <p:cNvSpPr>
            <a:spLocks noGrp="1"/>
          </p:cNvSpPr>
          <p:nvPr>
            <p:ph idx="1"/>
          </p:nvPr>
        </p:nvSpPr>
        <p:spPr>
          <a:xfrm>
            <a:off x="495300" y="1603166"/>
            <a:ext cx="11201400" cy="4319584"/>
          </a:xfrm>
        </p:spPr>
        <p:txBody>
          <a:bodyPr/>
          <a:lstStyle>
            <a:lvl1pPr>
              <a:defRPr sz="2800">
                <a:solidFill>
                  <a:schemeClr val="tx1"/>
                </a:solidFill>
              </a:defRPr>
            </a:lvl1pPr>
            <a:lvl2pPr marL="237744" indent="-182880">
              <a:defRPr sz="2600">
                <a:solidFill>
                  <a:schemeClr val="tx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433672307"/>
      </p:ext>
    </p:extLst>
  </p:cSld>
  <p:clrMapOvr>
    <a:masterClrMapping/>
  </p:clrMapOvr>
  <p:extLst>
    <p:ext uri="{DCECCB84-F9BA-43D5-87BE-67443E8EF086}">
      <p15:sldGuideLst xmlns:p15="http://schemas.microsoft.com/office/powerpoint/2012/main">
        <p15:guide id="1" orient="horz" pos="1056">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00E6A5BD-C011-4A45-AA3A-201790FB7F2B}" type="slidenum">
              <a:rPr lang="en-CA" smtClean="0"/>
              <a:pPr/>
              <a:t>‹#›</a:t>
            </a:fld>
            <a:endParaRPr lang="en-CA" dirty="0"/>
          </a:p>
        </p:txBody>
      </p:sp>
      <p:sp>
        <p:nvSpPr>
          <p:cNvPr id="9" name="Rectangle 8"/>
          <p:cNvSpPr/>
          <p:nvPr userDrawn="1"/>
        </p:nvSpPr>
        <p:spPr bwMode="white">
          <a:xfrm>
            <a:off x="694267" y="1659467"/>
            <a:ext cx="10786533" cy="11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495300" y="510063"/>
            <a:ext cx="11201400" cy="914400"/>
          </a:xfrm>
        </p:spPr>
        <p:txBody>
          <a:bodyPr/>
          <a:lstStyle>
            <a:lvl1pPr>
              <a:defRPr/>
            </a:lvl1pPr>
          </a:lstStyle>
          <a:p>
            <a:r>
              <a:rPr lang="en-US" dirty="0"/>
              <a:t>Title Only</a:t>
            </a:r>
            <a:endParaRPr lang="en-CA" dirty="0"/>
          </a:p>
        </p:txBody>
      </p:sp>
    </p:spTree>
    <p:extLst>
      <p:ext uri="{BB962C8B-B14F-4D97-AF65-F5344CB8AC3E}">
        <p14:creationId xmlns:p14="http://schemas.microsoft.com/office/powerpoint/2010/main" val="224990717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 y="-8587"/>
            <a:ext cx="12207238" cy="6874623"/>
          </a:xfrm>
          <a:prstGeom prst="rect">
            <a:avLst/>
          </a:prstGeom>
        </p:spPr>
      </p:pic>
      <p:sp>
        <p:nvSpPr>
          <p:cNvPr id="2" name="Title 1"/>
          <p:cNvSpPr>
            <a:spLocks noGrp="1"/>
          </p:cNvSpPr>
          <p:nvPr>
            <p:ph type="ctrTitle" hasCustomPrompt="1"/>
          </p:nvPr>
        </p:nvSpPr>
        <p:spPr>
          <a:xfrm>
            <a:off x="1630554" y="1649413"/>
            <a:ext cx="9000934" cy="1554480"/>
          </a:xfrm>
        </p:spPr>
        <p:txBody>
          <a:bodyPr anchor="t" anchorCtr="0">
            <a:noAutofit/>
          </a:bodyPr>
          <a:lstStyle>
            <a:lvl1pPr algn="l">
              <a:lnSpc>
                <a:spcPct val="90000"/>
              </a:lnSpc>
              <a:defRPr sz="4800">
                <a:solidFill>
                  <a:schemeClr val="accent2"/>
                </a:solidFill>
              </a:defRPr>
            </a:lvl1pPr>
          </a:lstStyle>
          <a:p>
            <a:r>
              <a:rPr lang="en-US" dirty="0"/>
              <a:t>Title Slide Layout</a:t>
            </a:r>
            <a:endParaRPr lang="en-CA" dirty="0"/>
          </a:p>
        </p:txBody>
      </p:sp>
      <p:sp>
        <p:nvSpPr>
          <p:cNvPr id="4" name="Date Placeholder 3"/>
          <p:cNvSpPr>
            <a:spLocks noGrp="1"/>
          </p:cNvSpPr>
          <p:nvPr>
            <p:ph type="dt" sz="half" idx="10"/>
          </p:nvPr>
        </p:nvSpPr>
        <p:spPr>
          <a:xfrm>
            <a:off x="1627188" y="3657600"/>
            <a:ext cx="4467288" cy="254013"/>
          </a:xfrm>
          <a:prstGeom prst="rect">
            <a:avLst/>
          </a:prstGeom>
        </p:spPr>
        <p:txBody>
          <a:bodyPr/>
          <a:lstStyle>
            <a:lvl1pPr algn="l">
              <a:defRPr sz="1400" b="1">
                <a:solidFill>
                  <a:schemeClr val="accent2"/>
                </a:solidFill>
              </a:defRPr>
            </a:lvl1pPr>
          </a:lstStyle>
          <a:p>
            <a:r>
              <a:rPr lang="en-US"/>
              <a:t>Title or Job Number | XX Month 201X</a:t>
            </a:r>
            <a:endParaRPr lang="en-CA"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5760" y="365760"/>
            <a:ext cx="901153" cy="9011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29475" y="3968496"/>
            <a:ext cx="8996362" cy="184666"/>
          </a:xfrm>
          <a:prstGeom prst="rect">
            <a:avLst/>
          </a:prstGeom>
          <a:noFill/>
        </p:spPr>
        <p:txBody>
          <a:bodyPr wrap="square" lIns="0" tIns="0" rIns="0" bIns="0" rtlCol="0">
            <a:spAutoFit/>
          </a:bodyPr>
          <a:lstStyle/>
          <a:p>
            <a:r>
              <a:rPr lang="en-CA" sz="1200" dirty="0">
                <a:solidFill>
                  <a:schemeClr val="accent2"/>
                </a:solidFill>
              </a:rPr>
              <a:t>Confidential. Not to be copied, distributed, or reproduced without prior approval. </a:t>
            </a:r>
          </a:p>
        </p:txBody>
      </p:sp>
      <p:sp>
        <p:nvSpPr>
          <p:cNvPr id="10" name="AutoShape 3"/>
          <p:cNvSpPr>
            <a:spLocks noChangeAspect="1" noChangeArrowheads="1" noTextEdit="1"/>
          </p:cNvSpPr>
          <p:nvPr userDrawn="1"/>
        </p:nvSpPr>
        <p:spPr bwMode="auto">
          <a:xfrm>
            <a:off x="365125" y="365125"/>
            <a:ext cx="9017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37565738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1" y="-8587"/>
            <a:ext cx="12207234" cy="6874623"/>
          </a:xfrm>
          <a:prstGeom prst="rect">
            <a:avLst/>
          </a:prstGeom>
        </p:spPr>
      </p:pic>
      <p:sp>
        <p:nvSpPr>
          <p:cNvPr id="2" name="Title 1"/>
          <p:cNvSpPr>
            <a:spLocks noGrp="1"/>
          </p:cNvSpPr>
          <p:nvPr>
            <p:ph type="ctrTitle" hasCustomPrompt="1"/>
          </p:nvPr>
        </p:nvSpPr>
        <p:spPr>
          <a:xfrm>
            <a:off x="1624903" y="1649413"/>
            <a:ext cx="9000934" cy="1417468"/>
          </a:xfrm>
        </p:spPr>
        <p:txBody>
          <a:bodyPr anchor="t" anchorCtr="0">
            <a:noAutofit/>
          </a:bodyPr>
          <a:lstStyle>
            <a:lvl1pPr algn="l">
              <a:lnSpc>
                <a:spcPct val="90000"/>
              </a:lnSpc>
              <a:defRPr sz="4800">
                <a:solidFill>
                  <a:schemeClr val="accent2"/>
                </a:solidFill>
              </a:defRPr>
            </a:lvl1pPr>
          </a:lstStyle>
          <a:p>
            <a:r>
              <a:rPr lang="en-US" dirty="0"/>
              <a:t>Title Slide 2 Layout</a:t>
            </a:r>
            <a:endParaRPr lang="en-CA" dirty="0"/>
          </a:p>
        </p:txBody>
      </p:sp>
      <p:sp>
        <p:nvSpPr>
          <p:cNvPr id="4" name="Date Placeholder 3"/>
          <p:cNvSpPr>
            <a:spLocks noGrp="1"/>
          </p:cNvSpPr>
          <p:nvPr>
            <p:ph type="dt" sz="half" idx="10"/>
          </p:nvPr>
        </p:nvSpPr>
        <p:spPr>
          <a:xfrm>
            <a:off x="1627188" y="3072384"/>
            <a:ext cx="3979927" cy="254013"/>
          </a:xfrm>
          <a:prstGeom prst="rect">
            <a:avLst/>
          </a:prstGeom>
        </p:spPr>
        <p:txBody>
          <a:bodyPr/>
          <a:lstStyle>
            <a:lvl1pPr algn="l">
              <a:defRPr sz="1300" b="1">
                <a:solidFill>
                  <a:schemeClr val="accent2"/>
                </a:solidFill>
              </a:defRPr>
            </a:lvl1pPr>
          </a:lstStyle>
          <a:p>
            <a:r>
              <a:rPr lang="en-US"/>
              <a:t>Title or Job Number | XX Month 201X</a:t>
            </a:r>
            <a:endParaRPr lang="en-CA"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5760" y="365760"/>
            <a:ext cx="901153" cy="9011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29475" y="3383280"/>
            <a:ext cx="3977640" cy="1684307"/>
          </a:xfrm>
          <a:prstGeom prst="rect">
            <a:avLst/>
          </a:prstGeom>
          <a:noFill/>
        </p:spPr>
        <p:txBody>
          <a:bodyPr wrap="square" lIns="0" tIns="0" rIns="0" bIns="0" rtlCol="0">
            <a:spAutoFit/>
          </a:bodyPr>
          <a:lstStyle/>
          <a:p>
            <a:pPr>
              <a:lnSpc>
                <a:spcPct val="110000"/>
              </a:lnSpc>
            </a:pPr>
            <a:r>
              <a:rPr lang="en-CA" sz="800" b="1" dirty="0">
                <a:solidFill>
                  <a:schemeClr val="accent2"/>
                </a:solidFill>
              </a:rPr>
              <a:t>Confidential. Not to be copied, reproduced, or distributed without prior approval.</a:t>
            </a:r>
          </a:p>
          <a:p>
            <a:pPr>
              <a:lnSpc>
                <a:spcPct val="110000"/>
              </a:lnSpc>
            </a:pPr>
            <a:endParaRPr lang="en-CA" sz="800" b="1" dirty="0">
              <a:solidFill>
                <a:schemeClr val="accent2"/>
              </a:solidFill>
            </a:endParaRPr>
          </a:p>
          <a:p>
            <a:pPr>
              <a:lnSpc>
                <a:spcPct val="110000"/>
              </a:lnSpc>
            </a:pPr>
            <a:r>
              <a:rPr lang="en-CA" sz="800" b="1" dirty="0">
                <a:solidFill>
                  <a:schemeClr val="accent2"/>
                </a:solidFill>
              </a:rPr>
              <a:t>CAUTION CONCERNING FORWARD-LOOKING STATEMENTS:</a:t>
            </a:r>
          </a:p>
          <a:p>
            <a:pPr>
              <a:lnSpc>
                <a:spcPct val="110000"/>
              </a:lnSpc>
            </a:pPr>
            <a:r>
              <a:rPr lang="en-CA" sz="800" dirty="0">
                <a:solidFill>
                  <a:schemeClr val="accent2"/>
                </a:solidFill>
              </a:rPr>
              <a:t>This document contains "forward-looking statements" – that is, statements related to future events that by their nature address matters that are, to different degrees, uncertain. For details on the uncertainties that may cause our actual future results to be materially different than those expressed in our forward-looking statements, see </a:t>
            </a:r>
            <a:br>
              <a:rPr lang="en-CA" sz="800" dirty="0">
                <a:solidFill>
                  <a:schemeClr val="accent2"/>
                </a:solidFill>
              </a:rPr>
            </a:br>
            <a:r>
              <a:rPr lang="en-CA" sz="800" dirty="0">
                <a:solidFill>
                  <a:schemeClr val="accent2"/>
                </a:solidFill>
              </a:rPr>
              <a:t>http://www.ge.com/investor-relations/disclaimer-caution-concerning-forwardlooking-statements as well as our annual reports on Form 10-K and quarterly reports on Form 10-Q. We do not undertake to update our forward-looking statements. This document also includes certain forward-looking projected financial information that is based on current estimates and forecasts. Actual results could differ materially. to total risk-weighted assets.]</a:t>
            </a:r>
          </a:p>
        </p:txBody>
      </p:sp>
      <p:sp>
        <p:nvSpPr>
          <p:cNvPr id="7" name="TextBox 6"/>
          <p:cNvSpPr txBox="1"/>
          <p:nvPr/>
        </p:nvSpPr>
        <p:spPr>
          <a:xfrm>
            <a:off x="5820377" y="3383280"/>
            <a:ext cx="4800600" cy="3114122"/>
          </a:xfrm>
          <a:prstGeom prst="rect">
            <a:avLst/>
          </a:prstGeom>
          <a:noFill/>
        </p:spPr>
        <p:txBody>
          <a:bodyPr wrap="square" lIns="0" tIns="0" rIns="0" bIns="0" rtlCol="0">
            <a:spAutoFit/>
          </a:bodyPr>
          <a:lstStyle/>
          <a:p>
            <a:pPr>
              <a:lnSpc>
                <a:spcPct val="110000"/>
              </a:lnSpc>
            </a:pPr>
            <a:r>
              <a:rPr lang="en-CA" sz="800" b="1" dirty="0">
                <a:solidFill>
                  <a:schemeClr val="accent2"/>
                </a:solidFill>
              </a:rPr>
              <a:t>NON-GAAP FINANCIAL MEASURES:</a:t>
            </a:r>
          </a:p>
          <a:p>
            <a:pPr>
              <a:lnSpc>
                <a:spcPct val="110000"/>
              </a:lnSpc>
            </a:pPr>
            <a:r>
              <a:rPr lang="en-CA" sz="800" dirty="0">
                <a:solidFill>
                  <a:schemeClr val="accent2"/>
                </a:solidFill>
              </a:rPr>
              <a:t>In this document, we sometimes use information derived from consolidated financial data but not presented in our financial statements prepared in accordance with U.S. generally accepted accounting principles (GAAP). Certain of these data are considered “non-GAAP financial measures” under the U.S. Securities and Exchange Commission rules. These non-GAAP financial measures supplement our GAAP disclosures and should not be considered an alternative to the GAAP measure. The reasons we use these non-GAAP financial measures and the reconciliations to their most directly comparable GAAP financial measures are posted to the investor relations section of our website at www.ge.com. [We use non-GAAP financial measures including the following:</a:t>
            </a:r>
          </a:p>
          <a:p>
            <a:pPr>
              <a:lnSpc>
                <a:spcPct val="110000"/>
              </a:lnSpc>
            </a:pPr>
            <a:r>
              <a:rPr lang="en-CA" sz="800" dirty="0">
                <a:solidFill>
                  <a:schemeClr val="accent2"/>
                </a:solidFill>
              </a:rPr>
              <a:t>•  Operating earnings and EPS, which is earnings from continuing operations excluding non-service-related pension costs of our principal pension plans.</a:t>
            </a:r>
          </a:p>
          <a:p>
            <a:pPr>
              <a:lnSpc>
                <a:spcPct val="110000"/>
              </a:lnSpc>
            </a:pPr>
            <a:r>
              <a:rPr lang="en-CA" sz="800" dirty="0">
                <a:solidFill>
                  <a:schemeClr val="accent2"/>
                </a:solidFill>
              </a:rPr>
              <a:t>•  GE Industrial operating &amp; Verticals earnings and EPS, which is operating earnings of our industrial businesses and the GE Capital businesses that we expect to retain.</a:t>
            </a:r>
          </a:p>
          <a:p>
            <a:pPr>
              <a:lnSpc>
                <a:spcPct val="110000"/>
              </a:lnSpc>
            </a:pPr>
            <a:r>
              <a:rPr lang="en-CA" sz="800" dirty="0">
                <a:solidFill>
                  <a:schemeClr val="accent2"/>
                </a:solidFill>
              </a:rPr>
              <a:t>•  GE Industrial &amp; Verticals revenues, which is revenue of our industrial businesses and the GE Capital businesses that we expect to retain.</a:t>
            </a:r>
          </a:p>
          <a:p>
            <a:pPr>
              <a:lnSpc>
                <a:spcPct val="110000"/>
              </a:lnSpc>
            </a:pPr>
            <a:r>
              <a:rPr lang="en-CA" sz="800" dirty="0">
                <a:solidFill>
                  <a:schemeClr val="accent2"/>
                </a:solidFill>
              </a:rPr>
              <a:t>•  Industrial segment organic revenue, which is the sum of revenue from all of our industrial segments less the effects of acquisitions/dispositions and currency exchange.</a:t>
            </a:r>
          </a:p>
          <a:p>
            <a:pPr>
              <a:lnSpc>
                <a:spcPct val="110000"/>
              </a:lnSpc>
            </a:pPr>
            <a:r>
              <a:rPr lang="en-CA" sz="800" dirty="0">
                <a:solidFill>
                  <a:schemeClr val="accent2"/>
                </a:solidFill>
              </a:rPr>
              <a:t>•  Industrial segment organic operating profit, which is the sum of segment profit from all of our industrial segments less the effects of acquisitions/dispositions and currency exchange.</a:t>
            </a:r>
          </a:p>
          <a:p>
            <a:pPr>
              <a:lnSpc>
                <a:spcPct val="110000"/>
              </a:lnSpc>
            </a:pPr>
            <a:r>
              <a:rPr lang="en-CA" sz="800" dirty="0">
                <a:solidFill>
                  <a:schemeClr val="accent2"/>
                </a:solidFill>
              </a:rPr>
              <a:t>•  Industrial cash flows from operating activities (Industrial CFOA), which is GE’s cash flow from operating activities excluding dividends received from GE Capital.</a:t>
            </a:r>
          </a:p>
          <a:p>
            <a:pPr>
              <a:lnSpc>
                <a:spcPct val="110000"/>
              </a:lnSpc>
            </a:pPr>
            <a:r>
              <a:rPr lang="en-CA" sz="800" dirty="0">
                <a:solidFill>
                  <a:schemeClr val="accent2"/>
                </a:solidFill>
              </a:rPr>
              <a:t>•  Capital ending net investment (ENI), excluding liquidity, which is a measure we use to measure the size of our Capital segment.</a:t>
            </a:r>
          </a:p>
          <a:p>
            <a:pPr>
              <a:lnSpc>
                <a:spcPct val="110000"/>
              </a:lnSpc>
            </a:pPr>
            <a:r>
              <a:rPr lang="en-CA" sz="800" dirty="0">
                <a:solidFill>
                  <a:schemeClr val="accent2"/>
                </a:solidFill>
              </a:rPr>
              <a:t>•  GE Capital Tier 1 Common ratio estimate is a ratio of equity</a:t>
            </a:r>
          </a:p>
        </p:txBody>
      </p:sp>
      <p:sp>
        <p:nvSpPr>
          <p:cNvPr id="12" name="AutoShape 3"/>
          <p:cNvSpPr>
            <a:spLocks noChangeAspect="1" noChangeArrowheads="1" noTextEdit="1"/>
          </p:cNvSpPr>
          <p:nvPr userDrawn="1"/>
        </p:nvSpPr>
        <p:spPr bwMode="auto">
          <a:xfrm>
            <a:off x="365125" y="365125"/>
            <a:ext cx="9017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328459609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1649413"/>
            <a:ext cx="9000934" cy="2852737"/>
          </a:xfrm>
        </p:spPr>
        <p:txBody>
          <a:bodyPr anchor="t" anchorCtr="0">
            <a:noAutofit/>
          </a:bodyPr>
          <a:lstStyle>
            <a:lvl1pPr>
              <a:lnSpc>
                <a:spcPct val="90000"/>
              </a:lnSpc>
              <a:defRPr sz="4800">
                <a:solidFill>
                  <a:schemeClr val="bg1"/>
                </a:solidFill>
              </a:defRPr>
            </a:lvl1pPr>
          </a:lstStyle>
          <a:p>
            <a:r>
              <a:rPr lang="en-US" dirty="0"/>
              <a:t>Section Divider</a:t>
            </a:r>
            <a:endParaRPr lang="en-CA" dirty="0"/>
          </a:p>
        </p:txBody>
      </p:sp>
      <p:cxnSp>
        <p:nvCxnSpPr>
          <p:cNvPr id="7" name="Straight Connector 6"/>
          <p:cNvCxnSpPr/>
          <p:nvPr userDrawn="1"/>
        </p:nvCxnSpPr>
        <p:spPr>
          <a:xfrm>
            <a:off x="1627188" y="6410996"/>
            <a:ext cx="1011574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79976" y="6475913"/>
            <a:ext cx="5157216" cy="184666"/>
          </a:xfrm>
          <a:prstGeom prst="rect">
            <a:avLst/>
          </a:prstGeom>
          <a:noFill/>
        </p:spPr>
        <p:txBody>
          <a:bodyPr wrap="square" lIns="0" tIns="0" rIns="0" bIns="0" rtlCol="0">
            <a:spAutoFit/>
          </a:bodyPr>
          <a:lstStyle/>
          <a:p>
            <a:r>
              <a:rPr lang="en-CA" sz="1200" dirty="0">
                <a:solidFill>
                  <a:schemeClr val="bg1"/>
                </a:solidFill>
              </a:rPr>
              <a:t>Confidential. Not to be copied, distributed, or reproduced without prior approval. </a:t>
            </a:r>
          </a:p>
        </p:txBody>
      </p:sp>
    </p:spTree>
    <p:extLst>
      <p:ext uri="{BB962C8B-B14F-4D97-AF65-F5344CB8AC3E}">
        <p14:creationId xmlns:p14="http://schemas.microsoft.com/office/powerpoint/2010/main" val="206201577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p:cSld name="Section Divider Dark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9144" y="-9144"/>
            <a:ext cx="12207240" cy="6876288"/>
          </a:xfrm>
        </p:spPr>
        <p:txBody>
          <a:bodyPr/>
          <a:lstStyle/>
          <a:p>
            <a:r>
              <a:rPr lang="en-US"/>
              <a:t>Click icon to add picture</a:t>
            </a:r>
            <a:endParaRPr lang="en-CA"/>
          </a:p>
        </p:txBody>
      </p:sp>
      <p:sp>
        <p:nvSpPr>
          <p:cNvPr id="2" name="Title 1"/>
          <p:cNvSpPr>
            <a:spLocks noGrp="1"/>
          </p:cNvSpPr>
          <p:nvPr>
            <p:ph type="title" hasCustomPrompt="1"/>
          </p:nvPr>
        </p:nvSpPr>
        <p:spPr>
          <a:xfrm>
            <a:off x="1627188" y="219456"/>
            <a:ext cx="9004300" cy="914400"/>
          </a:xfrm>
        </p:spPr>
        <p:txBody>
          <a:bodyPr anchor="ctr" anchorCtr="0">
            <a:noAutofit/>
          </a:bodyPr>
          <a:lstStyle>
            <a:lvl1pPr>
              <a:lnSpc>
                <a:spcPct val="90000"/>
              </a:lnSpc>
              <a:defRPr sz="3600">
                <a:solidFill>
                  <a:schemeClr val="bg1"/>
                </a:solidFill>
              </a:defRPr>
            </a:lvl1pPr>
          </a:lstStyle>
          <a:p>
            <a:r>
              <a:rPr lang="en-US" dirty="0"/>
              <a:t>Section Divider Dark Image Layout</a:t>
            </a:r>
            <a:endParaRPr lang="en-CA" dirty="0"/>
          </a:p>
        </p:txBody>
      </p:sp>
    </p:spTree>
    <p:extLst>
      <p:ext uri="{BB962C8B-B14F-4D97-AF65-F5344CB8AC3E}">
        <p14:creationId xmlns:p14="http://schemas.microsoft.com/office/powerpoint/2010/main" val="2877776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Section Divider Light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9144" y="-9144"/>
            <a:ext cx="12207240" cy="6876288"/>
          </a:xfrm>
        </p:spPr>
        <p:txBody>
          <a:bodyPr/>
          <a:lstStyle/>
          <a:p>
            <a:r>
              <a:rPr lang="en-US"/>
              <a:t>Click icon to add picture</a:t>
            </a:r>
            <a:endParaRPr lang="en-CA"/>
          </a:p>
        </p:txBody>
      </p:sp>
      <p:sp>
        <p:nvSpPr>
          <p:cNvPr id="2" name="Title 1"/>
          <p:cNvSpPr>
            <a:spLocks noGrp="1"/>
          </p:cNvSpPr>
          <p:nvPr>
            <p:ph type="title" hasCustomPrompt="1"/>
          </p:nvPr>
        </p:nvSpPr>
        <p:spPr>
          <a:xfrm>
            <a:off x="1627188" y="219456"/>
            <a:ext cx="9004300" cy="914400"/>
          </a:xfrm>
        </p:spPr>
        <p:txBody>
          <a:bodyPr anchor="ctr" anchorCtr="0">
            <a:noAutofit/>
          </a:bodyPr>
          <a:lstStyle>
            <a:lvl1pPr>
              <a:lnSpc>
                <a:spcPct val="90000"/>
              </a:lnSpc>
              <a:defRPr sz="3600">
                <a:solidFill>
                  <a:schemeClr val="accent2"/>
                </a:solidFill>
              </a:defRPr>
            </a:lvl1pPr>
          </a:lstStyle>
          <a:p>
            <a:r>
              <a:rPr lang="en-US" dirty="0"/>
              <a:t>Section Divider Light Image Layout</a:t>
            </a:r>
            <a:endParaRPr lang="en-CA" dirty="0"/>
          </a:p>
        </p:txBody>
      </p:sp>
    </p:spTree>
    <p:extLst>
      <p:ext uri="{BB962C8B-B14F-4D97-AF65-F5344CB8AC3E}">
        <p14:creationId xmlns:p14="http://schemas.microsoft.com/office/powerpoint/2010/main" val="298205489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itle and Content - No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7696" cy="914400"/>
          </a:xfrm>
        </p:spPr>
        <p:txBody>
          <a:bodyPr/>
          <a:lstStyle>
            <a:lvl1pPr>
              <a:defRPr/>
            </a:lvl1pPr>
          </a:lstStyle>
          <a:p>
            <a:r>
              <a:rPr lang="en-US" dirty="0"/>
              <a:t>Title and Content – No Rule Layout</a:t>
            </a:r>
            <a:endParaRPr lang="en-CA" dirty="0"/>
          </a:p>
        </p:txBody>
      </p:sp>
      <p:sp>
        <p:nvSpPr>
          <p:cNvPr id="9" name="Text Placeholder 8"/>
          <p:cNvSpPr>
            <a:spLocks noGrp="1"/>
          </p:cNvSpPr>
          <p:nvPr>
            <p:ph type="body" sz="quarter" idx="13" hasCustomPrompt="1"/>
          </p:nvPr>
        </p:nvSpPr>
        <p:spPr>
          <a:xfrm>
            <a:off x="1627188" y="1133856"/>
            <a:ext cx="9004300" cy="338328"/>
          </a:xfrm>
        </p:spPr>
        <p:txBody>
          <a:bodyPr anchor="b" anchorCtr="0"/>
          <a:lstStyle>
            <a:lvl1pPr marL="0" indent="0">
              <a:lnSpc>
                <a:spcPct val="90000"/>
              </a:lnSpc>
              <a:spcBef>
                <a:spcPts val="0"/>
              </a:spcBef>
              <a:buFontTx/>
              <a:buNone/>
              <a:defRPr sz="1400" b="1"/>
            </a:lvl1pPr>
          </a:lstStyle>
          <a:p>
            <a:pPr lvl="0"/>
            <a:r>
              <a:rPr lang="en-US" dirty="0"/>
              <a:t>Subtitle</a:t>
            </a:r>
          </a:p>
        </p:txBody>
      </p:sp>
      <p:sp>
        <p:nvSpPr>
          <p:cNvPr id="12" name="Content Placeholder 11"/>
          <p:cNvSpPr>
            <a:spLocks noGrp="1"/>
          </p:cNvSpPr>
          <p:nvPr>
            <p:ph sz="quarter" idx="14"/>
          </p:nvPr>
        </p:nvSpPr>
        <p:spPr>
          <a:xfrm>
            <a:off x="1627188" y="1847088"/>
            <a:ext cx="90043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04112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Type or paste plain-text code here; or click icon to add image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CDC33748-602D-5D42-9D36-EB2BEB2D30D4}" type="datetime1">
              <a:rPr lang="en-US" smtClean="0"/>
              <a:t>8/26/2023</a:t>
            </a:fld>
            <a:endParaRPr lang="en-US"/>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913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7696" cy="914400"/>
          </a:xfrm>
        </p:spPr>
        <p:txBody>
          <a:bodyPr/>
          <a:lstStyle>
            <a:lvl1pPr>
              <a:defRPr/>
            </a:lvl1pPr>
          </a:lstStyle>
          <a:p>
            <a:r>
              <a:rPr lang="en-US" dirty="0"/>
              <a:t>Title and Content Layout</a:t>
            </a:r>
            <a:endParaRPr lang="en-CA" dirty="0"/>
          </a:p>
        </p:txBody>
      </p:sp>
      <p:sp>
        <p:nvSpPr>
          <p:cNvPr id="4" name="Date Placeholder 3"/>
          <p:cNvSpPr>
            <a:spLocks noGrp="1"/>
          </p:cNvSpPr>
          <p:nvPr>
            <p:ph type="dt" sz="half" idx="10"/>
          </p:nvPr>
        </p:nvSpPr>
        <p:spPr>
          <a:xfrm>
            <a:off x="9537192" y="6472936"/>
            <a:ext cx="1876388" cy="182880"/>
          </a:xfrm>
          <a:prstGeom prst="rect">
            <a:avLst/>
          </a:prstGeom>
        </p:spPr>
        <p:txBody>
          <a:bodyPr/>
          <a:lstStyle/>
          <a:p>
            <a:r>
              <a:rPr lang="en-US"/>
              <a:t>Title or Job Number | XX Month 201X</a:t>
            </a:r>
            <a:endParaRPr lang="en-CA"/>
          </a:p>
        </p:txBody>
      </p:sp>
      <p:sp>
        <p:nvSpPr>
          <p:cNvPr id="5" name="Footer Placeholder 4"/>
          <p:cNvSpPr>
            <a:spLocks noGrp="1"/>
          </p:cNvSpPr>
          <p:nvPr>
            <p:ph type="ftr" sz="quarter" idx="11"/>
          </p:nvPr>
        </p:nvSpPr>
        <p:spPr>
          <a:xfrm>
            <a:off x="1627632" y="6472976"/>
            <a:ext cx="2688336" cy="182880"/>
          </a:xfrm>
          <a:prstGeom prst="rect">
            <a:avLst/>
          </a:prstGeom>
        </p:spPr>
        <p:txBody>
          <a:bodyPr/>
          <a:lstStyle/>
          <a:p>
            <a:r>
              <a:rPr lang="en-US"/>
              <a:t>See tutorial regarding confidentiality disclosures.</a:t>
            </a:r>
            <a:endParaRPr lang="en-CA"/>
          </a:p>
        </p:txBody>
      </p:sp>
      <p:sp>
        <p:nvSpPr>
          <p:cNvPr id="6" name="Slide Number Placeholder 5"/>
          <p:cNvSpPr>
            <a:spLocks noGrp="1"/>
          </p:cNvSpPr>
          <p:nvPr>
            <p:ph type="sldNum" sz="quarter" idx="12"/>
          </p:nvPr>
        </p:nvSpPr>
        <p:spPr>
          <a:xfrm>
            <a:off x="11413998" y="6475080"/>
            <a:ext cx="329636" cy="182880"/>
          </a:xfrm>
          <a:prstGeom prst="rect">
            <a:avLst/>
          </a:prstGeom>
        </p:spPr>
        <p:txBody>
          <a:bodyPr/>
          <a:lstStyle/>
          <a:p>
            <a:fld id="{00E6A5BD-C011-4A45-AA3A-201790FB7F2B}" type="slidenum">
              <a:rPr lang="en-CA" smtClean="0"/>
              <a:t>‹#›</a:t>
            </a:fld>
            <a:endParaRPr lang="en-CA"/>
          </a:p>
        </p:txBody>
      </p:sp>
      <p:sp>
        <p:nvSpPr>
          <p:cNvPr id="9" name="Text Placeholder 8"/>
          <p:cNvSpPr>
            <a:spLocks noGrp="1"/>
          </p:cNvSpPr>
          <p:nvPr>
            <p:ph type="body" sz="quarter" idx="13" hasCustomPrompt="1"/>
          </p:nvPr>
        </p:nvSpPr>
        <p:spPr>
          <a:xfrm>
            <a:off x="1627188" y="1133856"/>
            <a:ext cx="9004300" cy="338328"/>
          </a:xfrm>
        </p:spPr>
        <p:txBody>
          <a:bodyPr anchor="b" anchorCtr="0"/>
          <a:lstStyle>
            <a:lvl1pPr marL="0" indent="0">
              <a:lnSpc>
                <a:spcPct val="90000"/>
              </a:lnSpc>
              <a:spcBef>
                <a:spcPts val="0"/>
              </a:spcBef>
              <a:buFontTx/>
              <a:buNone/>
              <a:defRPr sz="1400" b="1"/>
            </a:lvl1pPr>
          </a:lstStyle>
          <a:p>
            <a:pPr lvl="0"/>
            <a:r>
              <a:rPr lang="en-US" dirty="0"/>
              <a:t>Subtitle</a:t>
            </a:r>
          </a:p>
        </p:txBody>
      </p:sp>
      <p:sp>
        <p:nvSpPr>
          <p:cNvPr id="12" name="Content Placeholder 11"/>
          <p:cNvSpPr>
            <a:spLocks noGrp="1"/>
          </p:cNvSpPr>
          <p:nvPr>
            <p:ph sz="quarter" idx="14"/>
          </p:nvPr>
        </p:nvSpPr>
        <p:spPr>
          <a:xfrm>
            <a:off x="1627188" y="1847088"/>
            <a:ext cx="90043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42699737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2518" cy="914400"/>
          </a:xfrm>
        </p:spPr>
        <p:txBody>
          <a:bodyPr/>
          <a:lstStyle>
            <a:lvl1pPr>
              <a:defRPr/>
            </a:lvl1pPr>
          </a:lstStyle>
          <a:p>
            <a:r>
              <a:rPr lang="en-US" dirty="0"/>
              <a:t>Comparison Layout</a:t>
            </a:r>
            <a:endParaRPr lang="en-CA" dirty="0"/>
          </a:p>
        </p:txBody>
      </p:sp>
      <p:sp>
        <p:nvSpPr>
          <p:cNvPr id="3" name="Text Placeholder 2"/>
          <p:cNvSpPr>
            <a:spLocks noGrp="1"/>
          </p:cNvSpPr>
          <p:nvPr>
            <p:ph type="body" idx="1" hasCustomPrompt="1"/>
          </p:nvPr>
        </p:nvSpPr>
        <p:spPr>
          <a:xfrm>
            <a:off x="1623697" y="1133856"/>
            <a:ext cx="4946966" cy="338328"/>
          </a:xfrm>
        </p:spPr>
        <p:txBody>
          <a:bodyPr anchor="b">
            <a:noAutofit/>
          </a:bodyPr>
          <a:lstStyle>
            <a:lvl1pPr marL="0" indent="0">
              <a:lnSpc>
                <a:spcPct val="9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Text Placeholder 4"/>
          <p:cNvSpPr>
            <a:spLocks noGrp="1"/>
          </p:cNvSpPr>
          <p:nvPr>
            <p:ph type="body" sz="quarter" idx="3" hasCustomPrompt="1"/>
          </p:nvPr>
        </p:nvSpPr>
        <p:spPr>
          <a:xfrm>
            <a:off x="6810374" y="1133856"/>
            <a:ext cx="4934487" cy="338328"/>
          </a:xfrm>
        </p:spPr>
        <p:txBody>
          <a:bodyPr anchor="b">
            <a:noAutofit/>
          </a:bodyPr>
          <a:lstStyle>
            <a:lvl1pPr marL="0" indent="0">
              <a:lnSpc>
                <a:spcPct val="9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8" name="Footer Placeholder 7"/>
          <p:cNvSpPr>
            <a:spLocks noGrp="1"/>
          </p:cNvSpPr>
          <p:nvPr>
            <p:ph type="ftr" sz="quarter" idx="11"/>
          </p:nvPr>
        </p:nvSpPr>
        <p:spPr>
          <a:xfrm>
            <a:off x="1627632" y="6472976"/>
            <a:ext cx="2688336" cy="182880"/>
          </a:xfrm>
          <a:prstGeom prst="rect">
            <a:avLst/>
          </a:prstGeom>
        </p:spPr>
        <p:txBody>
          <a:bodyPr/>
          <a:lstStyle/>
          <a:p>
            <a:r>
              <a:rPr lang="en-US"/>
              <a:t>See tutorial regarding confidentiality disclosures.</a:t>
            </a:r>
            <a:endParaRPr lang="en-CA"/>
          </a:p>
        </p:txBody>
      </p:sp>
      <p:sp>
        <p:nvSpPr>
          <p:cNvPr id="15" name="Content Placeholder 14"/>
          <p:cNvSpPr>
            <a:spLocks noGrp="1"/>
          </p:cNvSpPr>
          <p:nvPr>
            <p:ph sz="quarter" idx="13"/>
          </p:nvPr>
        </p:nvSpPr>
        <p:spPr>
          <a:xfrm>
            <a:off x="1627188" y="1848930"/>
            <a:ext cx="4943475"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9" name="Content Placeholder 18"/>
          <p:cNvSpPr>
            <a:spLocks noGrp="1"/>
          </p:cNvSpPr>
          <p:nvPr>
            <p:ph sz="quarter" idx="14"/>
          </p:nvPr>
        </p:nvSpPr>
        <p:spPr>
          <a:xfrm>
            <a:off x="6810375" y="1848930"/>
            <a:ext cx="4937125"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3547831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Content Layout</a:t>
            </a:r>
            <a:endParaRPr lang="en-CA" dirty="0"/>
          </a:p>
        </p:txBody>
      </p:sp>
      <p:sp>
        <p:nvSpPr>
          <p:cNvPr id="6" name="Footer Placeholder 5"/>
          <p:cNvSpPr>
            <a:spLocks noGrp="1"/>
          </p:cNvSpPr>
          <p:nvPr>
            <p:ph type="ftr" sz="quarter" idx="11"/>
          </p:nvPr>
        </p:nvSpPr>
        <p:spPr>
          <a:xfrm>
            <a:off x="1627632" y="6472976"/>
            <a:ext cx="2688336" cy="182880"/>
          </a:xfrm>
          <a:prstGeom prst="rect">
            <a:avLst/>
          </a:prstGeom>
        </p:spPr>
        <p:txBody>
          <a:bodyPr/>
          <a:lstStyle/>
          <a:p>
            <a:r>
              <a:rPr lang="en-US"/>
              <a:t>See tutorial regarding confidentiality disclosures.</a:t>
            </a:r>
            <a:endParaRPr lang="en-CA"/>
          </a:p>
        </p:txBody>
      </p:sp>
      <p:sp>
        <p:nvSpPr>
          <p:cNvPr id="10" name="Content Placeholder 9"/>
          <p:cNvSpPr>
            <a:spLocks noGrp="1"/>
          </p:cNvSpPr>
          <p:nvPr>
            <p:ph sz="quarter" idx="13"/>
          </p:nvPr>
        </p:nvSpPr>
        <p:spPr>
          <a:xfrm>
            <a:off x="1627188" y="1851659"/>
            <a:ext cx="4943475"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2" name="Content Placeholder 11"/>
          <p:cNvSpPr>
            <a:spLocks noGrp="1"/>
          </p:cNvSpPr>
          <p:nvPr>
            <p:ph sz="quarter" idx="14"/>
          </p:nvPr>
        </p:nvSpPr>
        <p:spPr>
          <a:xfrm>
            <a:off x="6810375" y="1851658"/>
            <a:ext cx="4929188" cy="43434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82084955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2518" cy="914400"/>
          </a:xfrm>
        </p:spPr>
        <p:txBody>
          <a:bodyPr/>
          <a:lstStyle>
            <a:lvl1pPr>
              <a:defRPr/>
            </a:lvl1pPr>
          </a:lstStyle>
          <a:p>
            <a:r>
              <a:rPr lang="en-US" dirty="0"/>
              <a:t>Three Content Layout</a:t>
            </a:r>
            <a:endParaRPr lang="en-CA" dirty="0"/>
          </a:p>
        </p:txBody>
      </p:sp>
      <p:sp>
        <p:nvSpPr>
          <p:cNvPr id="3" name="Text Placeholder 2"/>
          <p:cNvSpPr>
            <a:spLocks noGrp="1"/>
          </p:cNvSpPr>
          <p:nvPr>
            <p:ph type="body" idx="1" hasCustomPrompt="1"/>
          </p:nvPr>
        </p:nvSpPr>
        <p:spPr>
          <a:xfrm>
            <a:off x="1623697" y="1133856"/>
            <a:ext cx="3209544" cy="338328"/>
          </a:xfrm>
        </p:spPr>
        <p:txBody>
          <a:bodyPr anchor="b">
            <a:noAutofit/>
          </a:bodyPr>
          <a:lstStyle>
            <a:lvl1pPr marL="0" indent="0">
              <a:lnSpc>
                <a:spcPct val="9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Text Placeholder 4"/>
          <p:cNvSpPr>
            <a:spLocks noGrp="1"/>
          </p:cNvSpPr>
          <p:nvPr>
            <p:ph type="body" sz="quarter" idx="3" hasCustomPrompt="1"/>
          </p:nvPr>
        </p:nvSpPr>
        <p:spPr>
          <a:xfrm>
            <a:off x="5078094" y="1133856"/>
            <a:ext cx="3209544" cy="338328"/>
          </a:xfrm>
        </p:spPr>
        <p:txBody>
          <a:bodyPr anchor="b">
            <a:noAutofit/>
          </a:bodyPr>
          <a:lstStyle>
            <a:lvl1pPr marL="0" indent="0">
              <a:lnSpc>
                <a:spcPct val="9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8" name="Footer Placeholder 7"/>
          <p:cNvSpPr>
            <a:spLocks noGrp="1"/>
          </p:cNvSpPr>
          <p:nvPr>
            <p:ph type="ftr" sz="quarter" idx="11"/>
          </p:nvPr>
        </p:nvSpPr>
        <p:spPr>
          <a:xfrm>
            <a:off x="1627632" y="6472976"/>
            <a:ext cx="2688336" cy="182880"/>
          </a:xfrm>
          <a:prstGeom prst="rect">
            <a:avLst/>
          </a:prstGeom>
        </p:spPr>
        <p:txBody>
          <a:bodyPr/>
          <a:lstStyle/>
          <a:p>
            <a:r>
              <a:rPr lang="en-US"/>
              <a:t>See tutorial regarding confidentiality disclosures.</a:t>
            </a:r>
            <a:endParaRPr lang="en-CA"/>
          </a:p>
        </p:txBody>
      </p:sp>
      <p:sp>
        <p:nvSpPr>
          <p:cNvPr id="15" name="Content Placeholder 14"/>
          <p:cNvSpPr>
            <a:spLocks noGrp="1"/>
          </p:cNvSpPr>
          <p:nvPr>
            <p:ph sz="quarter" idx="13"/>
          </p:nvPr>
        </p:nvSpPr>
        <p:spPr>
          <a:xfrm>
            <a:off x="1627188" y="1848930"/>
            <a:ext cx="3209544"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9" name="Content Placeholder 18"/>
          <p:cNvSpPr>
            <a:spLocks noGrp="1"/>
          </p:cNvSpPr>
          <p:nvPr>
            <p:ph sz="quarter" idx="14"/>
          </p:nvPr>
        </p:nvSpPr>
        <p:spPr>
          <a:xfrm>
            <a:off x="5078095" y="1848930"/>
            <a:ext cx="3209544"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Text Placeholder 9"/>
          <p:cNvSpPr>
            <a:spLocks noGrp="1"/>
          </p:cNvSpPr>
          <p:nvPr>
            <p:ph type="body" sz="quarter" idx="15" hasCustomPrompt="1"/>
          </p:nvPr>
        </p:nvSpPr>
        <p:spPr>
          <a:xfrm>
            <a:off x="8534019" y="1133856"/>
            <a:ext cx="3209544" cy="338328"/>
          </a:xfrm>
        </p:spPr>
        <p:txBody>
          <a:bodyPr anchor="b" anchorCtr="0">
            <a:noAutofit/>
          </a:bodyPr>
          <a:lstStyle>
            <a:lvl1pPr marL="0" indent="0">
              <a:lnSpc>
                <a:spcPct val="90000"/>
              </a:lnSpc>
              <a:spcBef>
                <a:spcPts val="0"/>
              </a:spcBef>
              <a:buFontTx/>
              <a:buNone/>
              <a:defRPr sz="1400" b="1"/>
            </a:lvl1pPr>
          </a:lstStyle>
          <a:p>
            <a:pPr lvl="0"/>
            <a:r>
              <a:rPr lang="en-US" dirty="0"/>
              <a:t>Subtitle</a:t>
            </a:r>
          </a:p>
        </p:txBody>
      </p:sp>
      <p:sp>
        <p:nvSpPr>
          <p:cNvPr id="16" name="Content Placeholder 15"/>
          <p:cNvSpPr>
            <a:spLocks noGrp="1"/>
          </p:cNvSpPr>
          <p:nvPr>
            <p:ph sz="quarter" idx="16"/>
          </p:nvPr>
        </p:nvSpPr>
        <p:spPr>
          <a:xfrm>
            <a:off x="8533003" y="1848930"/>
            <a:ext cx="3209925" cy="4329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8524651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2518" cy="914400"/>
          </a:xfrm>
        </p:spPr>
        <p:txBody>
          <a:bodyPr/>
          <a:lstStyle>
            <a:lvl1pPr>
              <a:defRPr/>
            </a:lvl1pPr>
          </a:lstStyle>
          <a:p>
            <a:r>
              <a:rPr lang="en-US" dirty="0"/>
              <a:t>Four Content Layout</a:t>
            </a:r>
            <a:endParaRPr lang="en-CA" dirty="0"/>
          </a:p>
        </p:txBody>
      </p:sp>
      <p:sp>
        <p:nvSpPr>
          <p:cNvPr id="3" name="Text Placeholder 2"/>
          <p:cNvSpPr>
            <a:spLocks noGrp="1"/>
          </p:cNvSpPr>
          <p:nvPr>
            <p:ph type="body" idx="1" hasCustomPrompt="1"/>
          </p:nvPr>
        </p:nvSpPr>
        <p:spPr>
          <a:xfrm>
            <a:off x="1623697" y="1133856"/>
            <a:ext cx="2386584" cy="338328"/>
          </a:xfrm>
        </p:spPr>
        <p:txBody>
          <a:bodyPr anchor="b">
            <a:noAutofit/>
          </a:bodyPr>
          <a:lstStyle>
            <a:lvl1pPr marL="0" indent="0">
              <a:lnSpc>
                <a:spcPct val="9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5" name="Text Placeholder 4"/>
          <p:cNvSpPr>
            <a:spLocks noGrp="1"/>
          </p:cNvSpPr>
          <p:nvPr>
            <p:ph type="body" sz="quarter" idx="3" hasCustomPrompt="1"/>
          </p:nvPr>
        </p:nvSpPr>
        <p:spPr>
          <a:xfrm>
            <a:off x="4201437" y="1133856"/>
            <a:ext cx="2386584" cy="338328"/>
          </a:xfrm>
        </p:spPr>
        <p:txBody>
          <a:bodyPr anchor="b">
            <a:noAutofit/>
          </a:bodyPr>
          <a:lstStyle>
            <a:lvl1pPr marL="0" indent="0">
              <a:lnSpc>
                <a:spcPct val="90000"/>
              </a:lnSpc>
              <a:spcBef>
                <a:spcPts val="0"/>
              </a:spcBef>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8" name="Footer Placeholder 7"/>
          <p:cNvSpPr>
            <a:spLocks noGrp="1"/>
          </p:cNvSpPr>
          <p:nvPr>
            <p:ph type="ftr" sz="quarter" idx="11"/>
          </p:nvPr>
        </p:nvSpPr>
        <p:spPr>
          <a:xfrm>
            <a:off x="1627632" y="6472976"/>
            <a:ext cx="2688336" cy="182880"/>
          </a:xfrm>
          <a:prstGeom prst="rect">
            <a:avLst/>
          </a:prstGeom>
        </p:spPr>
        <p:txBody>
          <a:bodyPr/>
          <a:lstStyle/>
          <a:p>
            <a:r>
              <a:rPr lang="en-US"/>
              <a:t>See tutorial regarding confidentiality disclosures.</a:t>
            </a:r>
            <a:endParaRPr lang="en-CA"/>
          </a:p>
        </p:txBody>
      </p:sp>
      <p:cxnSp>
        <p:nvCxnSpPr>
          <p:cNvPr id="11" name="Straight Connector 10"/>
          <p:cNvCxnSpPr/>
          <p:nvPr/>
        </p:nvCxnSpPr>
        <p:spPr>
          <a:xfrm>
            <a:off x="1626345" y="1649541"/>
            <a:ext cx="238658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204535" y="1649541"/>
            <a:ext cx="238658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1627188" y="1848930"/>
            <a:ext cx="2386584" cy="4343400"/>
          </a:xfrm>
        </p:spPr>
        <p:txBody>
          <a:bodyPr/>
          <a:lstStyle>
            <a:lvl1pPr>
              <a:spcBef>
                <a:spcPts val="1200"/>
              </a:spcBef>
              <a:defRPr sz="2400"/>
            </a:lvl1pPr>
            <a:lvl2pPr>
              <a:defRPr sz="2400"/>
            </a:lvl2pPr>
            <a:lvl3pPr>
              <a:spcBef>
                <a:spcPts val="1000"/>
              </a:spcBef>
              <a:defRPr sz="2100"/>
            </a:lvl3pPr>
            <a:lvl4pPr>
              <a:defRPr sz="21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9" name="Content Placeholder 18"/>
          <p:cNvSpPr>
            <a:spLocks noGrp="1"/>
          </p:cNvSpPr>
          <p:nvPr>
            <p:ph sz="quarter" idx="14"/>
          </p:nvPr>
        </p:nvSpPr>
        <p:spPr>
          <a:xfrm>
            <a:off x="4203361" y="1848930"/>
            <a:ext cx="2386584" cy="4343400"/>
          </a:xfrm>
        </p:spPr>
        <p:txBody>
          <a:bodyPr/>
          <a:lstStyle>
            <a:lvl1pPr>
              <a:spcBef>
                <a:spcPts val="1200"/>
              </a:spcBef>
              <a:defRPr sz="2400"/>
            </a:lvl1pPr>
            <a:lvl2pPr>
              <a:defRPr sz="2400"/>
            </a:lvl2pPr>
            <a:lvl3pPr>
              <a:spcBef>
                <a:spcPts val="1000"/>
              </a:spcBef>
              <a:defRPr sz="2100"/>
            </a:lvl3pPr>
            <a:lvl4pPr>
              <a:defRPr sz="21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p:nvCxnSpPr>
        <p:spPr>
          <a:xfrm>
            <a:off x="6782725" y="1649413"/>
            <a:ext cx="238658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5" hasCustomPrompt="1"/>
          </p:nvPr>
        </p:nvSpPr>
        <p:spPr>
          <a:xfrm>
            <a:off x="6779177" y="1133856"/>
            <a:ext cx="2386584" cy="338328"/>
          </a:xfrm>
        </p:spPr>
        <p:txBody>
          <a:bodyPr anchor="b" anchorCtr="0">
            <a:noAutofit/>
          </a:bodyPr>
          <a:lstStyle>
            <a:lvl1pPr marL="0" indent="0">
              <a:lnSpc>
                <a:spcPct val="90000"/>
              </a:lnSpc>
              <a:spcBef>
                <a:spcPts val="0"/>
              </a:spcBef>
              <a:buFontTx/>
              <a:buNone/>
              <a:defRPr sz="1400" b="1"/>
            </a:lvl1pPr>
          </a:lstStyle>
          <a:p>
            <a:pPr lvl="0"/>
            <a:r>
              <a:rPr lang="en-US" dirty="0"/>
              <a:t>Subtitle</a:t>
            </a:r>
          </a:p>
        </p:txBody>
      </p:sp>
      <p:sp>
        <p:nvSpPr>
          <p:cNvPr id="16" name="Content Placeholder 15"/>
          <p:cNvSpPr>
            <a:spLocks noGrp="1"/>
          </p:cNvSpPr>
          <p:nvPr>
            <p:ph sz="quarter" idx="16"/>
          </p:nvPr>
        </p:nvSpPr>
        <p:spPr>
          <a:xfrm>
            <a:off x="6779534" y="1848930"/>
            <a:ext cx="2386584" cy="4329112"/>
          </a:xfrm>
        </p:spPr>
        <p:txBody>
          <a:bodyPr/>
          <a:lstStyle>
            <a:lvl1pPr>
              <a:spcBef>
                <a:spcPts val="1200"/>
              </a:spcBef>
              <a:defRPr sz="2400"/>
            </a:lvl1pPr>
            <a:lvl2pPr>
              <a:defRPr sz="2400"/>
            </a:lvl2pPr>
            <a:lvl3pPr>
              <a:spcBef>
                <a:spcPts val="1000"/>
              </a:spcBef>
              <a:defRPr sz="2100"/>
            </a:lvl3pPr>
            <a:lvl4pPr>
              <a:defRPr sz="21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7" name="Straight Connector 16"/>
          <p:cNvCxnSpPr/>
          <p:nvPr/>
        </p:nvCxnSpPr>
        <p:spPr>
          <a:xfrm>
            <a:off x="9360916" y="1649541"/>
            <a:ext cx="238658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7" hasCustomPrompt="1"/>
          </p:nvPr>
        </p:nvSpPr>
        <p:spPr>
          <a:xfrm>
            <a:off x="9356916" y="1133856"/>
            <a:ext cx="2386584" cy="338328"/>
          </a:xfrm>
        </p:spPr>
        <p:txBody>
          <a:bodyPr anchor="b" anchorCtr="0">
            <a:noAutofit/>
          </a:bodyPr>
          <a:lstStyle>
            <a:lvl1pPr marL="0" indent="0">
              <a:lnSpc>
                <a:spcPct val="90000"/>
              </a:lnSpc>
              <a:spcBef>
                <a:spcPts val="0"/>
              </a:spcBef>
              <a:buFontTx/>
              <a:buNone/>
              <a:defRPr sz="1400" b="1"/>
            </a:lvl1pPr>
          </a:lstStyle>
          <a:p>
            <a:pPr lvl="0"/>
            <a:r>
              <a:rPr lang="en-US" dirty="0"/>
              <a:t>Subtitle</a:t>
            </a:r>
          </a:p>
        </p:txBody>
      </p:sp>
      <p:sp>
        <p:nvSpPr>
          <p:cNvPr id="20" name="Content Placeholder 19"/>
          <p:cNvSpPr>
            <a:spLocks noGrp="1"/>
          </p:cNvSpPr>
          <p:nvPr>
            <p:ph sz="quarter" idx="18"/>
          </p:nvPr>
        </p:nvSpPr>
        <p:spPr>
          <a:xfrm>
            <a:off x="9355708" y="1848929"/>
            <a:ext cx="2386584" cy="4343400"/>
          </a:xfrm>
        </p:spPr>
        <p:txBody>
          <a:bodyPr/>
          <a:lstStyle>
            <a:lvl1pPr>
              <a:spcBef>
                <a:spcPts val="1200"/>
              </a:spcBef>
              <a:defRPr sz="2400"/>
            </a:lvl1pPr>
            <a:lvl2pPr>
              <a:defRPr sz="2400"/>
            </a:lvl2pPr>
            <a:lvl3pPr>
              <a:spcBef>
                <a:spcPts val="1000"/>
              </a:spcBef>
              <a:defRPr sz="2100"/>
            </a:lvl3pPr>
            <a:lvl4pPr>
              <a:defRPr sz="21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8" name="Straight Connector 17"/>
          <p:cNvCxnSpPr/>
          <p:nvPr userDrawn="1"/>
        </p:nvCxnSpPr>
        <p:spPr>
          <a:xfrm>
            <a:off x="1626345" y="1649541"/>
            <a:ext cx="238658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204535" y="1649541"/>
            <a:ext cx="238658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6782725" y="1649413"/>
            <a:ext cx="2386584" cy="0"/>
          </a:xfrm>
          <a:prstGeom prst="line">
            <a:avLst/>
          </a:prstGeom>
          <a:ln w="19050">
            <a:gradFill>
              <a:gsLst>
                <a:gs pos="0">
                  <a:schemeClr val="bg1"/>
                </a:gs>
                <a:gs pos="25000">
                  <a:schemeClr val="accent1">
                    <a:tint val="44500"/>
                    <a:satMod val="160000"/>
                  </a:schemeClr>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9360916" y="1649541"/>
            <a:ext cx="238658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8743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2-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5156" cy="914400"/>
          </a:xfrm>
        </p:spPr>
        <p:txBody>
          <a:bodyPr/>
          <a:lstStyle>
            <a:lvl1pPr>
              <a:defRPr/>
            </a:lvl1pPr>
          </a:lstStyle>
          <a:p>
            <a:r>
              <a:rPr lang="en-US" dirty="0"/>
              <a:t>2-Column Table Layout</a:t>
            </a:r>
            <a:endParaRPr lang="en-CA" dirty="0"/>
          </a:p>
        </p:txBody>
      </p:sp>
      <p:sp>
        <p:nvSpPr>
          <p:cNvPr id="3" name="Text Placeholder 2"/>
          <p:cNvSpPr>
            <a:spLocks noGrp="1"/>
          </p:cNvSpPr>
          <p:nvPr>
            <p:ph type="body" idx="1" hasCustomPrompt="1"/>
          </p:nvPr>
        </p:nvSpPr>
        <p:spPr>
          <a:xfrm>
            <a:off x="1627187" y="1133856"/>
            <a:ext cx="4937760" cy="338328"/>
          </a:xfrm>
        </p:spPr>
        <p:txBody>
          <a:bodyPr anchor="b">
            <a:no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8" name="Footer Placeholder 7"/>
          <p:cNvSpPr>
            <a:spLocks noGrp="1"/>
          </p:cNvSpPr>
          <p:nvPr>
            <p:ph type="ftr" sz="quarter" idx="11"/>
          </p:nvPr>
        </p:nvSpPr>
        <p:spPr>
          <a:xfrm>
            <a:off x="1627632" y="6472976"/>
            <a:ext cx="2688336" cy="182880"/>
          </a:xfrm>
          <a:prstGeom prst="rect">
            <a:avLst/>
          </a:prstGeom>
        </p:spPr>
        <p:txBody>
          <a:bodyPr/>
          <a:lstStyle/>
          <a:p>
            <a:r>
              <a:rPr lang="en-US"/>
              <a:t>See tutorial regarding confidentiality disclosures.</a:t>
            </a:r>
            <a:endParaRPr lang="en-CA"/>
          </a:p>
        </p:txBody>
      </p:sp>
      <p:sp>
        <p:nvSpPr>
          <p:cNvPr id="13" name="Table Placeholder 12"/>
          <p:cNvSpPr>
            <a:spLocks noGrp="1"/>
          </p:cNvSpPr>
          <p:nvPr>
            <p:ph type="tbl" sz="quarter" idx="13"/>
          </p:nvPr>
        </p:nvSpPr>
        <p:spPr>
          <a:xfrm>
            <a:off x="438912" y="1853076"/>
            <a:ext cx="11302438" cy="4342937"/>
          </a:xfrm>
        </p:spPr>
        <p:txBody>
          <a:bodyPr/>
          <a:lstStyle/>
          <a:p>
            <a:r>
              <a:rPr lang="en-US"/>
              <a:t>Click icon to add table</a:t>
            </a:r>
            <a:endParaRPr lang="en-CA" dirty="0"/>
          </a:p>
        </p:txBody>
      </p:sp>
      <p:sp>
        <p:nvSpPr>
          <p:cNvPr id="6" name="Text Placeholder 5"/>
          <p:cNvSpPr>
            <a:spLocks noGrp="1"/>
          </p:cNvSpPr>
          <p:nvPr>
            <p:ph type="body" sz="quarter" idx="14" hasCustomPrompt="1"/>
          </p:nvPr>
        </p:nvSpPr>
        <p:spPr>
          <a:xfrm>
            <a:off x="6813550" y="1133856"/>
            <a:ext cx="4933950" cy="338328"/>
          </a:xfrm>
        </p:spPr>
        <p:txBody>
          <a:bodyPr anchor="b" anchorCtr="0"/>
          <a:lstStyle>
            <a:lvl1pPr marL="0" indent="0">
              <a:lnSpc>
                <a:spcPct val="90000"/>
              </a:lnSpc>
              <a:spcBef>
                <a:spcPts val="0"/>
              </a:spcBef>
              <a:buFontTx/>
              <a:buNone/>
              <a:defRPr sz="1400" b="1"/>
            </a:lvl1pPr>
          </a:lstStyle>
          <a:p>
            <a:pPr lvl="0"/>
            <a:r>
              <a:rPr lang="en-US" dirty="0"/>
              <a:t>Subtitle</a:t>
            </a:r>
            <a:endParaRPr lang="en-CA" dirty="0"/>
          </a:p>
        </p:txBody>
      </p:sp>
    </p:spTree>
    <p:extLst>
      <p:ext uri="{BB962C8B-B14F-4D97-AF65-F5344CB8AC3E}">
        <p14:creationId xmlns:p14="http://schemas.microsoft.com/office/powerpoint/2010/main" val="209570035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3-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5156" cy="914400"/>
          </a:xfrm>
        </p:spPr>
        <p:txBody>
          <a:bodyPr/>
          <a:lstStyle>
            <a:lvl1pPr>
              <a:defRPr/>
            </a:lvl1pPr>
          </a:lstStyle>
          <a:p>
            <a:r>
              <a:rPr lang="en-US" dirty="0"/>
              <a:t>3-Column Table Layout</a:t>
            </a:r>
            <a:endParaRPr lang="en-CA" dirty="0"/>
          </a:p>
        </p:txBody>
      </p:sp>
      <p:sp>
        <p:nvSpPr>
          <p:cNvPr id="3" name="Text Placeholder 2"/>
          <p:cNvSpPr>
            <a:spLocks noGrp="1"/>
          </p:cNvSpPr>
          <p:nvPr>
            <p:ph type="body" idx="1" hasCustomPrompt="1"/>
          </p:nvPr>
        </p:nvSpPr>
        <p:spPr>
          <a:xfrm>
            <a:off x="1627187" y="1133856"/>
            <a:ext cx="3209544" cy="338328"/>
          </a:xfrm>
        </p:spPr>
        <p:txBody>
          <a:bodyPr anchor="b">
            <a:no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8" name="Footer Placeholder 7"/>
          <p:cNvSpPr>
            <a:spLocks noGrp="1"/>
          </p:cNvSpPr>
          <p:nvPr>
            <p:ph type="ftr" sz="quarter" idx="11"/>
          </p:nvPr>
        </p:nvSpPr>
        <p:spPr>
          <a:xfrm>
            <a:off x="1627632" y="6472976"/>
            <a:ext cx="2688336" cy="182880"/>
          </a:xfrm>
          <a:prstGeom prst="rect">
            <a:avLst/>
          </a:prstGeom>
        </p:spPr>
        <p:txBody>
          <a:bodyPr/>
          <a:lstStyle/>
          <a:p>
            <a:r>
              <a:rPr lang="en-US"/>
              <a:t>See tutorial regarding confidentiality disclosures.</a:t>
            </a:r>
            <a:endParaRPr lang="en-CA"/>
          </a:p>
        </p:txBody>
      </p:sp>
      <p:sp>
        <p:nvSpPr>
          <p:cNvPr id="13" name="Table Placeholder 12"/>
          <p:cNvSpPr>
            <a:spLocks noGrp="1"/>
          </p:cNvSpPr>
          <p:nvPr>
            <p:ph type="tbl" sz="quarter" idx="13"/>
          </p:nvPr>
        </p:nvSpPr>
        <p:spPr>
          <a:xfrm>
            <a:off x="438912" y="1853076"/>
            <a:ext cx="11302438" cy="4342937"/>
          </a:xfrm>
        </p:spPr>
        <p:txBody>
          <a:bodyPr/>
          <a:lstStyle/>
          <a:p>
            <a:r>
              <a:rPr lang="en-US"/>
              <a:t>Click icon to add table</a:t>
            </a:r>
            <a:endParaRPr lang="en-CA" dirty="0"/>
          </a:p>
        </p:txBody>
      </p:sp>
      <p:sp>
        <p:nvSpPr>
          <p:cNvPr id="6" name="Text Placeholder 5"/>
          <p:cNvSpPr>
            <a:spLocks noGrp="1"/>
          </p:cNvSpPr>
          <p:nvPr>
            <p:ph type="body" sz="quarter" idx="14" hasCustomPrompt="1"/>
          </p:nvPr>
        </p:nvSpPr>
        <p:spPr>
          <a:xfrm>
            <a:off x="5084064" y="1133856"/>
            <a:ext cx="3209544" cy="338328"/>
          </a:xfrm>
        </p:spPr>
        <p:txBody>
          <a:bodyPr anchor="b" anchorCtr="0">
            <a:noAutofit/>
          </a:bodyPr>
          <a:lstStyle>
            <a:lvl1pPr marL="0" indent="0">
              <a:lnSpc>
                <a:spcPct val="90000"/>
              </a:lnSpc>
              <a:spcBef>
                <a:spcPts val="0"/>
              </a:spcBef>
              <a:buFontTx/>
              <a:buNone/>
              <a:defRPr sz="1400" b="1"/>
            </a:lvl1pPr>
          </a:lstStyle>
          <a:p>
            <a:pPr lvl="0"/>
            <a:r>
              <a:rPr lang="en-US" dirty="0"/>
              <a:t>Subtitle</a:t>
            </a:r>
            <a:endParaRPr lang="en-CA" dirty="0"/>
          </a:p>
        </p:txBody>
      </p:sp>
      <p:sp>
        <p:nvSpPr>
          <p:cNvPr id="12" name="Text Placeholder 11"/>
          <p:cNvSpPr>
            <a:spLocks noGrp="1"/>
          </p:cNvSpPr>
          <p:nvPr>
            <p:ph type="body" sz="quarter" idx="15" hasCustomPrompt="1"/>
          </p:nvPr>
        </p:nvSpPr>
        <p:spPr>
          <a:xfrm>
            <a:off x="8534400" y="1133856"/>
            <a:ext cx="3213100" cy="338328"/>
          </a:xfrm>
        </p:spPr>
        <p:txBody>
          <a:bodyPr anchor="b" anchorCtr="0">
            <a:noAutofit/>
          </a:bodyPr>
          <a:lstStyle>
            <a:lvl1pPr marL="0" indent="0">
              <a:buFontTx/>
              <a:buNone/>
              <a:defRPr sz="1400" b="1"/>
            </a:lvl1pPr>
          </a:lstStyle>
          <a:p>
            <a:pPr lvl="0"/>
            <a:r>
              <a:rPr lang="en-US" dirty="0"/>
              <a:t>Subtitle</a:t>
            </a:r>
            <a:endParaRPr lang="en-CA" dirty="0"/>
          </a:p>
        </p:txBody>
      </p:sp>
    </p:spTree>
    <p:extLst>
      <p:ext uri="{BB962C8B-B14F-4D97-AF65-F5344CB8AC3E}">
        <p14:creationId xmlns:p14="http://schemas.microsoft.com/office/powerpoint/2010/main" val="74380042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4-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27188" y="219456"/>
            <a:ext cx="8995156" cy="914400"/>
          </a:xfrm>
        </p:spPr>
        <p:txBody>
          <a:bodyPr/>
          <a:lstStyle>
            <a:lvl1pPr>
              <a:defRPr/>
            </a:lvl1pPr>
          </a:lstStyle>
          <a:p>
            <a:r>
              <a:rPr lang="en-US" dirty="0"/>
              <a:t>4-Column Table Layout</a:t>
            </a:r>
            <a:endParaRPr lang="en-CA" dirty="0"/>
          </a:p>
        </p:txBody>
      </p:sp>
      <p:sp>
        <p:nvSpPr>
          <p:cNvPr id="3" name="Text Placeholder 2"/>
          <p:cNvSpPr>
            <a:spLocks noGrp="1"/>
          </p:cNvSpPr>
          <p:nvPr>
            <p:ph type="body" idx="1" hasCustomPrompt="1"/>
          </p:nvPr>
        </p:nvSpPr>
        <p:spPr>
          <a:xfrm>
            <a:off x="1627187" y="1133856"/>
            <a:ext cx="2386584" cy="338328"/>
          </a:xfrm>
        </p:spPr>
        <p:txBody>
          <a:bodyPr anchor="b">
            <a:no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8" name="Footer Placeholder 7"/>
          <p:cNvSpPr>
            <a:spLocks noGrp="1"/>
          </p:cNvSpPr>
          <p:nvPr>
            <p:ph type="ftr" sz="quarter" idx="11"/>
          </p:nvPr>
        </p:nvSpPr>
        <p:spPr>
          <a:xfrm>
            <a:off x="1627632" y="6472976"/>
            <a:ext cx="2688336" cy="182880"/>
          </a:xfrm>
          <a:prstGeom prst="rect">
            <a:avLst/>
          </a:prstGeom>
        </p:spPr>
        <p:txBody>
          <a:bodyPr/>
          <a:lstStyle/>
          <a:p>
            <a:r>
              <a:rPr lang="en-US"/>
              <a:t>See tutorial regarding confidentiality disclosures.</a:t>
            </a:r>
            <a:endParaRPr lang="en-CA"/>
          </a:p>
        </p:txBody>
      </p:sp>
      <p:sp>
        <p:nvSpPr>
          <p:cNvPr id="13" name="Table Placeholder 12"/>
          <p:cNvSpPr>
            <a:spLocks noGrp="1"/>
          </p:cNvSpPr>
          <p:nvPr>
            <p:ph type="tbl" sz="quarter" idx="13"/>
          </p:nvPr>
        </p:nvSpPr>
        <p:spPr>
          <a:xfrm>
            <a:off x="438912" y="1853076"/>
            <a:ext cx="11302438" cy="4342937"/>
          </a:xfrm>
        </p:spPr>
        <p:txBody>
          <a:bodyPr/>
          <a:lstStyle/>
          <a:p>
            <a:r>
              <a:rPr lang="en-US"/>
              <a:t>Click icon to add table</a:t>
            </a:r>
            <a:endParaRPr lang="en-CA" dirty="0"/>
          </a:p>
        </p:txBody>
      </p:sp>
      <p:sp>
        <p:nvSpPr>
          <p:cNvPr id="6" name="Text Placeholder 5"/>
          <p:cNvSpPr>
            <a:spLocks noGrp="1"/>
          </p:cNvSpPr>
          <p:nvPr>
            <p:ph type="body" sz="quarter" idx="14" hasCustomPrompt="1"/>
          </p:nvPr>
        </p:nvSpPr>
        <p:spPr>
          <a:xfrm>
            <a:off x="4203805" y="1133856"/>
            <a:ext cx="2386584" cy="338328"/>
          </a:xfrm>
        </p:spPr>
        <p:txBody>
          <a:bodyPr anchor="b" anchorCtr="0">
            <a:noAutofit/>
          </a:bodyPr>
          <a:lstStyle>
            <a:lvl1pPr marL="0" indent="0">
              <a:lnSpc>
                <a:spcPct val="90000"/>
              </a:lnSpc>
              <a:spcBef>
                <a:spcPts val="0"/>
              </a:spcBef>
              <a:buFontTx/>
              <a:buNone/>
              <a:defRPr sz="1400" b="1"/>
            </a:lvl1pPr>
          </a:lstStyle>
          <a:p>
            <a:pPr lvl="0"/>
            <a:r>
              <a:rPr lang="en-US" dirty="0"/>
              <a:t>Subtitle</a:t>
            </a:r>
            <a:endParaRPr lang="en-CA" dirty="0"/>
          </a:p>
        </p:txBody>
      </p:sp>
      <p:sp>
        <p:nvSpPr>
          <p:cNvPr id="5" name="Text Placeholder 4"/>
          <p:cNvSpPr>
            <a:spLocks noGrp="1"/>
          </p:cNvSpPr>
          <p:nvPr>
            <p:ph type="body" sz="quarter" idx="15" hasCustomPrompt="1"/>
          </p:nvPr>
        </p:nvSpPr>
        <p:spPr>
          <a:xfrm>
            <a:off x="6780423" y="1133856"/>
            <a:ext cx="2386584" cy="338328"/>
          </a:xfrm>
        </p:spPr>
        <p:txBody>
          <a:bodyPr anchor="b" anchorCtr="0">
            <a:noAutofit/>
          </a:bodyPr>
          <a:lstStyle>
            <a:lvl1pPr marL="0" indent="0">
              <a:lnSpc>
                <a:spcPct val="90000"/>
              </a:lnSpc>
              <a:spcBef>
                <a:spcPts val="0"/>
              </a:spcBef>
              <a:buFontTx/>
              <a:buNone/>
              <a:defRPr sz="1400" b="1"/>
            </a:lvl1pPr>
          </a:lstStyle>
          <a:p>
            <a:pPr lvl="0"/>
            <a:r>
              <a:rPr lang="en-US" dirty="0"/>
              <a:t>Subtitle</a:t>
            </a:r>
            <a:endParaRPr lang="en-CA" dirty="0"/>
          </a:p>
        </p:txBody>
      </p:sp>
      <p:sp>
        <p:nvSpPr>
          <p:cNvPr id="12" name="Text Placeholder 11"/>
          <p:cNvSpPr>
            <a:spLocks noGrp="1"/>
          </p:cNvSpPr>
          <p:nvPr>
            <p:ph type="body" sz="quarter" idx="16" hasCustomPrompt="1"/>
          </p:nvPr>
        </p:nvSpPr>
        <p:spPr>
          <a:xfrm>
            <a:off x="9357042" y="1133856"/>
            <a:ext cx="2386584" cy="338328"/>
          </a:xfrm>
        </p:spPr>
        <p:txBody>
          <a:bodyPr anchor="b" anchorCtr="0">
            <a:noAutofit/>
          </a:bodyPr>
          <a:lstStyle>
            <a:lvl1pPr marL="0" indent="0">
              <a:lnSpc>
                <a:spcPct val="90000"/>
              </a:lnSpc>
              <a:spcBef>
                <a:spcPts val="0"/>
              </a:spcBef>
              <a:buFontTx/>
              <a:buNone/>
              <a:defRPr sz="1400" b="1"/>
            </a:lvl1pPr>
          </a:lstStyle>
          <a:p>
            <a:pPr lvl="0"/>
            <a:r>
              <a:rPr lang="en-US" dirty="0"/>
              <a:t>Subtitle</a:t>
            </a:r>
            <a:endParaRPr lang="en-CA" dirty="0"/>
          </a:p>
        </p:txBody>
      </p:sp>
    </p:spTree>
    <p:extLst>
      <p:ext uri="{BB962C8B-B14F-4D97-AF65-F5344CB8AC3E}">
        <p14:creationId xmlns:p14="http://schemas.microsoft.com/office/powerpoint/2010/main" val="34322038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Content with Caption Layout</a:t>
            </a:r>
            <a:endParaRPr lang="en-CA" dirty="0"/>
          </a:p>
        </p:txBody>
      </p:sp>
      <p:sp>
        <p:nvSpPr>
          <p:cNvPr id="8" name="Footer Placeholder 7"/>
          <p:cNvSpPr>
            <a:spLocks noGrp="1"/>
          </p:cNvSpPr>
          <p:nvPr>
            <p:ph type="ftr" sz="quarter" idx="12"/>
          </p:nvPr>
        </p:nvSpPr>
        <p:spPr>
          <a:xfrm>
            <a:off x="1627632" y="6472976"/>
            <a:ext cx="2688336" cy="182880"/>
          </a:xfrm>
          <a:prstGeom prst="rect">
            <a:avLst/>
          </a:prstGeom>
        </p:spPr>
        <p:txBody>
          <a:bodyPr/>
          <a:lstStyle/>
          <a:p>
            <a:r>
              <a:rPr lang="en-US"/>
              <a:t>See tutorial regarding confidentiality disclosures.</a:t>
            </a:r>
            <a:endParaRPr lang="en-CA"/>
          </a:p>
        </p:txBody>
      </p:sp>
      <p:sp>
        <p:nvSpPr>
          <p:cNvPr id="10" name="Content Placeholder 9"/>
          <p:cNvSpPr>
            <a:spLocks noGrp="1"/>
          </p:cNvSpPr>
          <p:nvPr>
            <p:ph sz="quarter" idx="14"/>
          </p:nvPr>
        </p:nvSpPr>
        <p:spPr>
          <a:xfrm>
            <a:off x="1627188" y="1649413"/>
            <a:ext cx="9004300" cy="44897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Text Placeholder 4"/>
          <p:cNvSpPr>
            <a:spLocks noGrp="1"/>
          </p:cNvSpPr>
          <p:nvPr>
            <p:ph type="body" sz="quarter" idx="3" hasCustomPrompt="1"/>
          </p:nvPr>
        </p:nvSpPr>
        <p:spPr>
          <a:xfrm>
            <a:off x="1633538" y="1133856"/>
            <a:ext cx="8997950" cy="338328"/>
          </a:xfrm>
        </p:spPr>
        <p:txBody>
          <a:bodyPr anchor="b">
            <a:no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Tree>
    <p:extLst>
      <p:ext uri="{BB962C8B-B14F-4D97-AF65-F5344CB8AC3E}">
        <p14:creationId xmlns:p14="http://schemas.microsoft.com/office/powerpoint/2010/main" val="28386271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7188" y="1649413"/>
            <a:ext cx="8992616" cy="4546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dirty="0"/>
          </a:p>
        </p:txBody>
      </p:sp>
      <p:sp>
        <p:nvSpPr>
          <p:cNvPr id="6" name="Footer Placeholder 5"/>
          <p:cNvSpPr>
            <a:spLocks noGrp="1"/>
          </p:cNvSpPr>
          <p:nvPr>
            <p:ph type="ftr" sz="quarter" idx="11"/>
          </p:nvPr>
        </p:nvSpPr>
        <p:spPr>
          <a:xfrm>
            <a:off x="1627632" y="6472976"/>
            <a:ext cx="2688336" cy="182880"/>
          </a:xfrm>
          <a:prstGeom prst="rect">
            <a:avLst/>
          </a:prstGeom>
        </p:spPr>
        <p:txBody>
          <a:bodyPr/>
          <a:lstStyle/>
          <a:p>
            <a:r>
              <a:rPr lang="en-US"/>
              <a:t>See tutorial regarding confidentiality disclosures.</a:t>
            </a:r>
            <a:endParaRPr lang="en-CA"/>
          </a:p>
        </p:txBody>
      </p:sp>
      <p:sp>
        <p:nvSpPr>
          <p:cNvPr id="8" name="Title 7"/>
          <p:cNvSpPr>
            <a:spLocks noGrp="1"/>
          </p:cNvSpPr>
          <p:nvPr>
            <p:ph type="title" hasCustomPrompt="1"/>
          </p:nvPr>
        </p:nvSpPr>
        <p:spPr/>
        <p:txBody>
          <a:bodyPr/>
          <a:lstStyle>
            <a:lvl1pPr>
              <a:defRPr/>
            </a:lvl1pPr>
          </a:lstStyle>
          <a:p>
            <a:r>
              <a:rPr lang="en-US" dirty="0"/>
              <a:t>Picture with Caption Layout</a:t>
            </a:r>
            <a:endParaRPr lang="en-CA" dirty="0"/>
          </a:p>
        </p:txBody>
      </p:sp>
    </p:spTree>
    <p:extLst>
      <p:ext uri="{BB962C8B-B14F-4D97-AF65-F5344CB8AC3E}">
        <p14:creationId xmlns:p14="http://schemas.microsoft.com/office/powerpoint/2010/main" val="3326285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05FF824F-BE0F-B445-A153-DC955B33794C}" type="datetime1">
              <a:rPr lang="en-US" smtClean="0"/>
              <a:t>8/26/2023</a:t>
            </a:fld>
            <a:endParaRPr lang="en-US"/>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78531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Only Layout</a:t>
            </a:r>
            <a:endParaRPr lang="en-CA" dirty="0"/>
          </a:p>
        </p:txBody>
      </p:sp>
      <p:sp>
        <p:nvSpPr>
          <p:cNvPr id="4" name="Footer Placeholder 3"/>
          <p:cNvSpPr>
            <a:spLocks noGrp="1"/>
          </p:cNvSpPr>
          <p:nvPr>
            <p:ph type="ftr" sz="quarter" idx="11"/>
          </p:nvPr>
        </p:nvSpPr>
        <p:spPr>
          <a:xfrm>
            <a:off x="1627632" y="6472976"/>
            <a:ext cx="2688336" cy="182880"/>
          </a:xfrm>
          <a:prstGeom prst="rect">
            <a:avLst/>
          </a:prstGeom>
        </p:spPr>
        <p:txBody>
          <a:bodyPr/>
          <a:lstStyle/>
          <a:p>
            <a:r>
              <a:rPr lang="en-US"/>
              <a:t>See tutorial regarding confidentiality disclosures.</a:t>
            </a:r>
            <a:endParaRPr lang="en-CA"/>
          </a:p>
        </p:txBody>
      </p:sp>
    </p:spTree>
    <p:extLst>
      <p:ext uri="{BB962C8B-B14F-4D97-AF65-F5344CB8AC3E}">
        <p14:creationId xmlns:p14="http://schemas.microsoft.com/office/powerpoint/2010/main" val="33880575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627632" y="6472976"/>
            <a:ext cx="2688336" cy="182880"/>
          </a:xfrm>
          <a:prstGeom prst="rect">
            <a:avLst/>
          </a:prstGeom>
        </p:spPr>
        <p:txBody>
          <a:bodyPr/>
          <a:lstStyle/>
          <a:p>
            <a:r>
              <a:rPr lang="en-US"/>
              <a:t>See tutorial regarding confidentiality disclosures.</a:t>
            </a:r>
            <a:endParaRPr lang="en-CA"/>
          </a:p>
        </p:txBody>
      </p:sp>
    </p:spTree>
    <p:extLst>
      <p:ext uri="{BB962C8B-B14F-4D97-AF65-F5344CB8AC3E}">
        <p14:creationId xmlns:p14="http://schemas.microsoft.com/office/powerpoint/2010/main" val="130145287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Tagline">
    <p:bg>
      <p:bgPr>
        <a:solidFill>
          <a:schemeClr val="bg1"/>
        </a:solidFill>
        <a:effectLst/>
      </p:bgPr>
    </p:bg>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2230438" y="2952750"/>
            <a:ext cx="791051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 name="AutoShape 3"/>
          <p:cNvSpPr>
            <a:spLocks noChangeAspect="1" noChangeArrowheads="1" noTextEdit="1"/>
          </p:cNvSpPr>
          <p:nvPr userDrawn="1"/>
        </p:nvSpPr>
        <p:spPr bwMode="auto">
          <a:xfrm>
            <a:off x="2230438" y="2952750"/>
            <a:ext cx="791051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 name="Freeform 5"/>
          <p:cNvSpPr>
            <a:spLocks noEditPoints="1"/>
          </p:cNvSpPr>
          <p:nvPr userDrawn="1"/>
        </p:nvSpPr>
        <p:spPr bwMode="auto">
          <a:xfrm>
            <a:off x="2231136" y="2951163"/>
            <a:ext cx="7927974" cy="949325"/>
          </a:xfrm>
          <a:custGeom>
            <a:avLst/>
            <a:gdLst>
              <a:gd name="T0" fmla="*/ 20 w 9061"/>
              <a:gd name="T1" fmla="*/ 64 h 1076"/>
              <a:gd name="T2" fmla="*/ 310 w 9061"/>
              <a:gd name="T3" fmla="*/ 832 h 1076"/>
              <a:gd name="T4" fmla="*/ 607 w 9061"/>
              <a:gd name="T5" fmla="*/ 832 h 1076"/>
              <a:gd name="T6" fmla="*/ 932 w 9061"/>
              <a:gd name="T7" fmla="*/ 811 h 1076"/>
              <a:gd name="T8" fmla="*/ 647 w 9061"/>
              <a:gd name="T9" fmla="*/ 352 h 1076"/>
              <a:gd name="T10" fmla="*/ 240 w 9061"/>
              <a:gd name="T11" fmla="*/ 296 h 1076"/>
              <a:gd name="T12" fmla="*/ 1565 w 9061"/>
              <a:gd name="T13" fmla="*/ 811 h 1076"/>
              <a:gd name="T14" fmla="*/ 1198 w 9061"/>
              <a:gd name="T15" fmla="*/ 386 h 1076"/>
              <a:gd name="T16" fmla="*/ 1307 w 9061"/>
              <a:gd name="T17" fmla="*/ 844 h 1076"/>
              <a:gd name="T18" fmla="*/ 1322 w 9061"/>
              <a:gd name="T19" fmla="*/ 770 h 1076"/>
              <a:gd name="T20" fmla="*/ 2155 w 9061"/>
              <a:gd name="T21" fmla="*/ 888 h 1076"/>
              <a:gd name="T22" fmla="*/ 1884 w 9061"/>
              <a:gd name="T23" fmla="*/ 658 h 1076"/>
              <a:gd name="T24" fmla="*/ 2127 w 9061"/>
              <a:gd name="T25" fmla="*/ 275 h 1076"/>
              <a:gd name="T26" fmla="*/ 1732 w 9061"/>
              <a:gd name="T27" fmla="*/ 801 h 1076"/>
              <a:gd name="T28" fmla="*/ 1792 w 9061"/>
              <a:gd name="T29" fmla="*/ 820 h 1076"/>
              <a:gd name="T30" fmla="*/ 1766 w 9061"/>
              <a:gd name="T31" fmla="*/ 461 h 1076"/>
              <a:gd name="T32" fmla="*/ 2300 w 9061"/>
              <a:gd name="T33" fmla="*/ 832 h 1076"/>
              <a:gd name="T34" fmla="*/ 2230 w 9061"/>
              <a:gd name="T35" fmla="*/ 811 h 1076"/>
              <a:gd name="T36" fmla="*/ 2214 w 9061"/>
              <a:gd name="T37" fmla="*/ 74 h 1076"/>
              <a:gd name="T38" fmla="*/ 2549 w 9061"/>
              <a:gd name="T39" fmla="*/ 413 h 1076"/>
              <a:gd name="T40" fmla="*/ 2908 w 9061"/>
              <a:gd name="T41" fmla="*/ 811 h 1076"/>
              <a:gd name="T42" fmla="*/ 2480 w 9061"/>
              <a:gd name="T43" fmla="*/ 275 h 1076"/>
              <a:gd name="T44" fmla="*/ 3428 w 9061"/>
              <a:gd name="T45" fmla="*/ 832 h 1076"/>
              <a:gd name="T46" fmla="*/ 3054 w 9061"/>
              <a:gd name="T47" fmla="*/ 382 h 1076"/>
              <a:gd name="T48" fmla="*/ 3006 w 9061"/>
              <a:gd name="T49" fmla="*/ 675 h 1076"/>
              <a:gd name="T50" fmla="*/ 3207 w 9061"/>
              <a:gd name="T51" fmla="*/ 770 h 1076"/>
              <a:gd name="T52" fmla="*/ 3207 w 9061"/>
              <a:gd name="T53" fmla="*/ 770 h 1076"/>
              <a:gd name="T54" fmla="*/ 3876 w 9061"/>
              <a:gd name="T55" fmla="*/ 788 h 1076"/>
              <a:gd name="T56" fmla="*/ 3856 w 9061"/>
              <a:gd name="T57" fmla="*/ 346 h 1076"/>
              <a:gd name="T58" fmla="*/ 3678 w 9061"/>
              <a:gd name="T59" fmla="*/ 125 h 1076"/>
              <a:gd name="T60" fmla="*/ 3513 w 9061"/>
              <a:gd name="T61" fmla="*/ 325 h 1076"/>
              <a:gd name="T62" fmla="*/ 4051 w 9061"/>
              <a:gd name="T63" fmla="*/ 296 h 1076"/>
              <a:gd name="T64" fmla="*/ 4030 w 9061"/>
              <a:gd name="T65" fmla="*/ 832 h 1076"/>
              <a:gd name="T66" fmla="*/ 4068 w 9061"/>
              <a:gd name="T67" fmla="*/ 74 h 1076"/>
              <a:gd name="T68" fmla="*/ 4248 w 9061"/>
              <a:gd name="T69" fmla="*/ 554 h 1076"/>
              <a:gd name="T70" fmla="*/ 4667 w 9061"/>
              <a:gd name="T71" fmla="*/ 554 h 1076"/>
              <a:gd name="T72" fmla="*/ 5132 w 9061"/>
              <a:gd name="T73" fmla="*/ 483 h 1076"/>
              <a:gd name="T74" fmla="*/ 5030 w 9061"/>
              <a:gd name="T75" fmla="*/ 264 h 1076"/>
              <a:gd name="T76" fmla="*/ 4774 w 9061"/>
              <a:gd name="T77" fmla="*/ 811 h 1076"/>
              <a:gd name="T78" fmla="*/ 6045 w 9061"/>
              <a:gd name="T79" fmla="*/ 465 h 1076"/>
              <a:gd name="T80" fmla="*/ 5824 w 9061"/>
              <a:gd name="T81" fmla="*/ 340 h 1076"/>
              <a:gd name="T82" fmla="*/ 5961 w 9061"/>
              <a:gd name="T83" fmla="*/ 761 h 1076"/>
              <a:gd name="T84" fmla="*/ 5694 w 9061"/>
              <a:gd name="T85" fmla="*/ 673 h 1076"/>
              <a:gd name="T86" fmla="*/ 6204 w 9061"/>
              <a:gd name="T87" fmla="*/ 346 h 1076"/>
              <a:gd name="T88" fmla="*/ 6434 w 9061"/>
              <a:gd name="T89" fmla="*/ 750 h 1076"/>
              <a:gd name="T90" fmla="*/ 6473 w 9061"/>
              <a:gd name="T91" fmla="*/ 296 h 1076"/>
              <a:gd name="T92" fmla="*/ 6204 w 9061"/>
              <a:gd name="T93" fmla="*/ 146 h 1076"/>
              <a:gd name="T94" fmla="*/ 6204 w 9061"/>
              <a:gd name="T95" fmla="*/ 346 h 1076"/>
              <a:gd name="T96" fmla="*/ 7189 w 9061"/>
              <a:gd name="T97" fmla="*/ 275 h 1076"/>
              <a:gd name="T98" fmla="*/ 6788 w 9061"/>
              <a:gd name="T99" fmla="*/ 275 h 1076"/>
              <a:gd name="T100" fmla="*/ 7040 w 9061"/>
              <a:gd name="T101" fmla="*/ 812 h 1076"/>
              <a:gd name="T102" fmla="*/ 7566 w 9061"/>
              <a:gd name="T103" fmla="*/ 306 h 1076"/>
              <a:gd name="T104" fmla="*/ 7868 w 9061"/>
              <a:gd name="T105" fmla="*/ 335 h 1076"/>
              <a:gd name="T106" fmla="*/ 7868 w 9061"/>
              <a:gd name="T107" fmla="*/ 264 h 1076"/>
              <a:gd name="T108" fmla="*/ 8321 w 9061"/>
              <a:gd name="T109" fmla="*/ 811 h 1076"/>
              <a:gd name="T110" fmla="*/ 8522 w 9061"/>
              <a:gd name="T111" fmla="*/ 269 h 1076"/>
              <a:gd name="T112" fmla="*/ 8231 w 9061"/>
              <a:gd name="T113" fmla="*/ 296 h 1076"/>
              <a:gd name="T114" fmla="*/ 9056 w 9061"/>
              <a:gd name="T115" fmla="*/ 813 h 1076"/>
              <a:gd name="T116" fmla="*/ 8704 w 9061"/>
              <a:gd name="T117" fmla="*/ 526 h 1076"/>
              <a:gd name="T118" fmla="*/ 8634 w 9061"/>
              <a:gd name="T119" fmla="*/ 832 h 1076"/>
              <a:gd name="T120" fmla="*/ 8988 w 9061"/>
              <a:gd name="T121" fmla="*/ 832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61" h="1076">
                <a:moveTo>
                  <a:pt x="74" y="832"/>
                </a:moveTo>
                <a:lnTo>
                  <a:pt x="74" y="832"/>
                </a:lnTo>
                <a:cubicBezTo>
                  <a:pt x="89" y="832"/>
                  <a:pt x="95" y="826"/>
                  <a:pt x="95" y="811"/>
                </a:cubicBezTo>
                <a:lnTo>
                  <a:pt x="95" y="85"/>
                </a:lnTo>
                <a:cubicBezTo>
                  <a:pt x="95" y="70"/>
                  <a:pt x="89" y="64"/>
                  <a:pt x="74" y="64"/>
                </a:cubicBezTo>
                <a:lnTo>
                  <a:pt x="20" y="64"/>
                </a:lnTo>
                <a:cubicBezTo>
                  <a:pt x="5" y="64"/>
                  <a:pt x="0" y="70"/>
                  <a:pt x="0" y="85"/>
                </a:cubicBezTo>
                <a:lnTo>
                  <a:pt x="0" y="811"/>
                </a:lnTo>
                <a:cubicBezTo>
                  <a:pt x="0" y="826"/>
                  <a:pt x="5" y="832"/>
                  <a:pt x="20" y="832"/>
                </a:cubicBezTo>
                <a:lnTo>
                  <a:pt x="74" y="832"/>
                </a:lnTo>
                <a:close/>
                <a:moveTo>
                  <a:pt x="310" y="832"/>
                </a:moveTo>
                <a:lnTo>
                  <a:pt x="310" y="832"/>
                </a:lnTo>
                <a:cubicBezTo>
                  <a:pt x="325" y="832"/>
                  <a:pt x="331" y="826"/>
                  <a:pt x="331" y="811"/>
                </a:cubicBezTo>
                <a:lnTo>
                  <a:pt x="331" y="413"/>
                </a:lnTo>
                <a:cubicBezTo>
                  <a:pt x="369" y="357"/>
                  <a:pt x="425" y="339"/>
                  <a:pt x="471" y="339"/>
                </a:cubicBezTo>
                <a:cubicBezTo>
                  <a:pt x="565" y="339"/>
                  <a:pt x="586" y="418"/>
                  <a:pt x="586" y="483"/>
                </a:cubicBezTo>
                <a:lnTo>
                  <a:pt x="586" y="811"/>
                </a:lnTo>
                <a:cubicBezTo>
                  <a:pt x="586" y="826"/>
                  <a:pt x="592" y="832"/>
                  <a:pt x="607" y="832"/>
                </a:cubicBezTo>
                <a:lnTo>
                  <a:pt x="655" y="832"/>
                </a:lnTo>
                <a:cubicBezTo>
                  <a:pt x="671" y="832"/>
                  <a:pt x="676" y="826"/>
                  <a:pt x="676" y="811"/>
                </a:cubicBezTo>
                <a:lnTo>
                  <a:pt x="676" y="413"/>
                </a:lnTo>
                <a:cubicBezTo>
                  <a:pt x="715" y="357"/>
                  <a:pt x="771" y="339"/>
                  <a:pt x="817" y="339"/>
                </a:cubicBezTo>
                <a:cubicBezTo>
                  <a:pt x="912" y="339"/>
                  <a:pt x="932" y="418"/>
                  <a:pt x="932" y="483"/>
                </a:cubicBezTo>
                <a:lnTo>
                  <a:pt x="932" y="811"/>
                </a:lnTo>
                <a:cubicBezTo>
                  <a:pt x="932" y="826"/>
                  <a:pt x="937" y="832"/>
                  <a:pt x="952" y="832"/>
                </a:cubicBezTo>
                <a:lnTo>
                  <a:pt x="1001" y="832"/>
                </a:lnTo>
                <a:cubicBezTo>
                  <a:pt x="1016" y="832"/>
                  <a:pt x="1022" y="826"/>
                  <a:pt x="1022" y="811"/>
                </a:cubicBezTo>
                <a:lnTo>
                  <a:pt x="1022" y="475"/>
                </a:lnTo>
                <a:cubicBezTo>
                  <a:pt x="1022" y="361"/>
                  <a:pt x="971" y="264"/>
                  <a:pt x="834" y="264"/>
                </a:cubicBezTo>
                <a:cubicBezTo>
                  <a:pt x="747" y="264"/>
                  <a:pt x="687" y="304"/>
                  <a:pt x="647" y="352"/>
                </a:cubicBezTo>
                <a:cubicBezTo>
                  <a:pt x="619" y="298"/>
                  <a:pt x="568" y="264"/>
                  <a:pt x="490" y="264"/>
                </a:cubicBezTo>
                <a:cubicBezTo>
                  <a:pt x="405" y="264"/>
                  <a:pt x="355" y="303"/>
                  <a:pt x="325" y="342"/>
                </a:cubicBezTo>
                <a:lnTo>
                  <a:pt x="325" y="296"/>
                </a:lnTo>
                <a:cubicBezTo>
                  <a:pt x="325" y="281"/>
                  <a:pt x="319" y="275"/>
                  <a:pt x="304" y="275"/>
                </a:cubicBezTo>
                <a:lnTo>
                  <a:pt x="261" y="275"/>
                </a:lnTo>
                <a:cubicBezTo>
                  <a:pt x="246" y="275"/>
                  <a:pt x="240" y="281"/>
                  <a:pt x="240" y="296"/>
                </a:cubicBezTo>
                <a:lnTo>
                  <a:pt x="240" y="811"/>
                </a:lnTo>
                <a:cubicBezTo>
                  <a:pt x="240" y="826"/>
                  <a:pt x="246" y="832"/>
                  <a:pt x="261" y="832"/>
                </a:cubicBezTo>
                <a:lnTo>
                  <a:pt x="310" y="832"/>
                </a:lnTo>
                <a:close/>
                <a:moveTo>
                  <a:pt x="1544" y="832"/>
                </a:moveTo>
                <a:lnTo>
                  <a:pt x="1544" y="832"/>
                </a:lnTo>
                <a:cubicBezTo>
                  <a:pt x="1559" y="832"/>
                  <a:pt x="1565" y="826"/>
                  <a:pt x="1565" y="811"/>
                </a:cubicBezTo>
                <a:lnTo>
                  <a:pt x="1565" y="465"/>
                </a:lnTo>
                <a:cubicBezTo>
                  <a:pt x="1565" y="346"/>
                  <a:pt x="1502" y="264"/>
                  <a:pt x="1351" y="264"/>
                </a:cubicBezTo>
                <a:cubicBezTo>
                  <a:pt x="1274" y="264"/>
                  <a:pt x="1203" y="286"/>
                  <a:pt x="1155" y="325"/>
                </a:cubicBezTo>
                <a:cubicBezTo>
                  <a:pt x="1145" y="333"/>
                  <a:pt x="1144" y="344"/>
                  <a:pt x="1151" y="355"/>
                </a:cubicBezTo>
                <a:lnTo>
                  <a:pt x="1169" y="382"/>
                </a:lnTo>
                <a:cubicBezTo>
                  <a:pt x="1179" y="395"/>
                  <a:pt x="1186" y="396"/>
                  <a:pt x="1198" y="386"/>
                </a:cubicBezTo>
                <a:cubicBezTo>
                  <a:pt x="1238" y="355"/>
                  <a:pt x="1292" y="340"/>
                  <a:pt x="1343" y="340"/>
                </a:cubicBezTo>
                <a:cubicBezTo>
                  <a:pt x="1454" y="340"/>
                  <a:pt x="1474" y="411"/>
                  <a:pt x="1474" y="479"/>
                </a:cubicBezTo>
                <a:lnTo>
                  <a:pt x="1474" y="526"/>
                </a:lnTo>
                <a:cubicBezTo>
                  <a:pt x="1444" y="513"/>
                  <a:pt x="1398" y="504"/>
                  <a:pt x="1343" y="504"/>
                </a:cubicBezTo>
                <a:cubicBezTo>
                  <a:pt x="1190" y="504"/>
                  <a:pt x="1122" y="578"/>
                  <a:pt x="1122" y="675"/>
                </a:cubicBezTo>
                <a:cubicBezTo>
                  <a:pt x="1122" y="772"/>
                  <a:pt x="1187" y="844"/>
                  <a:pt x="1307" y="844"/>
                </a:cubicBezTo>
                <a:cubicBezTo>
                  <a:pt x="1400" y="844"/>
                  <a:pt x="1450" y="801"/>
                  <a:pt x="1480" y="761"/>
                </a:cubicBezTo>
                <a:lnTo>
                  <a:pt x="1480" y="811"/>
                </a:lnTo>
                <a:cubicBezTo>
                  <a:pt x="1480" y="826"/>
                  <a:pt x="1486" y="832"/>
                  <a:pt x="1501" y="832"/>
                </a:cubicBezTo>
                <a:lnTo>
                  <a:pt x="1544" y="832"/>
                </a:lnTo>
                <a:close/>
                <a:moveTo>
                  <a:pt x="1322" y="770"/>
                </a:moveTo>
                <a:lnTo>
                  <a:pt x="1322" y="770"/>
                </a:lnTo>
                <a:cubicBezTo>
                  <a:pt x="1237" y="770"/>
                  <a:pt x="1213" y="719"/>
                  <a:pt x="1213" y="673"/>
                </a:cubicBezTo>
                <a:cubicBezTo>
                  <a:pt x="1213" y="615"/>
                  <a:pt x="1251" y="573"/>
                  <a:pt x="1355" y="573"/>
                </a:cubicBezTo>
                <a:cubicBezTo>
                  <a:pt x="1390" y="573"/>
                  <a:pt x="1444" y="578"/>
                  <a:pt x="1474" y="592"/>
                </a:cubicBezTo>
                <a:lnTo>
                  <a:pt x="1474" y="690"/>
                </a:lnTo>
                <a:cubicBezTo>
                  <a:pt x="1435" y="747"/>
                  <a:pt x="1380" y="770"/>
                  <a:pt x="1322" y="770"/>
                </a:cubicBezTo>
                <a:close/>
                <a:moveTo>
                  <a:pt x="2155" y="888"/>
                </a:moveTo>
                <a:lnTo>
                  <a:pt x="2155" y="888"/>
                </a:lnTo>
                <a:cubicBezTo>
                  <a:pt x="2155" y="790"/>
                  <a:pt x="2075" y="746"/>
                  <a:pt x="1974" y="746"/>
                </a:cubicBezTo>
                <a:lnTo>
                  <a:pt x="1834" y="746"/>
                </a:lnTo>
                <a:cubicBezTo>
                  <a:pt x="1766" y="746"/>
                  <a:pt x="1760" y="726"/>
                  <a:pt x="1760" y="709"/>
                </a:cubicBezTo>
                <a:cubicBezTo>
                  <a:pt x="1760" y="688"/>
                  <a:pt x="1771" y="666"/>
                  <a:pt x="1794" y="644"/>
                </a:cubicBezTo>
                <a:cubicBezTo>
                  <a:pt x="1820" y="653"/>
                  <a:pt x="1850" y="658"/>
                  <a:pt x="1884" y="658"/>
                </a:cubicBezTo>
                <a:cubicBezTo>
                  <a:pt x="2037" y="658"/>
                  <a:pt x="2094" y="559"/>
                  <a:pt x="2094" y="460"/>
                </a:cubicBezTo>
                <a:cubicBezTo>
                  <a:pt x="2094" y="409"/>
                  <a:pt x="2079" y="369"/>
                  <a:pt x="2039" y="335"/>
                </a:cubicBezTo>
                <a:cubicBezTo>
                  <a:pt x="2062" y="341"/>
                  <a:pt x="2098" y="346"/>
                  <a:pt x="2127" y="346"/>
                </a:cubicBezTo>
                <a:cubicBezTo>
                  <a:pt x="2141" y="346"/>
                  <a:pt x="2148" y="340"/>
                  <a:pt x="2148" y="325"/>
                </a:cubicBezTo>
                <a:lnTo>
                  <a:pt x="2148" y="296"/>
                </a:lnTo>
                <a:cubicBezTo>
                  <a:pt x="2148" y="281"/>
                  <a:pt x="2142" y="275"/>
                  <a:pt x="2127" y="275"/>
                </a:cubicBezTo>
                <a:lnTo>
                  <a:pt x="1958" y="275"/>
                </a:lnTo>
                <a:cubicBezTo>
                  <a:pt x="1937" y="268"/>
                  <a:pt x="1913" y="264"/>
                  <a:pt x="1881" y="264"/>
                </a:cubicBezTo>
                <a:cubicBezTo>
                  <a:pt x="1736" y="264"/>
                  <a:pt x="1677" y="362"/>
                  <a:pt x="1677" y="462"/>
                </a:cubicBezTo>
                <a:cubicBezTo>
                  <a:pt x="1677" y="522"/>
                  <a:pt x="1699" y="584"/>
                  <a:pt x="1754" y="622"/>
                </a:cubicBezTo>
                <a:cubicBezTo>
                  <a:pt x="1719" y="642"/>
                  <a:pt x="1681" y="674"/>
                  <a:pt x="1681" y="724"/>
                </a:cubicBezTo>
                <a:cubicBezTo>
                  <a:pt x="1681" y="762"/>
                  <a:pt x="1702" y="788"/>
                  <a:pt x="1732" y="801"/>
                </a:cubicBezTo>
                <a:cubicBezTo>
                  <a:pt x="1677" y="823"/>
                  <a:pt x="1640" y="862"/>
                  <a:pt x="1640" y="922"/>
                </a:cubicBezTo>
                <a:cubicBezTo>
                  <a:pt x="1640" y="1020"/>
                  <a:pt x="1736" y="1076"/>
                  <a:pt x="1882" y="1076"/>
                </a:cubicBezTo>
                <a:cubicBezTo>
                  <a:pt x="2060" y="1076"/>
                  <a:pt x="2155" y="994"/>
                  <a:pt x="2155" y="888"/>
                </a:cubicBezTo>
                <a:close/>
                <a:moveTo>
                  <a:pt x="1728" y="911"/>
                </a:moveTo>
                <a:lnTo>
                  <a:pt x="1728" y="911"/>
                </a:lnTo>
                <a:cubicBezTo>
                  <a:pt x="1728" y="873"/>
                  <a:pt x="1747" y="841"/>
                  <a:pt x="1792" y="820"/>
                </a:cubicBezTo>
                <a:lnTo>
                  <a:pt x="1956" y="820"/>
                </a:lnTo>
                <a:cubicBezTo>
                  <a:pt x="2038" y="820"/>
                  <a:pt x="2065" y="854"/>
                  <a:pt x="2065" y="897"/>
                </a:cubicBezTo>
                <a:cubicBezTo>
                  <a:pt x="2065" y="960"/>
                  <a:pt x="2009" y="1011"/>
                  <a:pt x="1884" y="1011"/>
                </a:cubicBezTo>
                <a:cubicBezTo>
                  <a:pt x="1762" y="1011"/>
                  <a:pt x="1728" y="963"/>
                  <a:pt x="1728" y="911"/>
                </a:cubicBezTo>
                <a:close/>
                <a:moveTo>
                  <a:pt x="1766" y="461"/>
                </a:moveTo>
                <a:lnTo>
                  <a:pt x="1766" y="461"/>
                </a:lnTo>
                <a:cubicBezTo>
                  <a:pt x="1766" y="385"/>
                  <a:pt x="1808" y="328"/>
                  <a:pt x="1886" y="328"/>
                </a:cubicBezTo>
                <a:cubicBezTo>
                  <a:pt x="1964" y="328"/>
                  <a:pt x="2005" y="385"/>
                  <a:pt x="2005" y="461"/>
                </a:cubicBezTo>
                <a:cubicBezTo>
                  <a:pt x="2005" y="537"/>
                  <a:pt x="1964" y="593"/>
                  <a:pt x="1886" y="593"/>
                </a:cubicBezTo>
                <a:cubicBezTo>
                  <a:pt x="1808" y="593"/>
                  <a:pt x="1766" y="537"/>
                  <a:pt x="1766" y="461"/>
                </a:cubicBezTo>
                <a:close/>
                <a:moveTo>
                  <a:pt x="2300" y="832"/>
                </a:moveTo>
                <a:lnTo>
                  <a:pt x="2300" y="832"/>
                </a:lnTo>
                <a:cubicBezTo>
                  <a:pt x="2315" y="832"/>
                  <a:pt x="2320" y="826"/>
                  <a:pt x="2320" y="811"/>
                </a:cubicBezTo>
                <a:lnTo>
                  <a:pt x="2320" y="296"/>
                </a:lnTo>
                <a:cubicBezTo>
                  <a:pt x="2320" y="281"/>
                  <a:pt x="2315" y="275"/>
                  <a:pt x="2300" y="275"/>
                </a:cubicBezTo>
                <a:lnTo>
                  <a:pt x="2251" y="275"/>
                </a:lnTo>
                <a:cubicBezTo>
                  <a:pt x="2236" y="275"/>
                  <a:pt x="2230" y="281"/>
                  <a:pt x="2230" y="296"/>
                </a:cubicBezTo>
                <a:lnTo>
                  <a:pt x="2230" y="811"/>
                </a:lnTo>
                <a:cubicBezTo>
                  <a:pt x="2230" y="826"/>
                  <a:pt x="2236" y="832"/>
                  <a:pt x="2251" y="832"/>
                </a:cubicBezTo>
                <a:lnTo>
                  <a:pt x="2300" y="832"/>
                </a:lnTo>
                <a:close/>
                <a:moveTo>
                  <a:pt x="2337" y="74"/>
                </a:moveTo>
                <a:lnTo>
                  <a:pt x="2337" y="74"/>
                </a:lnTo>
                <a:cubicBezTo>
                  <a:pt x="2337" y="40"/>
                  <a:pt x="2314" y="12"/>
                  <a:pt x="2275" y="12"/>
                </a:cubicBezTo>
                <a:cubicBezTo>
                  <a:pt x="2237" y="12"/>
                  <a:pt x="2214" y="40"/>
                  <a:pt x="2214" y="74"/>
                </a:cubicBezTo>
                <a:cubicBezTo>
                  <a:pt x="2214" y="109"/>
                  <a:pt x="2237" y="137"/>
                  <a:pt x="2275" y="137"/>
                </a:cubicBezTo>
                <a:cubicBezTo>
                  <a:pt x="2314" y="137"/>
                  <a:pt x="2337" y="109"/>
                  <a:pt x="2337" y="74"/>
                </a:cubicBezTo>
                <a:close/>
                <a:moveTo>
                  <a:pt x="2528" y="832"/>
                </a:moveTo>
                <a:lnTo>
                  <a:pt x="2528" y="832"/>
                </a:lnTo>
                <a:cubicBezTo>
                  <a:pt x="2543" y="832"/>
                  <a:pt x="2549" y="826"/>
                  <a:pt x="2549" y="811"/>
                </a:cubicBezTo>
                <a:lnTo>
                  <a:pt x="2549" y="413"/>
                </a:lnTo>
                <a:cubicBezTo>
                  <a:pt x="2590" y="357"/>
                  <a:pt x="2648" y="339"/>
                  <a:pt x="2696" y="339"/>
                </a:cubicBezTo>
                <a:cubicBezTo>
                  <a:pt x="2795" y="339"/>
                  <a:pt x="2817" y="418"/>
                  <a:pt x="2817" y="483"/>
                </a:cubicBezTo>
                <a:lnTo>
                  <a:pt x="2817" y="811"/>
                </a:lnTo>
                <a:cubicBezTo>
                  <a:pt x="2817" y="826"/>
                  <a:pt x="2823" y="832"/>
                  <a:pt x="2838" y="832"/>
                </a:cubicBezTo>
                <a:lnTo>
                  <a:pt x="2887" y="832"/>
                </a:lnTo>
                <a:cubicBezTo>
                  <a:pt x="2902" y="832"/>
                  <a:pt x="2908" y="826"/>
                  <a:pt x="2908" y="811"/>
                </a:cubicBezTo>
                <a:lnTo>
                  <a:pt x="2908" y="475"/>
                </a:lnTo>
                <a:cubicBezTo>
                  <a:pt x="2908" y="361"/>
                  <a:pt x="2853" y="264"/>
                  <a:pt x="2715" y="264"/>
                </a:cubicBezTo>
                <a:cubicBezTo>
                  <a:pt x="2627" y="264"/>
                  <a:pt x="2575" y="303"/>
                  <a:pt x="2543" y="342"/>
                </a:cubicBezTo>
                <a:lnTo>
                  <a:pt x="2543" y="296"/>
                </a:lnTo>
                <a:cubicBezTo>
                  <a:pt x="2543" y="281"/>
                  <a:pt x="2538" y="275"/>
                  <a:pt x="2522" y="275"/>
                </a:cubicBezTo>
                <a:lnTo>
                  <a:pt x="2480" y="275"/>
                </a:lnTo>
                <a:cubicBezTo>
                  <a:pt x="2464" y="275"/>
                  <a:pt x="2459" y="281"/>
                  <a:pt x="2459" y="296"/>
                </a:cubicBezTo>
                <a:lnTo>
                  <a:pt x="2459" y="811"/>
                </a:lnTo>
                <a:cubicBezTo>
                  <a:pt x="2459" y="826"/>
                  <a:pt x="2464" y="832"/>
                  <a:pt x="2480" y="832"/>
                </a:cubicBezTo>
                <a:lnTo>
                  <a:pt x="2528" y="832"/>
                </a:lnTo>
                <a:close/>
                <a:moveTo>
                  <a:pt x="3428" y="832"/>
                </a:moveTo>
                <a:lnTo>
                  <a:pt x="3428" y="832"/>
                </a:lnTo>
                <a:cubicBezTo>
                  <a:pt x="3443" y="832"/>
                  <a:pt x="3449" y="826"/>
                  <a:pt x="3449" y="811"/>
                </a:cubicBezTo>
                <a:lnTo>
                  <a:pt x="3449" y="465"/>
                </a:lnTo>
                <a:cubicBezTo>
                  <a:pt x="3449" y="346"/>
                  <a:pt x="3387" y="264"/>
                  <a:pt x="3236" y="264"/>
                </a:cubicBezTo>
                <a:cubicBezTo>
                  <a:pt x="3158" y="264"/>
                  <a:pt x="3087" y="286"/>
                  <a:pt x="3040" y="325"/>
                </a:cubicBezTo>
                <a:cubicBezTo>
                  <a:pt x="3029" y="333"/>
                  <a:pt x="3028" y="344"/>
                  <a:pt x="3035" y="355"/>
                </a:cubicBezTo>
                <a:lnTo>
                  <a:pt x="3054" y="382"/>
                </a:lnTo>
                <a:cubicBezTo>
                  <a:pt x="3063" y="395"/>
                  <a:pt x="3070" y="396"/>
                  <a:pt x="3083" y="386"/>
                </a:cubicBezTo>
                <a:cubicBezTo>
                  <a:pt x="3122" y="355"/>
                  <a:pt x="3177" y="340"/>
                  <a:pt x="3228" y="340"/>
                </a:cubicBezTo>
                <a:cubicBezTo>
                  <a:pt x="3338" y="340"/>
                  <a:pt x="3359" y="411"/>
                  <a:pt x="3359" y="479"/>
                </a:cubicBezTo>
                <a:lnTo>
                  <a:pt x="3359" y="526"/>
                </a:lnTo>
                <a:cubicBezTo>
                  <a:pt x="3329" y="513"/>
                  <a:pt x="3282" y="504"/>
                  <a:pt x="3228" y="504"/>
                </a:cubicBezTo>
                <a:cubicBezTo>
                  <a:pt x="3074" y="504"/>
                  <a:pt x="3006" y="578"/>
                  <a:pt x="3006" y="675"/>
                </a:cubicBezTo>
                <a:cubicBezTo>
                  <a:pt x="3006" y="772"/>
                  <a:pt x="3071" y="844"/>
                  <a:pt x="3192" y="844"/>
                </a:cubicBezTo>
                <a:cubicBezTo>
                  <a:pt x="3284" y="844"/>
                  <a:pt x="3334" y="801"/>
                  <a:pt x="3364" y="761"/>
                </a:cubicBezTo>
                <a:lnTo>
                  <a:pt x="3364" y="811"/>
                </a:lnTo>
                <a:cubicBezTo>
                  <a:pt x="3364" y="826"/>
                  <a:pt x="3370" y="832"/>
                  <a:pt x="3385" y="832"/>
                </a:cubicBezTo>
                <a:lnTo>
                  <a:pt x="3428" y="832"/>
                </a:lnTo>
                <a:close/>
                <a:moveTo>
                  <a:pt x="3207" y="770"/>
                </a:moveTo>
                <a:lnTo>
                  <a:pt x="3207" y="770"/>
                </a:lnTo>
                <a:cubicBezTo>
                  <a:pt x="3121" y="770"/>
                  <a:pt x="3098" y="719"/>
                  <a:pt x="3098" y="673"/>
                </a:cubicBezTo>
                <a:cubicBezTo>
                  <a:pt x="3098" y="615"/>
                  <a:pt x="3135" y="573"/>
                  <a:pt x="3239" y="573"/>
                </a:cubicBezTo>
                <a:cubicBezTo>
                  <a:pt x="3274" y="573"/>
                  <a:pt x="3329" y="578"/>
                  <a:pt x="3359" y="592"/>
                </a:cubicBezTo>
                <a:lnTo>
                  <a:pt x="3359" y="690"/>
                </a:lnTo>
                <a:cubicBezTo>
                  <a:pt x="3319" y="747"/>
                  <a:pt x="3265" y="770"/>
                  <a:pt x="3207" y="770"/>
                </a:cubicBezTo>
                <a:close/>
                <a:moveTo>
                  <a:pt x="3608" y="346"/>
                </a:moveTo>
                <a:lnTo>
                  <a:pt x="3608" y="346"/>
                </a:lnTo>
                <a:lnTo>
                  <a:pt x="3608" y="676"/>
                </a:lnTo>
                <a:cubicBezTo>
                  <a:pt x="3608" y="799"/>
                  <a:pt x="3663" y="844"/>
                  <a:pt x="3760" y="844"/>
                </a:cubicBezTo>
                <a:cubicBezTo>
                  <a:pt x="3798" y="844"/>
                  <a:pt x="3834" y="837"/>
                  <a:pt x="3867" y="818"/>
                </a:cubicBezTo>
                <a:cubicBezTo>
                  <a:pt x="3878" y="811"/>
                  <a:pt x="3882" y="802"/>
                  <a:pt x="3876" y="788"/>
                </a:cubicBezTo>
                <a:lnTo>
                  <a:pt x="3863" y="758"/>
                </a:lnTo>
                <a:cubicBezTo>
                  <a:pt x="3858" y="745"/>
                  <a:pt x="3851" y="743"/>
                  <a:pt x="3838" y="750"/>
                </a:cubicBezTo>
                <a:cubicBezTo>
                  <a:pt x="3818" y="761"/>
                  <a:pt x="3797" y="768"/>
                  <a:pt x="3772" y="768"/>
                </a:cubicBezTo>
                <a:cubicBezTo>
                  <a:pt x="3717" y="768"/>
                  <a:pt x="3699" y="734"/>
                  <a:pt x="3699" y="673"/>
                </a:cubicBezTo>
                <a:lnTo>
                  <a:pt x="3699" y="346"/>
                </a:lnTo>
                <a:lnTo>
                  <a:pt x="3856" y="346"/>
                </a:lnTo>
                <a:cubicBezTo>
                  <a:pt x="3871" y="346"/>
                  <a:pt x="3877" y="340"/>
                  <a:pt x="3877" y="325"/>
                </a:cubicBezTo>
                <a:lnTo>
                  <a:pt x="3877" y="296"/>
                </a:lnTo>
                <a:cubicBezTo>
                  <a:pt x="3877" y="281"/>
                  <a:pt x="3871" y="275"/>
                  <a:pt x="3856" y="275"/>
                </a:cubicBezTo>
                <a:lnTo>
                  <a:pt x="3699" y="275"/>
                </a:lnTo>
                <a:lnTo>
                  <a:pt x="3699" y="146"/>
                </a:lnTo>
                <a:cubicBezTo>
                  <a:pt x="3699" y="131"/>
                  <a:pt x="3693" y="125"/>
                  <a:pt x="3678" y="125"/>
                </a:cubicBezTo>
                <a:lnTo>
                  <a:pt x="3629" y="125"/>
                </a:lnTo>
                <a:cubicBezTo>
                  <a:pt x="3614" y="125"/>
                  <a:pt x="3608" y="131"/>
                  <a:pt x="3608" y="146"/>
                </a:cubicBezTo>
                <a:lnTo>
                  <a:pt x="3608" y="275"/>
                </a:lnTo>
                <a:lnTo>
                  <a:pt x="3534" y="275"/>
                </a:lnTo>
                <a:cubicBezTo>
                  <a:pt x="3519" y="275"/>
                  <a:pt x="3513" y="281"/>
                  <a:pt x="3513" y="296"/>
                </a:cubicBezTo>
                <a:lnTo>
                  <a:pt x="3513" y="325"/>
                </a:lnTo>
                <a:cubicBezTo>
                  <a:pt x="3513" y="340"/>
                  <a:pt x="3519" y="346"/>
                  <a:pt x="3534" y="346"/>
                </a:cubicBezTo>
                <a:lnTo>
                  <a:pt x="3608" y="346"/>
                </a:lnTo>
                <a:close/>
                <a:moveTo>
                  <a:pt x="4030" y="832"/>
                </a:moveTo>
                <a:lnTo>
                  <a:pt x="4030" y="832"/>
                </a:lnTo>
                <a:cubicBezTo>
                  <a:pt x="4045" y="832"/>
                  <a:pt x="4051" y="826"/>
                  <a:pt x="4051" y="811"/>
                </a:cubicBezTo>
                <a:lnTo>
                  <a:pt x="4051" y="296"/>
                </a:lnTo>
                <a:cubicBezTo>
                  <a:pt x="4051" y="281"/>
                  <a:pt x="4045" y="275"/>
                  <a:pt x="4030" y="275"/>
                </a:cubicBezTo>
                <a:lnTo>
                  <a:pt x="3982" y="275"/>
                </a:lnTo>
                <a:cubicBezTo>
                  <a:pt x="3967" y="275"/>
                  <a:pt x="3961" y="281"/>
                  <a:pt x="3961" y="296"/>
                </a:cubicBezTo>
                <a:lnTo>
                  <a:pt x="3961" y="811"/>
                </a:lnTo>
                <a:cubicBezTo>
                  <a:pt x="3961" y="826"/>
                  <a:pt x="3967" y="832"/>
                  <a:pt x="3982" y="832"/>
                </a:cubicBezTo>
                <a:lnTo>
                  <a:pt x="4030" y="832"/>
                </a:lnTo>
                <a:close/>
                <a:moveTo>
                  <a:pt x="4068" y="74"/>
                </a:moveTo>
                <a:lnTo>
                  <a:pt x="4068" y="74"/>
                </a:lnTo>
                <a:cubicBezTo>
                  <a:pt x="4068" y="40"/>
                  <a:pt x="4044" y="12"/>
                  <a:pt x="4006" y="12"/>
                </a:cubicBezTo>
                <a:cubicBezTo>
                  <a:pt x="3968" y="12"/>
                  <a:pt x="3945" y="40"/>
                  <a:pt x="3945" y="74"/>
                </a:cubicBezTo>
                <a:cubicBezTo>
                  <a:pt x="3945" y="109"/>
                  <a:pt x="3968" y="137"/>
                  <a:pt x="4006" y="137"/>
                </a:cubicBezTo>
                <a:cubicBezTo>
                  <a:pt x="4044" y="137"/>
                  <a:pt x="4068" y="109"/>
                  <a:pt x="4068" y="74"/>
                </a:cubicBezTo>
                <a:close/>
                <a:moveTo>
                  <a:pt x="4248" y="554"/>
                </a:moveTo>
                <a:lnTo>
                  <a:pt x="4248" y="554"/>
                </a:lnTo>
                <a:cubicBezTo>
                  <a:pt x="4248" y="439"/>
                  <a:pt x="4295" y="335"/>
                  <a:pt x="4411" y="335"/>
                </a:cubicBezTo>
                <a:cubicBezTo>
                  <a:pt x="4527" y="335"/>
                  <a:pt x="4573" y="439"/>
                  <a:pt x="4573" y="554"/>
                </a:cubicBezTo>
                <a:cubicBezTo>
                  <a:pt x="4573" y="668"/>
                  <a:pt x="4527" y="772"/>
                  <a:pt x="4411" y="772"/>
                </a:cubicBezTo>
                <a:cubicBezTo>
                  <a:pt x="4295" y="772"/>
                  <a:pt x="4248" y="668"/>
                  <a:pt x="4248" y="554"/>
                </a:cubicBezTo>
                <a:close/>
                <a:moveTo>
                  <a:pt x="4667" y="554"/>
                </a:moveTo>
                <a:lnTo>
                  <a:pt x="4667" y="554"/>
                </a:lnTo>
                <a:cubicBezTo>
                  <a:pt x="4667" y="404"/>
                  <a:pt x="4593" y="264"/>
                  <a:pt x="4411" y="264"/>
                </a:cubicBezTo>
                <a:cubicBezTo>
                  <a:pt x="4232" y="264"/>
                  <a:pt x="4155" y="404"/>
                  <a:pt x="4155" y="554"/>
                </a:cubicBezTo>
                <a:cubicBezTo>
                  <a:pt x="4155" y="703"/>
                  <a:pt x="4229" y="844"/>
                  <a:pt x="4411" y="844"/>
                </a:cubicBezTo>
                <a:cubicBezTo>
                  <a:pt x="4590" y="844"/>
                  <a:pt x="4667" y="703"/>
                  <a:pt x="4667" y="554"/>
                </a:cubicBezTo>
                <a:close/>
                <a:moveTo>
                  <a:pt x="4844" y="832"/>
                </a:moveTo>
                <a:lnTo>
                  <a:pt x="4844" y="832"/>
                </a:lnTo>
                <a:cubicBezTo>
                  <a:pt x="4859" y="832"/>
                  <a:pt x="4864" y="826"/>
                  <a:pt x="4864" y="811"/>
                </a:cubicBezTo>
                <a:lnTo>
                  <a:pt x="4864" y="413"/>
                </a:lnTo>
                <a:cubicBezTo>
                  <a:pt x="4905" y="357"/>
                  <a:pt x="4963" y="339"/>
                  <a:pt x="5012" y="339"/>
                </a:cubicBezTo>
                <a:cubicBezTo>
                  <a:pt x="5110" y="339"/>
                  <a:pt x="5132" y="418"/>
                  <a:pt x="5132" y="483"/>
                </a:cubicBezTo>
                <a:lnTo>
                  <a:pt x="5132" y="811"/>
                </a:lnTo>
                <a:cubicBezTo>
                  <a:pt x="5132" y="826"/>
                  <a:pt x="5138" y="832"/>
                  <a:pt x="5153" y="832"/>
                </a:cubicBezTo>
                <a:lnTo>
                  <a:pt x="5202" y="832"/>
                </a:lnTo>
                <a:cubicBezTo>
                  <a:pt x="5217" y="832"/>
                  <a:pt x="5223" y="826"/>
                  <a:pt x="5223" y="811"/>
                </a:cubicBezTo>
                <a:lnTo>
                  <a:pt x="5223" y="475"/>
                </a:lnTo>
                <a:cubicBezTo>
                  <a:pt x="5223" y="361"/>
                  <a:pt x="5168" y="264"/>
                  <a:pt x="5030" y="264"/>
                </a:cubicBezTo>
                <a:cubicBezTo>
                  <a:pt x="4942" y="264"/>
                  <a:pt x="4890" y="303"/>
                  <a:pt x="4859" y="342"/>
                </a:cubicBezTo>
                <a:lnTo>
                  <a:pt x="4859" y="296"/>
                </a:lnTo>
                <a:cubicBezTo>
                  <a:pt x="4859" y="281"/>
                  <a:pt x="4853" y="275"/>
                  <a:pt x="4838" y="275"/>
                </a:cubicBezTo>
                <a:lnTo>
                  <a:pt x="4795" y="275"/>
                </a:lnTo>
                <a:cubicBezTo>
                  <a:pt x="4780" y="275"/>
                  <a:pt x="4774" y="281"/>
                  <a:pt x="4774" y="296"/>
                </a:cubicBezTo>
                <a:lnTo>
                  <a:pt x="4774" y="811"/>
                </a:lnTo>
                <a:cubicBezTo>
                  <a:pt x="4774" y="826"/>
                  <a:pt x="4780" y="832"/>
                  <a:pt x="4795" y="832"/>
                </a:cubicBezTo>
                <a:lnTo>
                  <a:pt x="4844" y="832"/>
                </a:lnTo>
                <a:close/>
                <a:moveTo>
                  <a:pt x="6024" y="832"/>
                </a:moveTo>
                <a:lnTo>
                  <a:pt x="6024" y="832"/>
                </a:lnTo>
                <a:cubicBezTo>
                  <a:pt x="6039" y="832"/>
                  <a:pt x="6045" y="826"/>
                  <a:pt x="6045" y="811"/>
                </a:cubicBezTo>
                <a:lnTo>
                  <a:pt x="6045" y="465"/>
                </a:lnTo>
                <a:cubicBezTo>
                  <a:pt x="6045" y="346"/>
                  <a:pt x="5983" y="264"/>
                  <a:pt x="5832" y="264"/>
                </a:cubicBezTo>
                <a:cubicBezTo>
                  <a:pt x="5754" y="264"/>
                  <a:pt x="5683" y="286"/>
                  <a:pt x="5636" y="325"/>
                </a:cubicBezTo>
                <a:cubicBezTo>
                  <a:pt x="5625" y="333"/>
                  <a:pt x="5624" y="344"/>
                  <a:pt x="5631" y="355"/>
                </a:cubicBezTo>
                <a:lnTo>
                  <a:pt x="5650" y="382"/>
                </a:lnTo>
                <a:cubicBezTo>
                  <a:pt x="5659" y="395"/>
                  <a:pt x="5666" y="396"/>
                  <a:pt x="5679" y="386"/>
                </a:cubicBezTo>
                <a:cubicBezTo>
                  <a:pt x="5718" y="355"/>
                  <a:pt x="5773" y="340"/>
                  <a:pt x="5824" y="340"/>
                </a:cubicBezTo>
                <a:cubicBezTo>
                  <a:pt x="5934" y="340"/>
                  <a:pt x="5955" y="411"/>
                  <a:pt x="5955" y="479"/>
                </a:cubicBezTo>
                <a:lnTo>
                  <a:pt x="5955" y="526"/>
                </a:lnTo>
                <a:cubicBezTo>
                  <a:pt x="5925" y="513"/>
                  <a:pt x="5878" y="504"/>
                  <a:pt x="5824" y="504"/>
                </a:cubicBezTo>
                <a:cubicBezTo>
                  <a:pt x="5671" y="504"/>
                  <a:pt x="5602" y="578"/>
                  <a:pt x="5602" y="675"/>
                </a:cubicBezTo>
                <a:cubicBezTo>
                  <a:pt x="5602" y="772"/>
                  <a:pt x="5667" y="844"/>
                  <a:pt x="5788" y="844"/>
                </a:cubicBezTo>
                <a:cubicBezTo>
                  <a:pt x="5881" y="844"/>
                  <a:pt x="5930" y="801"/>
                  <a:pt x="5961" y="761"/>
                </a:cubicBezTo>
                <a:lnTo>
                  <a:pt x="5961" y="811"/>
                </a:lnTo>
                <a:cubicBezTo>
                  <a:pt x="5961" y="826"/>
                  <a:pt x="5966" y="832"/>
                  <a:pt x="5981" y="832"/>
                </a:cubicBezTo>
                <a:lnTo>
                  <a:pt x="6024" y="832"/>
                </a:lnTo>
                <a:close/>
                <a:moveTo>
                  <a:pt x="5803" y="770"/>
                </a:moveTo>
                <a:lnTo>
                  <a:pt x="5803" y="770"/>
                </a:lnTo>
                <a:cubicBezTo>
                  <a:pt x="5717" y="770"/>
                  <a:pt x="5694" y="719"/>
                  <a:pt x="5694" y="673"/>
                </a:cubicBezTo>
                <a:cubicBezTo>
                  <a:pt x="5694" y="615"/>
                  <a:pt x="5731" y="573"/>
                  <a:pt x="5835" y="573"/>
                </a:cubicBezTo>
                <a:cubicBezTo>
                  <a:pt x="5870" y="573"/>
                  <a:pt x="5925" y="578"/>
                  <a:pt x="5955" y="592"/>
                </a:cubicBezTo>
                <a:lnTo>
                  <a:pt x="5955" y="690"/>
                </a:lnTo>
                <a:cubicBezTo>
                  <a:pt x="5915" y="747"/>
                  <a:pt x="5861" y="770"/>
                  <a:pt x="5803" y="770"/>
                </a:cubicBezTo>
                <a:close/>
                <a:moveTo>
                  <a:pt x="6204" y="346"/>
                </a:moveTo>
                <a:lnTo>
                  <a:pt x="6204" y="346"/>
                </a:lnTo>
                <a:lnTo>
                  <a:pt x="6204" y="676"/>
                </a:lnTo>
                <a:cubicBezTo>
                  <a:pt x="6204" y="799"/>
                  <a:pt x="6259" y="844"/>
                  <a:pt x="6356" y="844"/>
                </a:cubicBezTo>
                <a:cubicBezTo>
                  <a:pt x="6395" y="844"/>
                  <a:pt x="6431" y="837"/>
                  <a:pt x="6463" y="818"/>
                </a:cubicBezTo>
                <a:cubicBezTo>
                  <a:pt x="6475" y="811"/>
                  <a:pt x="6478" y="802"/>
                  <a:pt x="6472" y="788"/>
                </a:cubicBezTo>
                <a:lnTo>
                  <a:pt x="6460" y="758"/>
                </a:lnTo>
                <a:cubicBezTo>
                  <a:pt x="6454" y="745"/>
                  <a:pt x="6447" y="743"/>
                  <a:pt x="6434" y="750"/>
                </a:cubicBezTo>
                <a:cubicBezTo>
                  <a:pt x="6414" y="761"/>
                  <a:pt x="6393" y="768"/>
                  <a:pt x="6368" y="768"/>
                </a:cubicBezTo>
                <a:cubicBezTo>
                  <a:pt x="6313" y="768"/>
                  <a:pt x="6295" y="734"/>
                  <a:pt x="6295" y="673"/>
                </a:cubicBezTo>
                <a:lnTo>
                  <a:pt x="6295" y="346"/>
                </a:lnTo>
                <a:lnTo>
                  <a:pt x="6453" y="346"/>
                </a:lnTo>
                <a:cubicBezTo>
                  <a:pt x="6468" y="346"/>
                  <a:pt x="6473" y="340"/>
                  <a:pt x="6473" y="325"/>
                </a:cubicBezTo>
                <a:lnTo>
                  <a:pt x="6473" y="296"/>
                </a:lnTo>
                <a:cubicBezTo>
                  <a:pt x="6473" y="281"/>
                  <a:pt x="6468" y="275"/>
                  <a:pt x="6453" y="275"/>
                </a:cubicBezTo>
                <a:lnTo>
                  <a:pt x="6295" y="275"/>
                </a:lnTo>
                <a:lnTo>
                  <a:pt x="6295" y="146"/>
                </a:lnTo>
                <a:cubicBezTo>
                  <a:pt x="6295" y="131"/>
                  <a:pt x="6289" y="125"/>
                  <a:pt x="6274" y="125"/>
                </a:cubicBezTo>
                <a:lnTo>
                  <a:pt x="6225" y="125"/>
                </a:lnTo>
                <a:cubicBezTo>
                  <a:pt x="6210" y="125"/>
                  <a:pt x="6204" y="131"/>
                  <a:pt x="6204" y="146"/>
                </a:cubicBezTo>
                <a:lnTo>
                  <a:pt x="6204" y="275"/>
                </a:lnTo>
                <a:lnTo>
                  <a:pt x="6130" y="275"/>
                </a:lnTo>
                <a:cubicBezTo>
                  <a:pt x="6115" y="275"/>
                  <a:pt x="6109" y="281"/>
                  <a:pt x="6109" y="296"/>
                </a:cubicBezTo>
                <a:lnTo>
                  <a:pt x="6109" y="325"/>
                </a:lnTo>
                <a:cubicBezTo>
                  <a:pt x="6109" y="340"/>
                  <a:pt x="6115" y="346"/>
                  <a:pt x="6130" y="346"/>
                </a:cubicBezTo>
                <a:lnTo>
                  <a:pt x="6204" y="346"/>
                </a:lnTo>
                <a:close/>
                <a:moveTo>
                  <a:pt x="7502" y="275"/>
                </a:moveTo>
                <a:lnTo>
                  <a:pt x="7502" y="275"/>
                </a:lnTo>
                <a:cubicBezTo>
                  <a:pt x="7487" y="275"/>
                  <a:pt x="7480" y="281"/>
                  <a:pt x="7478" y="296"/>
                </a:cubicBezTo>
                <a:cubicBezTo>
                  <a:pt x="7451" y="447"/>
                  <a:pt x="7398" y="628"/>
                  <a:pt x="7350" y="741"/>
                </a:cubicBezTo>
                <a:cubicBezTo>
                  <a:pt x="7298" y="628"/>
                  <a:pt x="7241" y="447"/>
                  <a:pt x="7214" y="296"/>
                </a:cubicBezTo>
                <a:cubicBezTo>
                  <a:pt x="7211" y="281"/>
                  <a:pt x="7204" y="275"/>
                  <a:pt x="7189" y="275"/>
                </a:cubicBezTo>
                <a:lnTo>
                  <a:pt x="7150" y="275"/>
                </a:lnTo>
                <a:cubicBezTo>
                  <a:pt x="7135" y="275"/>
                  <a:pt x="7128" y="281"/>
                  <a:pt x="7125" y="296"/>
                </a:cubicBezTo>
                <a:cubicBezTo>
                  <a:pt x="7099" y="447"/>
                  <a:pt x="7042" y="628"/>
                  <a:pt x="6990" y="741"/>
                </a:cubicBezTo>
                <a:cubicBezTo>
                  <a:pt x="6942" y="628"/>
                  <a:pt x="6889" y="447"/>
                  <a:pt x="6862" y="296"/>
                </a:cubicBezTo>
                <a:cubicBezTo>
                  <a:pt x="6860" y="281"/>
                  <a:pt x="6853" y="275"/>
                  <a:pt x="6838" y="275"/>
                </a:cubicBezTo>
                <a:lnTo>
                  <a:pt x="6788" y="275"/>
                </a:lnTo>
                <a:cubicBezTo>
                  <a:pt x="6776" y="275"/>
                  <a:pt x="6770" y="281"/>
                  <a:pt x="6770" y="290"/>
                </a:cubicBezTo>
                <a:cubicBezTo>
                  <a:pt x="6770" y="295"/>
                  <a:pt x="6772" y="301"/>
                  <a:pt x="6773" y="306"/>
                </a:cubicBezTo>
                <a:cubicBezTo>
                  <a:pt x="6808" y="483"/>
                  <a:pt x="6877" y="688"/>
                  <a:pt x="6935" y="813"/>
                </a:cubicBezTo>
                <a:cubicBezTo>
                  <a:pt x="6941" y="826"/>
                  <a:pt x="6950" y="832"/>
                  <a:pt x="6965" y="832"/>
                </a:cubicBezTo>
                <a:lnTo>
                  <a:pt x="7011" y="832"/>
                </a:lnTo>
                <a:cubicBezTo>
                  <a:pt x="7026" y="832"/>
                  <a:pt x="7034" y="826"/>
                  <a:pt x="7040" y="812"/>
                </a:cubicBezTo>
                <a:cubicBezTo>
                  <a:pt x="7104" y="659"/>
                  <a:pt x="7147" y="533"/>
                  <a:pt x="7169" y="412"/>
                </a:cubicBezTo>
                <a:cubicBezTo>
                  <a:pt x="7193" y="533"/>
                  <a:pt x="7234" y="659"/>
                  <a:pt x="7301" y="813"/>
                </a:cubicBezTo>
                <a:cubicBezTo>
                  <a:pt x="7306" y="826"/>
                  <a:pt x="7314" y="832"/>
                  <a:pt x="7330" y="832"/>
                </a:cubicBezTo>
                <a:lnTo>
                  <a:pt x="7374" y="832"/>
                </a:lnTo>
                <a:cubicBezTo>
                  <a:pt x="7389" y="832"/>
                  <a:pt x="7398" y="825"/>
                  <a:pt x="7404" y="813"/>
                </a:cubicBezTo>
                <a:cubicBezTo>
                  <a:pt x="7465" y="690"/>
                  <a:pt x="7531" y="483"/>
                  <a:pt x="7566" y="306"/>
                </a:cubicBezTo>
                <a:cubicBezTo>
                  <a:pt x="7567" y="301"/>
                  <a:pt x="7568" y="295"/>
                  <a:pt x="7568" y="290"/>
                </a:cubicBezTo>
                <a:cubicBezTo>
                  <a:pt x="7568" y="281"/>
                  <a:pt x="7563" y="275"/>
                  <a:pt x="7551" y="275"/>
                </a:cubicBezTo>
                <a:lnTo>
                  <a:pt x="7502" y="275"/>
                </a:lnTo>
                <a:close/>
                <a:moveTo>
                  <a:pt x="7705" y="554"/>
                </a:moveTo>
                <a:lnTo>
                  <a:pt x="7705" y="554"/>
                </a:lnTo>
                <a:cubicBezTo>
                  <a:pt x="7705" y="439"/>
                  <a:pt x="7752" y="335"/>
                  <a:pt x="7868" y="335"/>
                </a:cubicBezTo>
                <a:cubicBezTo>
                  <a:pt x="7984" y="335"/>
                  <a:pt x="8030" y="439"/>
                  <a:pt x="8030" y="554"/>
                </a:cubicBezTo>
                <a:cubicBezTo>
                  <a:pt x="8030" y="668"/>
                  <a:pt x="7984" y="772"/>
                  <a:pt x="7868" y="772"/>
                </a:cubicBezTo>
                <a:cubicBezTo>
                  <a:pt x="7752" y="772"/>
                  <a:pt x="7705" y="668"/>
                  <a:pt x="7705" y="554"/>
                </a:cubicBezTo>
                <a:close/>
                <a:moveTo>
                  <a:pt x="8124" y="554"/>
                </a:moveTo>
                <a:lnTo>
                  <a:pt x="8124" y="554"/>
                </a:lnTo>
                <a:cubicBezTo>
                  <a:pt x="8124" y="404"/>
                  <a:pt x="8050" y="264"/>
                  <a:pt x="7868" y="264"/>
                </a:cubicBezTo>
                <a:cubicBezTo>
                  <a:pt x="7689" y="264"/>
                  <a:pt x="7611" y="404"/>
                  <a:pt x="7611" y="554"/>
                </a:cubicBezTo>
                <a:cubicBezTo>
                  <a:pt x="7611" y="703"/>
                  <a:pt x="7686" y="844"/>
                  <a:pt x="7868" y="844"/>
                </a:cubicBezTo>
                <a:cubicBezTo>
                  <a:pt x="8046" y="844"/>
                  <a:pt x="8124" y="703"/>
                  <a:pt x="8124" y="554"/>
                </a:cubicBezTo>
                <a:close/>
                <a:moveTo>
                  <a:pt x="8300" y="832"/>
                </a:moveTo>
                <a:lnTo>
                  <a:pt x="8300" y="832"/>
                </a:lnTo>
                <a:cubicBezTo>
                  <a:pt x="8315" y="832"/>
                  <a:pt x="8321" y="826"/>
                  <a:pt x="8321" y="811"/>
                </a:cubicBezTo>
                <a:lnTo>
                  <a:pt x="8321" y="413"/>
                </a:lnTo>
                <a:cubicBezTo>
                  <a:pt x="8357" y="363"/>
                  <a:pt x="8410" y="346"/>
                  <a:pt x="8455" y="346"/>
                </a:cubicBezTo>
                <a:cubicBezTo>
                  <a:pt x="8471" y="346"/>
                  <a:pt x="8487" y="348"/>
                  <a:pt x="8503" y="353"/>
                </a:cubicBezTo>
                <a:cubicBezTo>
                  <a:pt x="8518" y="356"/>
                  <a:pt x="8524" y="353"/>
                  <a:pt x="8528" y="338"/>
                </a:cubicBezTo>
                <a:lnTo>
                  <a:pt x="8537" y="295"/>
                </a:lnTo>
                <a:cubicBezTo>
                  <a:pt x="8540" y="282"/>
                  <a:pt x="8535" y="273"/>
                  <a:pt x="8522" y="269"/>
                </a:cubicBezTo>
                <a:cubicBezTo>
                  <a:pt x="8506" y="265"/>
                  <a:pt x="8488" y="264"/>
                  <a:pt x="8473" y="264"/>
                </a:cubicBezTo>
                <a:cubicBezTo>
                  <a:pt x="8392" y="264"/>
                  <a:pt x="8347" y="308"/>
                  <a:pt x="8315" y="348"/>
                </a:cubicBezTo>
                <a:lnTo>
                  <a:pt x="8315" y="296"/>
                </a:lnTo>
                <a:cubicBezTo>
                  <a:pt x="8315" y="281"/>
                  <a:pt x="8310" y="275"/>
                  <a:pt x="8294" y="275"/>
                </a:cubicBezTo>
                <a:lnTo>
                  <a:pt x="8252" y="275"/>
                </a:lnTo>
                <a:cubicBezTo>
                  <a:pt x="8236" y="275"/>
                  <a:pt x="8231" y="281"/>
                  <a:pt x="8231" y="296"/>
                </a:cubicBezTo>
                <a:lnTo>
                  <a:pt x="8231" y="811"/>
                </a:lnTo>
                <a:cubicBezTo>
                  <a:pt x="8231" y="826"/>
                  <a:pt x="8236" y="832"/>
                  <a:pt x="8252" y="832"/>
                </a:cubicBezTo>
                <a:lnTo>
                  <a:pt x="8300" y="832"/>
                </a:lnTo>
                <a:close/>
                <a:moveTo>
                  <a:pt x="9044" y="832"/>
                </a:moveTo>
                <a:lnTo>
                  <a:pt x="9044" y="832"/>
                </a:lnTo>
                <a:cubicBezTo>
                  <a:pt x="9058" y="832"/>
                  <a:pt x="9061" y="825"/>
                  <a:pt x="9056" y="813"/>
                </a:cubicBezTo>
                <a:cubicBezTo>
                  <a:pt x="9009" y="716"/>
                  <a:pt x="8919" y="595"/>
                  <a:pt x="8833" y="515"/>
                </a:cubicBezTo>
                <a:cubicBezTo>
                  <a:pt x="8909" y="447"/>
                  <a:pt x="8978" y="369"/>
                  <a:pt x="9028" y="293"/>
                </a:cubicBezTo>
                <a:cubicBezTo>
                  <a:pt x="9035" y="282"/>
                  <a:pt x="9031" y="275"/>
                  <a:pt x="9018" y="275"/>
                </a:cubicBezTo>
                <a:lnTo>
                  <a:pt x="8962" y="275"/>
                </a:lnTo>
                <a:cubicBezTo>
                  <a:pt x="8945" y="275"/>
                  <a:pt x="8937" y="280"/>
                  <a:pt x="8928" y="293"/>
                </a:cubicBezTo>
                <a:cubicBezTo>
                  <a:pt x="8878" y="367"/>
                  <a:pt x="8789" y="465"/>
                  <a:pt x="8704" y="526"/>
                </a:cubicBezTo>
                <a:lnTo>
                  <a:pt x="8704" y="20"/>
                </a:lnTo>
                <a:cubicBezTo>
                  <a:pt x="8704" y="5"/>
                  <a:pt x="8698" y="0"/>
                  <a:pt x="8683" y="0"/>
                </a:cubicBezTo>
                <a:lnTo>
                  <a:pt x="8634" y="0"/>
                </a:lnTo>
                <a:cubicBezTo>
                  <a:pt x="8619" y="0"/>
                  <a:pt x="8614" y="5"/>
                  <a:pt x="8614" y="20"/>
                </a:cubicBezTo>
                <a:lnTo>
                  <a:pt x="8614" y="811"/>
                </a:lnTo>
                <a:cubicBezTo>
                  <a:pt x="8614" y="826"/>
                  <a:pt x="8619" y="832"/>
                  <a:pt x="8634" y="832"/>
                </a:cubicBezTo>
                <a:lnTo>
                  <a:pt x="8683" y="832"/>
                </a:lnTo>
                <a:cubicBezTo>
                  <a:pt x="8698" y="832"/>
                  <a:pt x="8704" y="826"/>
                  <a:pt x="8704" y="811"/>
                </a:cubicBezTo>
                <a:lnTo>
                  <a:pt x="8704" y="613"/>
                </a:lnTo>
                <a:cubicBezTo>
                  <a:pt x="8727" y="598"/>
                  <a:pt x="8750" y="581"/>
                  <a:pt x="8773" y="564"/>
                </a:cubicBezTo>
                <a:cubicBezTo>
                  <a:pt x="8846" y="634"/>
                  <a:pt x="8914" y="732"/>
                  <a:pt x="8958" y="813"/>
                </a:cubicBezTo>
                <a:cubicBezTo>
                  <a:pt x="8965" y="827"/>
                  <a:pt x="8973" y="832"/>
                  <a:pt x="8988" y="832"/>
                </a:cubicBezTo>
                <a:lnTo>
                  <a:pt x="9044" y="83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266406945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Monogram 1">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18888" y="2185416"/>
            <a:ext cx="2542032" cy="25420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p:cNvSpPr>
            <a:spLocks noChangeAspect="1" noChangeArrowheads="1" noTextEdit="1"/>
          </p:cNvSpPr>
          <p:nvPr userDrawn="1"/>
        </p:nvSpPr>
        <p:spPr bwMode="auto">
          <a:xfrm>
            <a:off x="4819650" y="2185988"/>
            <a:ext cx="254317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9118990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Monogram 2">
    <p:bg>
      <p:bgPr>
        <a:solidFill>
          <a:schemeClr val="accent1"/>
        </a:solidFill>
        <a:effectLst/>
      </p:bgPr>
    </p:bg>
    <p:spTree>
      <p:nvGrpSpPr>
        <p:cNvPr id="1" name=""/>
        <p:cNvGrpSpPr/>
        <p:nvPr/>
      </p:nvGrpSpPr>
      <p:grpSpPr>
        <a:xfrm>
          <a:off x="0" y="0"/>
          <a:ext cx="0" cy="0"/>
          <a:chOff x="0" y="0"/>
          <a:chExt cx="0" cy="0"/>
        </a:xfrm>
      </p:grpSpPr>
      <p:pic>
        <p:nvPicPr>
          <p:cNvPr id="3" name="Picture 3" descr="I:\Dockets\1421 SmallStuff GE PPT\Graphics\GEWhite.em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8888" y="2185416"/>
            <a:ext cx="2542032" cy="254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3238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6">
    <p:bg>
      <p:bgPr>
        <a:solidFill>
          <a:schemeClr val="bg1">
            <a:lumMod val="85000"/>
          </a:schemeClr>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2" y="-42246"/>
            <a:ext cx="12188825" cy="6858000"/>
          </a:xfrm>
          <a:prstGeom prst="rect">
            <a:avLst/>
          </a:prstGeom>
        </p:spPr>
      </p:pic>
      <p:sp>
        <p:nvSpPr>
          <p:cNvPr id="19" name="Rectangle 18"/>
          <p:cNvSpPr/>
          <p:nvPr userDrawn="1"/>
        </p:nvSpPr>
        <p:spPr>
          <a:xfrm>
            <a:off x="-8000" y="-61910"/>
            <a:ext cx="12186556" cy="6857999"/>
          </a:xfrm>
          <a:prstGeom prst="rect">
            <a:avLst/>
          </a:prstGeom>
          <a:gradFill flip="none" rotWithShape="1">
            <a:gsLst>
              <a:gs pos="40830">
                <a:schemeClr val="tx1">
                  <a:alpha val="49000"/>
                </a:schemeClr>
              </a:gs>
              <a:gs pos="0">
                <a:srgbClr val="282829">
                  <a:alpha val="72000"/>
                </a:srgbClr>
              </a:gs>
              <a:gs pos="99342">
                <a:schemeClr val="tx1"/>
              </a:gs>
              <a:gs pos="100000">
                <a:schemeClr val="tx1">
                  <a:alpha val="35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5" name="Inhaltsplatzhalter 13"/>
          <p:cNvSpPr txBox="1">
            <a:spLocks/>
          </p:cNvSpPr>
          <p:nvPr userDrawn="1"/>
        </p:nvSpPr>
        <p:spPr>
          <a:xfrm>
            <a:off x="11329787" y="6569076"/>
            <a:ext cx="396894" cy="227013"/>
          </a:xfrm>
          <a:prstGeom prst="rect">
            <a:avLst/>
          </a:prstGeom>
        </p:spPr>
        <p:txBody>
          <a:bodyPr lIns="0" tIns="3600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578BD5-E3A8-4354-91BC-79CE4598B8D1}" type="slidenum">
              <a:rPr kumimoji="0" lang="en-US" sz="800" b="0" i="0" u="none" strike="noStrike" kern="1200" cap="none" spc="0" normalizeH="0" baseline="0" noProof="0" smtClean="0">
                <a:ln>
                  <a:noFill/>
                </a:ln>
                <a:solidFill>
                  <a:schemeClr val="bg1"/>
                </a:solidFill>
                <a:effectLst/>
                <a:uLnTx/>
                <a:uFillTx/>
                <a:latin typeface="+mn-lt"/>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chemeClr val="bg1"/>
              </a:solidFill>
              <a:effectLst/>
              <a:uLnTx/>
              <a:uFillTx/>
              <a:latin typeface="+mn-lt"/>
              <a:ea typeface="+mn-ea"/>
              <a:cs typeface="Arial" pitchFamily="34" charset="0"/>
            </a:endParaRPr>
          </a:p>
        </p:txBody>
      </p:sp>
      <p:cxnSp>
        <p:nvCxnSpPr>
          <p:cNvPr id="6" name="Straight Connector 5"/>
          <p:cNvCxnSpPr/>
          <p:nvPr userDrawn="1"/>
        </p:nvCxnSpPr>
        <p:spPr>
          <a:xfrm>
            <a:off x="465320" y="1159234"/>
            <a:ext cx="1172668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elplatzhalter 11"/>
          <p:cNvSpPr>
            <a:spLocks noGrp="1"/>
          </p:cNvSpPr>
          <p:nvPr>
            <p:ph type="title"/>
          </p:nvPr>
        </p:nvSpPr>
        <p:spPr bwMode="auto">
          <a:xfrm>
            <a:off x="468496" y="2"/>
            <a:ext cx="11258184" cy="1102299"/>
          </a:xfrm>
          <a:prstGeom prst="rect">
            <a:avLst/>
          </a:prstGeom>
          <a:noFill/>
          <a:ln w="12700">
            <a:noFill/>
            <a:miter lim="800000"/>
            <a:headEnd/>
            <a:tailEnd/>
          </a:ln>
        </p:spPr>
        <p:txBody>
          <a:bodyPr vert="horz" wrap="square" lIns="0" tIns="0" rIns="0" bIns="72000" numCol="1" anchor="b" anchorCtr="0" compatLnSpc="1">
            <a:prstTxWarp prst="textNoShape">
              <a:avLst/>
            </a:prstTxWarp>
            <a:noAutofit/>
          </a:bodyPr>
          <a:lstStyle>
            <a:lvl1pPr>
              <a:defRPr>
                <a:solidFill>
                  <a:schemeClr val="bg1"/>
                </a:solidFill>
              </a:defRPr>
            </a:lvl1pPr>
          </a:lstStyle>
          <a:p>
            <a:endParaRPr lang="en-US" noProof="0" dirty="0"/>
          </a:p>
        </p:txBody>
      </p:sp>
      <p:sp>
        <p:nvSpPr>
          <p:cNvPr id="9" name="Textplatzhalter 2"/>
          <p:cNvSpPr>
            <a:spLocks noGrp="1"/>
          </p:cNvSpPr>
          <p:nvPr>
            <p:ph type="body" idx="13"/>
          </p:nvPr>
        </p:nvSpPr>
        <p:spPr>
          <a:xfrm>
            <a:off x="468496" y="1102301"/>
            <a:ext cx="11247010" cy="562987"/>
          </a:xfrm>
          <a:prstGeom prst="rect">
            <a:avLst/>
          </a:prstGeom>
          <a:noFill/>
        </p:spPr>
        <p:txBody>
          <a:bodyPr wrap="square" lIns="0" tIns="72000" rIns="0" bIns="36000">
            <a:noAutofit/>
          </a:bodyPr>
          <a:lstStyle>
            <a:lvl1pPr marL="0" indent="0">
              <a:buNone/>
              <a:defRPr lang="de-DE" sz="2000" b="1" dirty="0" smtClean="0">
                <a:solidFill>
                  <a:schemeClr val="bg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76213" lvl="0" indent="-176213" algn="l" rtl="0" eaLnBrk="1" fontAlgn="base" hangingPunct="1">
              <a:spcBef>
                <a:spcPts val="800"/>
              </a:spcBef>
              <a:spcAft>
                <a:spcPct val="0"/>
              </a:spcAft>
              <a:buClr>
                <a:schemeClr val="tx1"/>
              </a:buClr>
              <a:buFontTx/>
              <a:buNone/>
            </a:pPr>
            <a:endParaRPr lang="en-US" noProof="0" dirty="0"/>
          </a:p>
        </p:txBody>
      </p:sp>
      <p:grpSp>
        <p:nvGrpSpPr>
          <p:cNvPr id="11" name="Group 10"/>
          <p:cNvGrpSpPr/>
          <p:nvPr userDrawn="1"/>
        </p:nvGrpSpPr>
        <p:grpSpPr>
          <a:xfrm>
            <a:off x="10319832" y="6081889"/>
            <a:ext cx="1406847" cy="417956"/>
            <a:chOff x="459321" y="5788818"/>
            <a:chExt cx="2183716" cy="635721"/>
          </a:xfrm>
        </p:grpSpPr>
        <p:pic>
          <p:nvPicPr>
            <p:cNvPr id="12" name="Picture 1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59321" y="6039743"/>
              <a:ext cx="2183716" cy="384796"/>
            </a:xfrm>
            <a:prstGeom prst="rect">
              <a:avLst/>
            </a:prstGeom>
          </p:spPr>
        </p:pic>
        <p:sp>
          <p:nvSpPr>
            <p:cNvPr id="13" name="Freeform 12"/>
            <p:cNvSpPr/>
            <p:nvPr/>
          </p:nvSpPr>
          <p:spPr>
            <a:xfrm>
              <a:off x="1741785" y="5788818"/>
              <a:ext cx="210221" cy="215102"/>
            </a:xfrm>
            <a:custGeom>
              <a:avLst/>
              <a:gdLst>
                <a:gd name="connsiteX0" fmla="*/ 0 w 4457700"/>
                <a:gd name="connsiteY0" fmla="*/ 0 h 4552950"/>
                <a:gd name="connsiteX1" fmla="*/ 4457700 w 4457700"/>
                <a:gd name="connsiteY1" fmla="*/ 1828800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24037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57700"/>
                <a:gd name="connsiteY0" fmla="*/ 0 h 4552950"/>
                <a:gd name="connsiteX1" fmla="*/ 4457700 w 4457700"/>
                <a:gd name="connsiteY1" fmla="*/ 1816893 h 4552950"/>
                <a:gd name="connsiteX2" fmla="*/ 4457700 w 4457700"/>
                <a:gd name="connsiteY2" fmla="*/ 2743200 h 4552950"/>
                <a:gd name="connsiteX3" fmla="*/ 0 w 4457700"/>
                <a:gd name="connsiteY3" fmla="*/ 4552950 h 4552950"/>
                <a:gd name="connsiteX4" fmla="*/ 0 w 4457700"/>
                <a:gd name="connsiteY4" fmla="*/ 3543300 h 4552950"/>
                <a:gd name="connsiteX5" fmla="*/ 3282950 w 4457700"/>
                <a:gd name="connsiteY5" fmla="*/ 2286000 h 4552950"/>
                <a:gd name="connsiteX6" fmla="*/ 0 w 4457700"/>
                <a:gd name="connsiteY6" fmla="*/ 1016000 h 4552950"/>
                <a:gd name="connsiteX7" fmla="*/ 0 w 4457700"/>
                <a:gd name="connsiteY7" fmla="*/ 0 h 4552950"/>
                <a:gd name="connsiteX0" fmla="*/ 0 w 4462462"/>
                <a:gd name="connsiteY0" fmla="*/ 0 h 4552950"/>
                <a:gd name="connsiteX1" fmla="*/ 4462462 w 4462462"/>
                <a:gd name="connsiteY1" fmla="*/ 1819275 h 4552950"/>
                <a:gd name="connsiteX2" fmla="*/ 4457700 w 4462462"/>
                <a:gd name="connsiteY2" fmla="*/ 2743200 h 4552950"/>
                <a:gd name="connsiteX3" fmla="*/ 0 w 4462462"/>
                <a:gd name="connsiteY3" fmla="*/ 4552950 h 4552950"/>
                <a:gd name="connsiteX4" fmla="*/ 0 w 4462462"/>
                <a:gd name="connsiteY4" fmla="*/ 3543300 h 4552950"/>
                <a:gd name="connsiteX5" fmla="*/ 3282950 w 4462462"/>
                <a:gd name="connsiteY5" fmla="*/ 2286000 h 4552950"/>
                <a:gd name="connsiteX6" fmla="*/ 0 w 4462462"/>
                <a:gd name="connsiteY6" fmla="*/ 1016000 h 4552950"/>
                <a:gd name="connsiteX7" fmla="*/ 0 w 4462462"/>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52950"/>
                <a:gd name="connsiteX1" fmla="*/ 4462462 w 4462921"/>
                <a:gd name="connsiteY1" fmla="*/ 1819275 h 4552950"/>
                <a:gd name="connsiteX2" fmla="*/ 4462463 w 4462921"/>
                <a:gd name="connsiteY2" fmla="*/ 2747962 h 4552950"/>
                <a:gd name="connsiteX3" fmla="*/ 0 w 4462921"/>
                <a:gd name="connsiteY3" fmla="*/ 4552950 h 4552950"/>
                <a:gd name="connsiteX4" fmla="*/ 0 w 4462921"/>
                <a:gd name="connsiteY4" fmla="*/ 3543300 h 4552950"/>
                <a:gd name="connsiteX5" fmla="*/ 3282950 w 4462921"/>
                <a:gd name="connsiteY5" fmla="*/ 2286000 h 4552950"/>
                <a:gd name="connsiteX6" fmla="*/ 0 w 4462921"/>
                <a:gd name="connsiteY6" fmla="*/ 1016000 h 4552950"/>
                <a:gd name="connsiteX7" fmla="*/ 0 w 4462921"/>
                <a:gd name="connsiteY7" fmla="*/ 0 h 4552950"/>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82950 w 4462921"/>
                <a:gd name="connsiteY5" fmla="*/ 2286000 h 4560094"/>
                <a:gd name="connsiteX6" fmla="*/ 0 w 4462921"/>
                <a:gd name="connsiteY6" fmla="*/ 1016000 h 4560094"/>
                <a:gd name="connsiteX7" fmla="*/ 0 w 4462921"/>
                <a:gd name="connsiteY7" fmla="*/ 0 h 4560094"/>
                <a:gd name="connsiteX0" fmla="*/ 0 w 4462921"/>
                <a:gd name="connsiteY0" fmla="*/ 0 h 4560094"/>
                <a:gd name="connsiteX1" fmla="*/ 4462462 w 4462921"/>
                <a:gd name="connsiteY1" fmla="*/ 1819275 h 4560094"/>
                <a:gd name="connsiteX2" fmla="*/ 4462463 w 4462921"/>
                <a:gd name="connsiteY2" fmla="*/ 2747962 h 4560094"/>
                <a:gd name="connsiteX3" fmla="*/ 2381 w 4462921"/>
                <a:gd name="connsiteY3" fmla="*/ 4560094 h 4560094"/>
                <a:gd name="connsiteX4" fmla="*/ 0 w 4462921"/>
                <a:gd name="connsiteY4" fmla="*/ 3543300 h 4560094"/>
                <a:gd name="connsiteX5" fmla="*/ 3275807 w 4462921"/>
                <a:gd name="connsiteY5" fmla="*/ 2286000 h 4560094"/>
                <a:gd name="connsiteX6" fmla="*/ 0 w 4462921"/>
                <a:gd name="connsiteY6" fmla="*/ 1016000 h 4560094"/>
                <a:gd name="connsiteX7" fmla="*/ 0 w 4462921"/>
                <a:gd name="connsiteY7" fmla="*/ 0 h 4560094"/>
                <a:gd name="connsiteX0" fmla="*/ 0 w 4462921"/>
                <a:gd name="connsiteY0" fmla="*/ 0 h 4557713"/>
                <a:gd name="connsiteX1" fmla="*/ 4462462 w 4462921"/>
                <a:gd name="connsiteY1" fmla="*/ 1819275 h 4557713"/>
                <a:gd name="connsiteX2" fmla="*/ 4462463 w 4462921"/>
                <a:gd name="connsiteY2" fmla="*/ 2747962 h 4557713"/>
                <a:gd name="connsiteX3" fmla="*/ 2381 w 4462921"/>
                <a:gd name="connsiteY3" fmla="*/ 4557713 h 4557713"/>
                <a:gd name="connsiteX4" fmla="*/ 0 w 4462921"/>
                <a:gd name="connsiteY4" fmla="*/ 3543300 h 4557713"/>
                <a:gd name="connsiteX5" fmla="*/ 3275807 w 4462921"/>
                <a:gd name="connsiteY5" fmla="*/ 2286000 h 4557713"/>
                <a:gd name="connsiteX6" fmla="*/ 0 w 4462921"/>
                <a:gd name="connsiteY6" fmla="*/ 1016000 h 4557713"/>
                <a:gd name="connsiteX7" fmla="*/ 0 w 4462921"/>
                <a:gd name="connsiteY7" fmla="*/ 0 h 4557713"/>
                <a:gd name="connsiteX0" fmla="*/ 0 w 4462921"/>
                <a:gd name="connsiteY0" fmla="*/ 0 h 4562475"/>
                <a:gd name="connsiteX1" fmla="*/ 4462462 w 4462921"/>
                <a:gd name="connsiteY1" fmla="*/ 1819275 h 4562475"/>
                <a:gd name="connsiteX2" fmla="*/ 4462463 w 4462921"/>
                <a:gd name="connsiteY2" fmla="*/ 2747962 h 4562475"/>
                <a:gd name="connsiteX3" fmla="*/ 2381 w 4462921"/>
                <a:gd name="connsiteY3" fmla="*/ 4562475 h 4562475"/>
                <a:gd name="connsiteX4" fmla="*/ 0 w 4462921"/>
                <a:gd name="connsiteY4" fmla="*/ 3543300 h 4562475"/>
                <a:gd name="connsiteX5" fmla="*/ 3275807 w 4462921"/>
                <a:gd name="connsiteY5" fmla="*/ 2286000 h 4562475"/>
                <a:gd name="connsiteX6" fmla="*/ 0 w 4462921"/>
                <a:gd name="connsiteY6" fmla="*/ 1016000 h 4562475"/>
                <a:gd name="connsiteX7" fmla="*/ 0 w 4462921"/>
                <a:gd name="connsiteY7" fmla="*/ 0 h 4562475"/>
                <a:gd name="connsiteX0" fmla="*/ 2486 w 4465407"/>
                <a:gd name="connsiteY0" fmla="*/ 0 h 4564856"/>
                <a:gd name="connsiteX1" fmla="*/ 4464948 w 4465407"/>
                <a:gd name="connsiteY1" fmla="*/ 1819275 h 4564856"/>
                <a:gd name="connsiteX2" fmla="*/ 4464949 w 4465407"/>
                <a:gd name="connsiteY2" fmla="*/ 2747962 h 4564856"/>
                <a:gd name="connsiteX3" fmla="*/ 105 w 4465407"/>
                <a:gd name="connsiteY3" fmla="*/ 4564856 h 4564856"/>
                <a:gd name="connsiteX4" fmla="*/ 2486 w 4465407"/>
                <a:gd name="connsiteY4" fmla="*/ 3543300 h 4564856"/>
                <a:gd name="connsiteX5" fmla="*/ 3278293 w 4465407"/>
                <a:gd name="connsiteY5" fmla="*/ 2286000 h 4564856"/>
                <a:gd name="connsiteX6" fmla="*/ 2486 w 4465407"/>
                <a:gd name="connsiteY6" fmla="*/ 1016000 h 4564856"/>
                <a:gd name="connsiteX7" fmla="*/ 2486 w 4465407"/>
                <a:gd name="connsiteY7" fmla="*/ 0 h 4564856"/>
                <a:gd name="connsiteX0" fmla="*/ 2610 w 4465531"/>
                <a:gd name="connsiteY0" fmla="*/ 0 h 4564856"/>
                <a:gd name="connsiteX1" fmla="*/ 4465072 w 4465531"/>
                <a:gd name="connsiteY1" fmla="*/ 1819275 h 4564856"/>
                <a:gd name="connsiteX2" fmla="*/ 4465073 w 4465531"/>
                <a:gd name="connsiteY2" fmla="*/ 2747962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0343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5531"/>
                <a:gd name="connsiteY0" fmla="*/ 0 h 4564856"/>
                <a:gd name="connsiteX1" fmla="*/ 4465072 w 4465531"/>
                <a:gd name="connsiteY1" fmla="*/ 1819275 h 4564856"/>
                <a:gd name="connsiteX2" fmla="*/ 4465073 w 4465531"/>
                <a:gd name="connsiteY2" fmla="*/ 2755106 h 4564856"/>
                <a:gd name="connsiteX3" fmla="*/ 229 w 4465531"/>
                <a:gd name="connsiteY3" fmla="*/ 4564856 h 4564856"/>
                <a:gd name="connsiteX4" fmla="*/ 228 w 4465531"/>
                <a:gd name="connsiteY4" fmla="*/ 3545681 h 4564856"/>
                <a:gd name="connsiteX5" fmla="*/ 3278417 w 4465531"/>
                <a:gd name="connsiteY5" fmla="*/ 2286000 h 4564856"/>
                <a:gd name="connsiteX6" fmla="*/ 2610 w 4465531"/>
                <a:gd name="connsiteY6" fmla="*/ 1016000 h 4564856"/>
                <a:gd name="connsiteX7" fmla="*/ 2610 w 4465531"/>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16000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8417 w 4467453"/>
                <a:gd name="connsiteY5" fmla="*/ 2286000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7453"/>
                <a:gd name="connsiteY0" fmla="*/ 0 h 4564856"/>
                <a:gd name="connsiteX1" fmla="*/ 4467453 w 4467453"/>
                <a:gd name="connsiteY1" fmla="*/ 1816894 h 4564856"/>
                <a:gd name="connsiteX2" fmla="*/ 4465073 w 4467453"/>
                <a:gd name="connsiteY2" fmla="*/ 2755106 h 4564856"/>
                <a:gd name="connsiteX3" fmla="*/ 229 w 4467453"/>
                <a:gd name="connsiteY3" fmla="*/ 4564856 h 4564856"/>
                <a:gd name="connsiteX4" fmla="*/ 228 w 4467453"/>
                <a:gd name="connsiteY4" fmla="*/ 3545681 h 4564856"/>
                <a:gd name="connsiteX5" fmla="*/ 3271273 w 4467453"/>
                <a:gd name="connsiteY5" fmla="*/ 2288382 h 4564856"/>
                <a:gd name="connsiteX6" fmla="*/ 2610 w 4467453"/>
                <a:gd name="connsiteY6" fmla="*/ 1020763 h 4564856"/>
                <a:gd name="connsiteX7" fmla="*/ 2610 w 4467453"/>
                <a:gd name="connsiteY7" fmla="*/ 0 h 4564856"/>
                <a:gd name="connsiteX0" fmla="*/ 2610 w 4465530"/>
                <a:gd name="connsiteY0" fmla="*/ 0 h 4564856"/>
                <a:gd name="connsiteX1" fmla="*/ 4465071 w 4465530"/>
                <a:gd name="connsiteY1" fmla="*/ 1819275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0763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71273 w 4465530"/>
                <a:gd name="connsiteY5" fmla="*/ 2288382 h 4564856"/>
                <a:gd name="connsiteX6" fmla="*/ 2610 w 4465530"/>
                <a:gd name="connsiteY6" fmla="*/ 1023145 h 4564856"/>
                <a:gd name="connsiteX7" fmla="*/ 2610 w 4465530"/>
                <a:gd name="connsiteY7" fmla="*/ 0 h 4564856"/>
                <a:gd name="connsiteX0" fmla="*/ 2610 w 4465530"/>
                <a:gd name="connsiteY0" fmla="*/ 0 h 4564856"/>
                <a:gd name="connsiteX1" fmla="*/ 4465071 w 4465530"/>
                <a:gd name="connsiteY1" fmla="*/ 1812131 h 4564856"/>
                <a:gd name="connsiteX2" fmla="*/ 4465073 w 4465530"/>
                <a:gd name="connsiteY2" fmla="*/ 2755106 h 4564856"/>
                <a:gd name="connsiteX3" fmla="*/ 229 w 4465530"/>
                <a:gd name="connsiteY3" fmla="*/ 4564856 h 4564856"/>
                <a:gd name="connsiteX4" fmla="*/ 228 w 4465530"/>
                <a:gd name="connsiteY4" fmla="*/ 3545681 h 4564856"/>
                <a:gd name="connsiteX5" fmla="*/ 3264129 w 4465530"/>
                <a:gd name="connsiteY5" fmla="*/ 2288382 h 4564856"/>
                <a:gd name="connsiteX6" fmla="*/ 2610 w 4465530"/>
                <a:gd name="connsiteY6" fmla="*/ 1023145 h 4564856"/>
                <a:gd name="connsiteX7" fmla="*/ 2610 w 4465530"/>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5066 w 4467986"/>
                <a:gd name="connsiteY6" fmla="*/ 1023145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18079 h 4564856"/>
                <a:gd name="connsiteX7" fmla="*/ 0 w 4467986"/>
                <a:gd name="connsiteY7" fmla="*/ 0 h 4564856"/>
                <a:gd name="connsiteX0" fmla="*/ 0 w 4467986"/>
                <a:gd name="connsiteY0" fmla="*/ 0 h 4564856"/>
                <a:gd name="connsiteX1" fmla="*/ 4467527 w 4467986"/>
                <a:gd name="connsiteY1" fmla="*/ 1812131 h 4564856"/>
                <a:gd name="connsiteX2" fmla="*/ 4467529 w 4467986"/>
                <a:gd name="connsiteY2" fmla="*/ 2755106 h 4564856"/>
                <a:gd name="connsiteX3" fmla="*/ 2685 w 4467986"/>
                <a:gd name="connsiteY3" fmla="*/ 4564856 h 4564856"/>
                <a:gd name="connsiteX4" fmla="*/ 2684 w 4467986"/>
                <a:gd name="connsiteY4" fmla="*/ 3545681 h 4564856"/>
                <a:gd name="connsiteX5" fmla="*/ 3266585 w 4467986"/>
                <a:gd name="connsiteY5" fmla="*/ 2288382 h 4564856"/>
                <a:gd name="connsiteX6" fmla="*/ 2533 w 4467986"/>
                <a:gd name="connsiteY6" fmla="*/ 1023145 h 4564856"/>
                <a:gd name="connsiteX7" fmla="*/ 0 w 4467986"/>
                <a:gd name="connsiteY7" fmla="*/ 0 h 4564856"/>
                <a:gd name="connsiteX0" fmla="*/ 0 w 4467986"/>
                <a:gd name="connsiteY0" fmla="*/ 0 h 4567262"/>
                <a:gd name="connsiteX1" fmla="*/ 4467527 w 4467986"/>
                <a:gd name="connsiteY1" fmla="*/ 1814537 h 4567262"/>
                <a:gd name="connsiteX2" fmla="*/ 4467529 w 4467986"/>
                <a:gd name="connsiteY2" fmla="*/ 2757512 h 4567262"/>
                <a:gd name="connsiteX3" fmla="*/ 2685 w 4467986"/>
                <a:gd name="connsiteY3" fmla="*/ 4567262 h 4567262"/>
                <a:gd name="connsiteX4" fmla="*/ 2684 w 4467986"/>
                <a:gd name="connsiteY4" fmla="*/ 3548087 h 4567262"/>
                <a:gd name="connsiteX5" fmla="*/ 3266585 w 4467986"/>
                <a:gd name="connsiteY5" fmla="*/ 2290788 h 4567262"/>
                <a:gd name="connsiteX6" fmla="*/ 2533 w 4467986"/>
                <a:gd name="connsiteY6" fmla="*/ 1025551 h 4567262"/>
                <a:gd name="connsiteX7" fmla="*/ 0 w 4467986"/>
                <a:gd name="connsiteY7" fmla="*/ 0 h 4567262"/>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50493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64555 w 4465956"/>
                <a:gd name="connsiteY5" fmla="*/ 2293194 h 4569668"/>
                <a:gd name="connsiteX6" fmla="*/ 503 w 4465956"/>
                <a:gd name="connsiteY6" fmla="*/ 1027957 h 4569668"/>
                <a:gd name="connsiteX7" fmla="*/ 377 w 4465956"/>
                <a:gd name="connsiteY7" fmla="*/ 0 h 4569668"/>
                <a:gd name="connsiteX0" fmla="*/ 377 w 4465956"/>
                <a:gd name="connsiteY0" fmla="*/ 0 h 4569668"/>
                <a:gd name="connsiteX1" fmla="*/ 4465497 w 4465956"/>
                <a:gd name="connsiteY1" fmla="*/ 1816943 h 4569668"/>
                <a:gd name="connsiteX2" fmla="*/ 4465499 w 4465956"/>
                <a:gd name="connsiteY2" fmla="*/ 2759918 h 4569668"/>
                <a:gd name="connsiteX3" fmla="*/ 655 w 4465956"/>
                <a:gd name="connsiteY3" fmla="*/ 4569668 h 4569668"/>
                <a:gd name="connsiteX4" fmla="*/ 654 w 4465956"/>
                <a:gd name="connsiteY4" fmla="*/ 3548111 h 4569668"/>
                <a:gd name="connsiteX5" fmla="*/ 3257411 w 4465956"/>
                <a:gd name="connsiteY5" fmla="*/ 2293194 h 4569668"/>
                <a:gd name="connsiteX6" fmla="*/ 503 w 4465956"/>
                <a:gd name="connsiteY6" fmla="*/ 1027957 h 4569668"/>
                <a:gd name="connsiteX7" fmla="*/ 377 w 4465956"/>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5956" h="4569668">
                  <a:moveTo>
                    <a:pt x="377" y="0"/>
                  </a:moveTo>
                  <a:lnTo>
                    <a:pt x="4465497" y="1816943"/>
                  </a:lnTo>
                  <a:cubicBezTo>
                    <a:pt x="4463910" y="2124918"/>
                    <a:pt x="4467086" y="2451943"/>
                    <a:pt x="4465499" y="2759918"/>
                  </a:cubicBezTo>
                  <a:lnTo>
                    <a:pt x="655" y="4569668"/>
                  </a:lnTo>
                  <a:cubicBezTo>
                    <a:pt x="-139" y="4230737"/>
                    <a:pt x="1448" y="3887042"/>
                    <a:pt x="654" y="3548111"/>
                  </a:cubicBezTo>
                  <a:lnTo>
                    <a:pt x="3257411" y="2293194"/>
                  </a:lnTo>
                  <a:lnTo>
                    <a:pt x="503" y="1027957"/>
                  </a:lnTo>
                  <a:cubicBezTo>
                    <a:pt x="-1186" y="686909"/>
                    <a:pt x="2066" y="341048"/>
                    <a:pt x="3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CA" sz="3200" dirty="0">
                <a:solidFill>
                  <a:srgbClr val="FFFFFF"/>
                </a:solidFill>
              </a:endParaRPr>
            </a:p>
          </p:txBody>
        </p:sp>
      </p:grpSp>
      <p:sp>
        <p:nvSpPr>
          <p:cNvPr id="20" name="AMC_Footer"/>
          <p:cNvSpPr txBox="1">
            <a:spLocks/>
          </p:cNvSpPr>
          <p:nvPr userDrawn="1"/>
        </p:nvSpPr>
        <p:spPr>
          <a:xfrm>
            <a:off x="468497" y="6569076"/>
            <a:ext cx="6194338" cy="227013"/>
          </a:xfrm>
          <a:prstGeom prst="rect">
            <a:avLst/>
          </a:prstGeom>
        </p:spPr>
        <p:txBody>
          <a:bodyPr lIns="0" tIns="3600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chemeClr val="bg1"/>
                </a:solidFill>
                <a:effectLst/>
                <a:uLnTx/>
                <a:uFillTx/>
                <a:latin typeface="+mn-lt"/>
                <a:ea typeface="+mn-ea"/>
                <a:cs typeface="Arial" pitchFamily="34" charset="0"/>
              </a:rPr>
              <a:t>GE &amp; Accenture Confidential</a:t>
            </a:r>
            <a:endParaRPr kumimoji="0" lang="en-US" sz="800" b="0" i="0" u="none" strike="noStrike" kern="1200" cap="none" spc="0" normalizeH="0" baseline="0" noProof="0" dirty="0">
              <a:ln>
                <a:noFill/>
              </a:ln>
              <a:solidFill>
                <a:schemeClr val="bg1"/>
              </a:solidFill>
              <a:effectLst/>
              <a:uLnTx/>
              <a:uFillTx/>
              <a:latin typeface="+mn-lt"/>
              <a:ea typeface="+mn-ea"/>
              <a:cs typeface="Arial" pitchFamily="34" charset="0"/>
            </a:endParaRPr>
          </a:p>
        </p:txBody>
      </p:sp>
    </p:spTree>
    <p:extLst>
      <p:ext uri="{BB962C8B-B14F-4D97-AF65-F5344CB8AC3E}">
        <p14:creationId xmlns:p14="http://schemas.microsoft.com/office/powerpoint/2010/main" val="266644274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insert headline</a:t>
            </a:r>
          </a:p>
        </p:txBody>
      </p:sp>
      <p:sp>
        <p:nvSpPr>
          <p:cNvPr id="7" name="Text Placeholder 6"/>
          <p:cNvSpPr>
            <a:spLocks noGrp="1"/>
          </p:cNvSpPr>
          <p:nvPr>
            <p:ph type="body" sz="quarter" idx="10" hasCustomPrompt="1"/>
          </p:nvPr>
        </p:nvSpPr>
        <p:spPr>
          <a:xfrm>
            <a:off x="548227" y="1545336"/>
            <a:ext cx="11082528" cy="3383280"/>
          </a:xfrm>
        </p:spPr>
        <p:txBody>
          <a:bodyPr/>
          <a:lstStyle/>
          <a:p>
            <a:pPr lvl="0"/>
            <a:r>
              <a:rPr lang="en-US" dirty="0"/>
              <a:t>Click to insert content</a:t>
            </a:r>
          </a:p>
          <a:p>
            <a:pPr lvl="1"/>
            <a:r>
              <a:rPr lang="en-US" dirty="0"/>
              <a:t>First level bullet </a:t>
            </a:r>
          </a:p>
          <a:p>
            <a:pPr lvl="2"/>
            <a:r>
              <a:rPr lang="en-US" dirty="0"/>
              <a:t>Second level bullet</a:t>
            </a:r>
          </a:p>
          <a:p>
            <a:pPr lvl="3"/>
            <a:r>
              <a:rPr lang="en-US" dirty="0"/>
              <a:t>Third level bullet</a:t>
            </a:r>
          </a:p>
        </p:txBody>
      </p:sp>
      <p:sp>
        <p:nvSpPr>
          <p:cNvPr id="9" name="Date Placeholder 3"/>
          <p:cNvSpPr>
            <a:spLocks noGrp="1"/>
          </p:cNvSpPr>
          <p:nvPr>
            <p:ph type="dt" sz="half" idx="2"/>
          </p:nvPr>
        </p:nvSpPr>
        <p:spPr>
          <a:xfrm>
            <a:off x="2267715" y="6355080"/>
            <a:ext cx="3742944" cy="182880"/>
          </a:xfrm>
          <a:prstGeom prst="rect">
            <a:avLst/>
          </a:prstGeom>
        </p:spPr>
        <p:txBody>
          <a:bodyPr vert="horz" lIns="0" tIns="0" rIns="0" bIns="0" rtlCol="0" anchor="t" anchorCtr="0"/>
          <a:lstStyle>
            <a:lvl1pPr algn="r">
              <a:defRPr sz="900">
                <a:solidFill>
                  <a:schemeClr val="tx1"/>
                </a:solidFill>
              </a:defRPr>
            </a:lvl1pPr>
          </a:lstStyle>
          <a:p>
            <a:r>
              <a:rPr lang="en-US">
                <a:solidFill>
                  <a:srgbClr val="454545"/>
                </a:solidFill>
              </a:rPr>
              <a:t>Title or Job Number | XX Month 201X</a:t>
            </a:r>
            <a:endParaRPr lang="en-US" dirty="0">
              <a:solidFill>
                <a:srgbClr val="454545"/>
              </a:solidFill>
            </a:endParaRPr>
          </a:p>
        </p:txBody>
      </p:sp>
      <p:sp>
        <p:nvSpPr>
          <p:cNvPr id="8" name="Footer Placeholder 6"/>
          <p:cNvSpPr>
            <a:spLocks noGrp="1"/>
          </p:cNvSpPr>
          <p:nvPr>
            <p:ph type="ftr" sz="quarter" idx="3"/>
          </p:nvPr>
        </p:nvSpPr>
        <p:spPr>
          <a:xfrm>
            <a:off x="6172392" y="6355080"/>
            <a:ext cx="5040878" cy="320040"/>
          </a:xfrm>
          <a:prstGeom prst="rect">
            <a:avLst/>
          </a:prstGeom>
        </p:spPr>
        <p:txBody>
          <a:bodyPr vert="horz" lIns="0" tIns="0" rIns="0" bIns="0" rtlCol="0" anchor="t" anchorCtr="0"/>
          <a:lstStyle>
            <a:lvl1pPr algn="l">
              <a:defRPr sz="900" baseline="0">
                <a:solidFill>
                  <a:schemeClr val="tx1"/>
                </a:solidFill>
              </a:defRPr>
            </a:lvl1pPr>
          </a:lstStyle>
          <a:p>
            <a:r>
              <a:rPr lang="en-US" dirty="0">
                <a:solidFill>
                  <a:srgbClr val="454545"/>
                </a:solidFill>
              </a:rPr>
              <a:t>See tutorial regarding confidentiality disclosures.</a:t>
            </a:r>
          </a:p>
        </p:txBody>
      </p:sp>
    </p:spTree>
    <p:extLst>
      <p:ext uri="{BB962C8B-B14F-4D97-AF65-F5344CB8AC3E}">
        <p14:creationId xmlns:p14="http://schemas.microsoft.com/office/powerpoint/2010/main" val="14421569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12065" y="1627634"/>
            <a:ext cx="10153951" cy="43468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11413998" y="6475080"/>
            <a:ext cx="329636" cy="182880"/>
          </a:xfrm>
          <a:prstGeom prst="rect">
            <a:avLst/>
          </a:prstGeom>
        </p:spPr>
        <p:txBody>
          <a:bodyPr/>
          <a:lstStyle/>
          <a:p>
            <a:fld id="{0D558541-60C9-42A2-8392-FF12533A6B7A}" type="slidenum">
              <a:rPr lang="en-US" smtClean="0"/>
              <a:t>‹#›</a:t>
            </a:fld>
            <a:endParaRPr lang="en-US" dirty="0"/>
          </a:p>
        </p:txBody>
      </p:sp>
      <p:pic>
        <p:nvPicPr>
          <p:cNvPr id="7" name="Picture 9" descr="Monogram 300_RGB-01.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76823" y="6049042"/>
            <a:ext cx="542326" cy="54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1121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Half Text - Half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22534" y="1655445"/>
            <a:ext cx="4919133" cy="4397693"/>
          </a:xfrm>
        </p:spPr>
        <p:txBody>
          <a:bodyPr vert="horz" lIns="0" tIns="0" rIns="0" bIns="0" rtlCol="0">
            <a:noAutofit/>
          </a:bodyPr>
          <a:lstStyle>
            <a:lvl1pPr>
              <a:defRPr lang="en-US" sz="2000" dirty="0" smtClean="0"/>
            </a:lvl1pPr>
            <a:lvl2pPr>
              <a:defRPr lang="en-US" sz="1800" dirty="0" smtClean="0"/>
            </a:lvl2pPr>
            <a:lvl3pPr>
              <a:defRPr lang="en-US" sz="1600" dirty="0" smtClean="0"/>
            </a:lvl3pPr>
            <a:lvl4pPr>
              <a:defRPr lang="en-US" sz="1400" dirty="0" smtClean="0"/>
            </a:lvl4pPr>
          </a:lstStyle>
          <a:p>
            <a:pPr lvl="0">
              <a:spcBef>
                <a:spcPts val="1000"/>
              </a:spcBef>
            </a:pPr>
            <a:r>
              <a:rPr lang="en-US"/>
              <a:t>Click to edit Master text styles</a:t>
            </a:r>
          </a:p>
          <a:p>
            <a:pPr lvl="1">
              <a:spcBef>
                <a:spcPts val="1000"/>
              </a:spcBef>
            </a:pPr>
            <a:r>
              <a:rPr lang="en-US"/>
              <a:t>Second level</a:t>
            </a:r>
          </a:p>
          <a:p>
            <a:pPr lvl="2">
              <a:spcBef>
                <a:spcPts val="1000"/>
              </a:spcBef>
            </a:pPr>
            <a:r>
              <a:rPr lang="en-US"/>
              <a:t>Third level</a:t>
            </a:r>
          </a:p>
          <a:p>
            <a:pPr lvl="3">
              <a:spcBef>
                <a:spcPts val="1000"/>
              </a:spcBef>
            </a:pPr>
            <a:r>
              <a:rPr lang="en-US"/>
              <a:t>Fourth level</a:t>
            </a:r>
          </a:p>
        </p:txBody>
      </p:sp>
      <p:sp>
        <p:nvSpPr>
          <p:cNvPr id="5" name="Date Placeholder 4"/>
          <p:cNvSpPr>
            <a:spLocks noGrp="1"/>
          </p:cNvSpPr>
          <p:nvPr>
            <p:ph type="dt" sz="half" idx="10"/>
          </p:nvPr>
        </p:nvSpPr>
        <p:spPr>
          <a:xfrm>
            <a:off x="2057400" y="6352302"/>
            <a:ext cx="3962400" cy="13589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Title or Job Number | XX Month 201X</a:t>
            </a:r>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2"/>
          </p:nvPr>
        </p:nvSpPr>
        <p:spPr>
          <a:xfrm>
            <a:off x="11413998" y="6475080"/>
            <a:ext cx="329636" cy="18288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D558541-60C9-42A2-8392-FF12533A6B7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1" name="Picture Placeholder 10"/>
          <p:cNvSpPr>
            <a:spLocks noGrp="1"/>
          </p:cNvSpPr>
          <p:nvPr>
            <p:ph type="pic" sz="quarter" idx="13" hasCustomPrompt="1"/>
          </p:nvPr>
        </p:nvSpPr>
        <p:spPr>
          <a:xfrm>
            <a:off x="1" y="1728788"/>
            <a:ext cx="6019800" cy="4324350"/>
          </a:xfrm>
          <a:solidFill>
            <a:schemeClr val="bg1">
              <a:lumMod val="95000"/>
            </a:schemeClr>
          </a:solidFill>
        </p:spPr>
        <p:txBody>
          <a:bodyPr anchor="ctr"/>
          <a:lstStyle>
            <a:lvl1pPr algn="ctr">
              <a:defRPr/>
            </a:lvl1pPr>
          </a:lstStyle>
          <a:p>
            <a:r>
              <a:rPr lang="en-US" dirty="0"/>
              <a:t>Click to add image</a:t>
            </a:r>
          </a:p>
        </p:txBody>
      </p:sp>
    </p:spTree>
    <p:extLst>
      <p:ext uri="{BB962C8B-B14F-4D97-AF65-F5344CB8AC3E}">
        <p14:creationId xmlns:p14="http://schemas.microsoft.com/office/powerpoint/2010/main" val="1282070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653256" y="3226552"/>
            <a:ext cx="6823869" cy="750238"/>
          </a:xfrm>
        </p:spPr>
        <p:txBody>
          <a:bodyPr/>
          <a:lstStyle>
            <a:lvl1pPr>
              <a:defRPr sz="2800" b="1">
                <a:latin typeface="+mn-lt"/>
              </a:defRPr>
            </a:lvl1pPr>
          </a:lstStyle>
          <a:p>
            <a:r>
              <a:rPr lang="en-US"/>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F03BEFF9-5A04-0F4B-B372-8013334DAACE}" type="datetime1">
              <a:rPr lang="en-US" smtClean="0"/>
              <a:t>8/26/2023</a:t>
            </a:fld>
            <a:endParaRPr lang="en-US"/>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609599" y="2461211"/>
            <a:ext cx="6867525" cy="923330"/>
          </a:xfrm>
          <a:prstGeom prst="rect">
            <a:avLst/>
          </a:prstGeom>
          <a:noFill/>
        </p:spPr>
        <p:txBody>
          <a:bodyPr wrap="square" lIns="0" rtlCol="0">
            <a:noAutofit/>
          </a:bodyPr>
          <a:lstStyle/>
          <a:p>
            <a:r>
              <a:rPr lang="en-US" sz="4800">
                <a:latin typeface="+mj-lt"/>
              </a:rPr>
              <a:t>Q&amp;A</a:t>
            </a:r>
          </a:p>
        </p:txBody>
      </p:sp>
    </p:spTree>
    <p:extLst>
      <p:ext uri="{BB962C8B-B14F-4D97-AF65-F5344CB8AC3E}">
        <p14:creationId xmlns:p14="http://schemas.microsoft.com/office/powerpoint/2010/main" val="276675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4495800"/>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a:t>Enter high-level agenda items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7639CD85-35E0-6B48-AB82-CCD067280D60}" type="datetime1">
              <a:rPr lang="en-US" smtClean="0"/>
              <a:t>8/26/2023</a:t>
            </a:fld>
            <a:endParaRPr lang="en-US"/>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7061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p:spPr>
        <p:txBody>
          <a:bodyPr anchor="ctr" anchorCtr="0"/>
          <a:lstStyle>
            <a:lvl1pPr>
              <a:defRPr sz="4400"/>
            </a:lvl1pPr>
          </a:lstStyle>
          <a:p>
            <a:r>
              <a:rPr lang="en-US"/>
              <a:t>Video or demo divider: Enter “Video” or “Demo” here</a:t>
            </a:r>
          </a:p>
        </p:txBody>
      </p:sp>
    </p:spTree>
    <p:extLst>
      <p:ext uri="{BB962C8B-B14F-4D97-AF65-F5344CB8AC3E}">
        <p14:creationId xmlns:p14="http://schemas.microsoft.com/office/powerpoint/2010/main" val="328746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a:lvl1pPr>
          </a:lstStyle>
          <a:p>
            <a:r>
              <a:rPr lang="en-US"/>
              <a:t>Click icon to add media</a:t>
            </a:r>
          </a:p>
        </p:txBody>
      </p:sp>
    </p:spTree>
    <p:extLst>
      <p:ext uri="{BB962C8B-B14F-4D97-AF65-F5344CB8AC3E}">
        <p14:creationId xmlns:p14="http://schemas.microsoft.com/office/powerpoint/2010/main" val="352729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609600" y="914401"/>
            <a:ext cx="10972800" cy="535531"/>
          </a:xfrm>
        </p:spPr>
        <p:txBody>
          <a:bodyPr anchor="t" anchorCtr="0"/>
          <a:lstStyle>
            <a:lvl1pPr>
              <a:defRPr sz="4000"/>
            </a:lvl1pPr>
          </a:lstStyle>
          <a:p>
            <a:r>
              <a:rPr lang="en-US"/>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4484688"/>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44846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Tree>
    <p:extLst>
      <p:ext uri="{BB962C8B-B14F-4D97-AF65-F5344CB8AC3E}">
        <p14:creationId xmlns:p14="http://schemas.microsoft.com/office/powerpoint/2010/main" val="385405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728911" y="3621643"/>
            <a:ext cx="1981201" cy="369332"/>
          </a:xfrm>
        </p:spPr>
        <p:txBody>
          <a:bodyPr anchor="b" anchorCtr="0"/>
          <a:lstStyle>
            <a:lvl1pPr marL="0" indent="0">
              <a:buNone/>
              <a:defRPr sz="2000"/>
            </a:lvl1pPr>
          </a:lstStyle>
          <a:p>
            <a:pPr lvl="0"/>
            <a:r>
              <a:rPr lang="en-US"/>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728911"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4838699" y="3621643"/>
            <a:ext cx="1981201" cy="369332"/>
          </a:xfrm>
        </p:spPr>
        <p:txBody>
          <a:bodyPr anchor="b" anchorCtr="0"/>
          <a:lstStyle>
            <a:lvl1pPr marL="0" indent="0">
              <a:buNone/>
              <a:defRPr sz="2000"/>
            </a:lvl1pPr>
          </a:lstStyle>
          <a:p>
            <a:pPr lvl="0"/>
            <a:r>
              <a:rPr lang="en-US"/>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4838699"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609599" y="2461211"/>
            <a:ext cx="6867525" cy="923330"/>
          </a:xfrm>
          <a:prstGeom prst="rect">
            <a:avLst/>
          </a:prstGeom>
          <a:noFill/>
        </p:spPr>
        <p:txBody>
          <a:bodyPr wrap="square" lIns="0" rtlCol="0">
            <a:noAutofit/>
          </a:bodyPr>
          <a:lstStyle/>
          <a:p>
            <a:r>
              <a:rPr lang="en-US" sz="4800">
                <a:solidFill>
                  <a:schemeClr val="tx1"/>
                </a:solidFill>
                <a:latin typeface="+mj-lt"/>
              </a:rPr>
              <a:t>Thank you!</a:t>
            </a:r>
          </a:p>
        </p:txBody>
      </p:sp>
      <p:pic>
        <p:nvPicPr>
          <p:cNvPr id="2" name="Graphic 1">
            <a:extLst>
              <a:ext uri="{FF2B5EF4-FFF2-40B4-BE49-F238E27FC236}">
                <a16:creationId xmlns:a16="http://schemas.microsoft.com/office/drawing/2014/main" id="{4164AAD8-8820-9534-AD74-85896794644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6566" y="441124"/>
            <a:ext cx="2101330" cy="808106"/>
          </a:xfrm>
          <a:prstGeom prst="rect">
            <a:avLst/>
          </a:prstGeom>
        </p:spPr>
      </p:pic>
    </p:spTree>
    <p:extLst>
      <p:ext uri="{BB962C8B-B14F-4D97-AF65-F5344CB8AC3E}">
        <p14:creationId xmlns:p14="http://schemas.microsoft.com/office/powerpoint/2010/main" val="159671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683C566-26CB-9C4F-B284-C7CD737CE5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8" name="TextBox 17">
            <a:extLst>
              <a:ext uri="{FF2B5EF4-FFF2-40B4-BE49-F238E27FC236}">
                <a16:creationId xmlns:a16="http://schemas.microsoft.com/office/drawing/2014/main" id="{8A4AE84A-C91A-4F7B-AB02-54DBF3BAD04B}"/>
              </a:ext>
            </a:extLst>
          </p:cNvPr>
          <p:cNvSpPr txBox="1"/>
          <p:nvPr userDrawn="1"/>
        </p:nvSpPr>
        <p:spPr>
          <a:xfrm>
            <a:off x="5122817" y="6389813"/>
            <a:ext cx="1946367" cy="184666"/>
          </a:xfrm>
          <a:prstGeom prst="rect">
            <a:avLst/>
          </a:prstGeom>
          <a:noFill/>
        </p:spPr>
        <p:txBody>
          <a:bodyPr wrap="none" rtlCol="0">
            <a:spAutoFit/>
          </a:bodyPr>
          <a:lstStyle/>
          <a:p>
            <a:pPr algn="ctr"/>
            <a:r>
              <a:rPr lang="en-US" sz="600" dirty="0"/>
              <a:t>© 2023, Amazon Web Services, Inc. or its affiliates.</a:t>
            </a:r>
          </a:p>
        </p:txBody>
      </p:sp>
    </p:spTree>
    <p:extLst>
      <p:ext uri="{BB962C8B-B14F-4D97-AF65-F5344CB8AC3E}">
        <p14:creationId xmlns:p14="http://schemas.microsoft.com/office/powerpoint/2010/main" val="41168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Option 11">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2AD207-CE0A-4D3E-A94F-E95D4794AFD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a:solidFill>
                  <a:schemeClr val="tx1"/>
                </a:solidFill>
                <a:latin typeface="+mj-lt"/>
              </a:rPr>
              <a:t>Thank you!</a:t>
            </a:r>
          </a:p>
        </p:txBody>
      </p:sp>
      <p:sp>
        <p:nvSpPr>
          <p:cNvPr id="20" name="Text Placeholder 7">
            <a:extLst>
              <a:ext uri="{FF2B5EF4-FFF2-40B4-BE49-F238E27FC236}">
                <a16:creationId xmlns:a16="http://schemas.microsoft.com/office/drawing/2014/main" id="{97B59644-4343-4773-A28F-4CBF7DF4E515}"/>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a:t>Speaker name</a:t>
            </a:r>
          </a:p>
        </p:txBody>
      </p:sp>
      <p:sp>
        <p:nvSpPr>
          <p:cNvPr id="21" name="Text Placeholder 9">
            <a:extLst>
              <a:ext uri="{FF2B5EF4-FFF2-40B4-BE49-F238E27FC236}">
                <a16:creationId xmlns:a16="http://schemas.microsoft.com/office/drawing/2014/main" id="{E64855C4-2627-46E1-A9CA-B148C6AD8185}"/>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2" name="Text Placeholder 7">
            <a:extLst>
              <a:ext uri="{FF2B5EF4-FFF2-40B4-BE49-F238E27FC236}">
                <a16:creationId xmlns:a16="http://schemas.microsoft.com/office/drawing/2014/main" id="{8E36E688-F3C3-40CD-9899-3D65D5174B02}"/>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a:t>Speaker name</a:t>
            </a:r>
          </a:p>
        </p:txBody>
      </p:sp>
      <p:sp>
        <p:nvSpPr>
          <p:cNvPr id="23" name="Text Placeholder 9">
            <a:extLst>
              <a:ext uri="{FF2B5EF4-FFF2-40B4-BE49-F238E27FC236}">
                <a16:creationId xmlns:a16="http://schemas.microsoft.com/office/drawing/2014/main" id="{1DF14098-B30D-4FC9-B638-A7F0EAA1DD63}"/>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4" name="Text Placeholder 7">
            <a:extLst>
              <a:ext uri="{FF2B5EF4-FFF2-40B4-BE49-F238E27FC236}">
                <a16:creationId xmlns:a16="http://schemas.microsoft.com/office/drawing/2014/main" id="{EA87B262-4F9C-4963-B71F-6A599F51E47C}"/>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a:t>Speaker name</a:t>
            </a:r>
          </a:p>
        </p:txBody>
      </p:sp>
      <p:sp>
        <p:nvSpPr>
          <p:cNvPr id="25" name="Text Placeholder 9">
            <a:extLst>
              <a:ext uri="{FF2B5EF4-FFF2-40B4-BE49-F238E27FC236}">
                <a16:creationId xmlns:a16="http://schemas.microsoft.com/office/drawing/2014/main" id="{92E6B7D5-F737-477D-BCEB-A0FC9AA5214E}"/>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a:t>Speaker contact info (email or socials)</a:t>
            </a:r>
          </a:p>
        </p:txBody>
      </p:sp>
      <p:pic>
        <p:nvPicPr>
          <p:cNvPr id="3" name="Graphic 2">
            <a:extLst>
              <a:ext uri="{FF2B5EF4-FFF2-40B4-BE49-F238E27FC236}">
                <a16:creationId xmlns:a16="http://schemas.microsoft.com/office/drawing/2014/main" id="{42513CB2-60D8-CD70-89F6-6625EF6EB3D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9476" y="543941"/>
            <a:ext cx="1004306" cy="599060"/>
          </a:xfrm>
          <a:prstGeom prst="rect">
            <a:avLst/>
          </a:prstGeom>
        </p:spPr>
      </p:pic>
      <p:sp>
        <p:nvSpPr>
          <p:cNvPr id="13" name="TextBox 12">
            <a:extLst>
              <a:ext uri="{FF2B5EF4-FFF2-40B4-BE49-F238E27FC236}">
                <a16:creationId xmlns:a16="http://schemas.microsoft.com/office/drawing/2014/main" id="{C0D04033-8045-4EFF-845F-97F15273D321}"/>
              </a:ext>
            </a:extLst>
          </p:cNvPr>
          <p:cNvSpPr txBox="1"/>
          <p:nvPr userDrawn="1"/>
        </p:nvSpPr>
        <p:spPr>
          <a:xfrm>
            <a:off x="4110881" y="6389813"/>
            <a:ext cx="1946367" cy="184666"/>
          </a:xfrm>
          <a:prstGeom prst="rect">
            <a:avLst/>
          </a:prstGeom>
          <a:noFill/>
        </p:spPr>
        <p:txBody>
          <a:bodyPr wrap="none" rtlCol="0">
            <a:spAutoFit/>
          </a:bodyPr>
          <a:lstStyle/>
          <a:p>
            <a:pPr algn="ctr"/>
            <a:r>
              <a:rPr lang="en-US" sz="600" dirty="0"/>
              <a:t>© 2023, Amazon Web Services, Inc. or its affiliates.</a:t>
            </a:r>
          </a:p>
        </p:txBody>
      </p:sp>
    </p:spTree>
    <p:extLst>
      <p:ext uri="{BB962C8B-B14F-4D97-AF65-F5344CB8AC3E}">
        <p14:creationId xmlns:p14="http://schemas.microsoft.com/office/powerpoint/2010/main" val="99838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Option 15">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99E97E-66C6-4818-BD73-FD1DEC2A17A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609600" y="2461211"/>
            <a:ext cx="6257926" cy="923330"/>
          </a:xfrm>
          <a:prstGeom prst="rect">
            <a:avLst/>
          </a:prstGeom>
          <a:noFill/>
        </p:spPr>
        <p:txBody>
          <a:bodyPr wrap="square" lIns="0" rtlCol="0">
            <a:noAutofit/>
          </a:bodyPr>
          <a:lstStyle/>
          <a:p>
            <a:r>
              <a:rPr lang="en-US" sz="4800">
                <a:solidFill>
                  <a:schemeClr val="tx1"/>
                </a:solidFill>
                <a:latin typeface="+mj-lt"/>
              </a:rPr>
              <a:t>Thank you!</a:t>
            </a:r>
          </a:p>
        </p:txBody>
      </p:sp>
      <p:sp>
        <p:nvSpPr>
          <p:cNvPr id="20" name="Text Placeholder 7">
            <a:extLst>
              <a:ext uri="{FF2B5EF4-FFF2-40B4-BE49-F238E27FC236}">
                <a16:creationId xmlns:a16="http://schemas.microsoft.com/office/drawing/2014/main" id="{EE89F7E8-34D5-405B-AE9C-9A1ACC3C2B2E}"/>
              </a:ext>
            </a:extLst>
          </p:cNvPr>
          <p:cNvSpPr>
            <a:spLocks noGrp="1"/>
          </p:cNvSpPr>
          <p:nvPr>
            <p:ph type="body" sz="quarter" idx="10" hasCustomPrompt="1"/>
          </p:nvPr>
        </p:nvSpPr>
        <p:spPr>
          <a:xfrm>
            <a:off x="619124" y="3621643"/>
            <a:ext cx="1981201" cy="369332"/>
          </a:xfrm>
        </p:spPr>
        <p:txBody>
          <a:bodyPr anchor="b" anchorCtr="0"/>
          <a:lstStyle>
            <a:lvl1pPr marL="0" indent="0">
              <a:buNone/>
              <a:defRPr sz="2000"/>
            </a:lvl1pPr>
          </a:lstStyle>
          <a:p>
            <a:pPr lvl="0"/>
            <a:r>
              <a:rPr lang="en-US"/>
              <a:t>Speaker name</a:t>
            </a:r>
          </a:p>
        </p:txBody>
      </p:sp>
      <p:sp>
        <p:nvSpPr>
          <p:cNvPr id="21" name="Text Placeholder 9">
            <a:extLst>
              <a:ext uri="{FF2B5EF4-FFF2-40B4-BE49-F238E27FC236}">
                <a16:creationId xmlns:a16="http://schemas.microsoft.com/office/drawing/2014/main" id="{FE382DE2-8277-44F2-BA33-B9F080C86318}"/>
              </a:ext>
            </a:extLst>
          </p:cNvPr>
          <p:cNvSpPr>
            <a:spLocks noGrp="1"/>
          </p:cNvSpPr>
          <p:nvPr>
            <p:ph type="body" sz="quarter" idx="11" hasCustomPrompt="1"/>
          </p:nvPr>
        </p:nvSpPr>
        <p:spPr>
          <a:xfrm>
            <a:off x="6191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2" name="Text Placeholder 7">
            <a:extLst>
              <a:ext uri="{FF2B5EF4-FFF2-40B4-BE49-F238E27FC236}">
                <a16:creationId xmlns:a16="http://schemas.microsoft.com/office/drawing/2014/main" id="{2F3C8CFB-D16E-4A3C-AD00-0A429FF6466C}"/>
              </a:ext>
            </a:extLst>
          </p:cNvPr>
          <p:cNvSpPr>
            <a:spLocks noGrp="1"/>
          </p:cNvSpPr>
          <p:nvPr>
            <p:ph type="body" sz="quarter" idx="12" hasCustomPrompt="1"/>
          </p:nvPr>
        </p:nvSpPr>
        <p:spPr>
          <a:xfrm>
            <a:off x="2752724" y="3621643"/>
            <a:ext cx="1981201" cy="369332"/>
          </a:xfrm>
        </p:spPr>
        <p:txBody>
          <a:bodyPr anchor="b" anchorCtr="0"/>
          <a:lstStyle>
            <a:lvl1pPr marL="0" indent="0">
              <a:buNone/>
              <a:defRPr sz="2000"/>
            </a:lvl1pPr>
          </a:lstStyle>
          <a:p>
            <a:pPr lvl="0"/>
            <a:r>
              <a:rPr lang="en-US"/>
              <a:t>Speaker name</a:t>
            </a:r>
          </a:p>
        </p:txBody>
      </p:sp>
      <p:sp>
        <p:nvSpPr>
          <p:cNvPr id="23" name="Text Placeholder 9">
            <a:extLst>
              <a:ext uri="{FF2B5EF4-FFF2-40B4-BE49-F238E27FC236}">
                <a16:creationId xmlns:a16="http://schemas.microsoft.com/office/drawing/2014/main" id="{C0923359-3BBB-4CE7-B735-2F4ADEAECF74}"/>
              </a:ext>
            </a:extLst>
          </p:cNvPr>
          <p:cNvSpPr>
            <a:spLocks noGrp="1"/>
          </p:cNvSpPr>
          <p:nvPr>
            <p:ph type="body" sz="quarter" idx="13" hasCustomPrompt="1"/>
          </p:nvPr>
        </p:nvSpPr>
        <p:spPr>
          <a:xfrm>
            <a:off x="2752724" y="3990975"/>
            <a:ext cx="1981201" cy="1270000"/>
          </a:xfrm>
        </p:spPr>
        <p:txBody>
          <a:bodyPr/>
          <a:lstStyle>
            <a:lvl1pPr marL="0" indent="0">
              <a:spcAft>
                <a:spcPts val="600"/>
              </a:spcAft>
              <a:buNone/>
              <a:defRPr sz="1600"/>
            </a:lvl1pPr>
          </a:lstStyle>
          <a:p>
            <a:pPr lvl="0"/>
            <a:r>
              <a:rPr lang="en-US"/>
              <a:t>Speaker contact info (email or socials)</a:t>
            </a:r>
          </a:p>
        </p:txBody>
      </p:sp>
      <p:sp>
        <p:nvSpPr>
          <p:cNvPr id="24" name="Text Placeholder 7">
            <a:extLst>
              <a:ext uri="{FF2B5EF4-FFF2-40B4-BE49-F238E27FC236}">
                <a16:creationId xmlns:a16="http://schemas.microsoft.com/office/drawing/2014/main" id="{E287D8B1-049A-44B5-941A-00789112FB84}"/>
              </a:ext>
            </a:extLst>
          </p:cNvPr>
          <p:cNvSpPr>
            <a:spLocks noGrp="1"/>
          </p:cNvSpPr>
          <p:nvPr>
            <p:ph type="body" sz="quarter" idx="14" hasCustomPrompt="1"/>
          </p:nvPr>
        </p:nvSpPr>
        <p:spPr>
          <a:xfrm>
            <a:off x="4886324" y="3621643"/>
            <a:ext cx="1981201" cy="369332"/>
          </a:xfrm>
        </p:spPr>
        <p:txBody>
          <a:bodyPr anchor="b" anchorCtr="0"/>
          <a:lstStyle>
            <a:lvl1pPr marL="0" indent="0">
              <a:buNone/>
              <a:defRPr sz="2000"/>
            </a:lvl1pPr>
          </a:lstStyle>
          <a:p>
            <a:pPr lvl="0"/>
            <a:r>
              <a:rPr lang="en-US"/>
              <a:t>Speaker name</a:t>
            </a:r>
          </a:p>
        </p:txBody>
      </p:sp>
      <p:sp>
        <p:nvSpPr>
          <p:cNvPr id="25" name="Text Placeholder 9">
            <a:extLst>
              <a:ext uri="{FF2B5EF4-FFF2-40B4-BE49-F238E27FC236}">
                <a16:creationId xmlns:a16="http://schemas.microsoft.com/office/drawing/2014/main" id="{C754C1F4-1140-46D2-8F46-A49CC24C6485}"/>
              </a:ext>
            </a:extLst>
          </p:cNvPr>
          <p:cNvSpPr>
            <a:spLocks noGrp="1"/>
          </p:cNvSpPr>
          <p:nvPr>
            <p:ph type="body" sz="quarter" idx="15" hasCustomPrompt="1"/>
          </p:nvPr>
        </p:nvSpPr>
        <p:spPr>
          <a:xfrm>
            <a:off x="4886324" y="3990975"/>
            <a:ext cx="1981201" cy="1270000"/>
          </a:xfrm>
        </p:spPr>
        <p:txBody>
          <a:bodyPr/>
          <a:lstStyle>
            <a:lvl1pPr marL="0" indent="0">
              <a:spcAft>
                <a:spcPts val="600"/>
              </a:spcAft>
              <a:buNone/>
              <a:defRPr sz="1600"/>
            </a:lvl1pPr>
          </a:lstStyle>
          <a:p>
            <a:pPr lvl="0"/>
            <a:r>
              <a:rPr lang="en-US"/>
              <a:t>Speaker contact info (email or socials)</a:t>
            </a:r>
          </a:p>
        </p:txBody>
      </p:sp>
      <p:pic>
        <p:nvPicPr>
          <p:cNvPr id="3" name="Graphic 2">
            <a:extLst>
              <a:ext uri="{FF2B5EF4-FFF2-40B4-BE49-F238E27FC236}">
                <a16:creationId xmlns:a16="http://schemas.microsoft.com/office/drawing/2014/main" id="{BE1545DE-D04B-5282-4551-8FE391F8DA0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9476" y="543941"/>
            <a:ext cx="1004306" cy="599060"/>
          </a:xfrm>
          <a:prstGeom prst="rect">
            <a:avLst/>
          </a:prstGeom>
        </p:spPr>
      </p:pic>
      <p:sp>
        <p:nvSpPr>
          <p:cNvPr id="12" name="TextBox 11">
            <a:extLst>
              <a:ext uri="{FF2B5EF4-FFF2-40B4-BE49-F238E27FC236}">
                <a16:creationId xmlns:a16="http://schemas.microsoft.com/office/drawing/2014/main" id="{1E9E5C3C-ABF6-47C1-AE7C-A8E71731749D}"/>
              </a:ext>
            </a:extLst>
          </p:cNvPr>
          <p:cNvSpPr txBox="1"/>
          <p:nvPr userDrawn="1"/>
        </p:nvSpPr>
        <p:spPr>
          <a:xfrm>
            <a:off x="5122817" y="6389813"/>
            <a:ext cx="1946367" cy="184666"/>
          </a:xfrm>
          <a:prstGeom prst="rect">
            <a:avLst/>
          </a:prstGeom>
          <a:noFill/>
        </p:spPr>
        <p:txBody>
          <a:bodyPr wrap="none" rtlCol="0">
            <a:spAutoFit/>
          </a:bodyPr>
          <a:lstStyle/>
          <a:p>
            <a:pPr algn="ctr"/>
            <a:r>
              <a:rPr lang="en-US" sz="600" dirty="0"/>
              <a:t>© 2023, Amazon Web Services, Inc. or its affiliates.</a:t>
            </a:r>
          </a:p>
        </p:txBody>
      </p:sp>
    </p:spTree>
    <p:extLst>
      <p:ext uri="{BB962C8B-B14F-4D97-AF65-F5344CB8AC3E}">
        <p14:creationId xmlns:p14="http://schemas.microsoft.com/office/powerpoint/2010/main" val="388654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09600" y="1718982"/>
            <a:ext cx="10972800" cy="44913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C5B9618C-9F62-4F45-BFEE-50FB60B5EA01}" type="datetime1">
              <a:rPr lang="en-US" smtClean="0"/>
              <a:t>8/26/2023</a:t>
            </a:fld>
            <a:endParaRPr lang="en-US"/>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a:p>
        </p:txBody>
      </p:sp>
    </p:spTree>
    <p:extLst>
      <p:ext uri="{BB962C8B-B14F-4D97-AF65-F5344CB8AC3E}">
        <p14:creationId xmlns:p14="http://schemas.microsoft.com/office/powerpoint/2010/main" val="248409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724900" y="914399"/>
            <a:ext cx="2857500" cy="52959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609600" y="914399"/>
            <a:ext cx="7962900" cy="52959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5DB1154A-3B33-8844-9990-D67A6550F1FA}" type="datetime1">
              <a:rPr lang="en-US" smtClean="0"/>
              <a:t>8/26/2023</a:t>
            </a:fld>
            <a:endParaRPr lang="en-US"/>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a:p>
        </p:txBody>
      </p:sp>
    </p:spTree>
    <p:extLst>
      <p:ext uri="{BB962C8B-B14F-4D97-AF65-F5344CB8AC3E}">
        <p14:creationId xmlns:p14="http://schemas.microsoft.com/office/powerpoint/2010/main" val="284774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609600" y="1714500"/>
            <a:ext cx="10972800" cy="4495800"/>
          </a:xfrm>
        </p:spPr>
        <p:txBody>
          <a:bodyPr/>
          <a:lstStyle>
            <a:lvl1pPr marL="0" indent="0">
              <a:spcAft>
                <a:spcPts val="3000"/>
              </a:spcAft>
              <a:buNone/>
              <a:defRPr sz="2400"/>
            </a:lvl1pPr>
            <a:lvl2pPr marL="0" indent="0">
              <a:spcAft>
                <a:spcPts val="3000"/>
              </a:spcAft>
              <a:buNone/>
              <a:defRPr sz="2400"/>
            </a:lvl2pPr>
            <a:lvl3pPr marL="0" indent="0">
              <a:spcAft>
                <a:spcPts val="3000"/>
              </a:spcAft>
              <a:buNone/>
              <a:defRPr sz="2400"/>
            </a:lvl3pPr>
            <a:lvl4pPr marL="0" indent="0">
              <a:spcAft>
                <a:spcPts val="3000"/>
              </a:spcAft>
              <a:buNone/>
              <a:defRPr sz="2400"/>
            </a:lvl4pPr>
            <a:lvl5pPr marL="0" indent="0">
              <a:spcAft>
                <a:spcPts val="3000"/>
              </a:spcAft>
              <a:buNone/>
              <a:defRPr sz="2400"/>
            </a:lvl5pPr>
          </a:lstStyle>
          <a:p>
            <a:pPr lvl="0"/>
            <a:r>
              <a:rPr lang="en-US"/>
              <a:t>Enter high-level agenda items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06736434-7E81-994B-854B-1BF33F160A0D}" type="datetime1">
              <a:rPr lang="en-US" smtClean="0"/>
              <a:t>8/26/2023</a:t>
            </a:fld>
            <a:endParaRPr lang="en-US"/>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7061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9483809E-4D4E-C945-902A-7DD2DF6A7B18}" type="datetime1">
              <a:rPr lang="en-US" smtClean="0"/>
              <a:t>8/26/2023</a:t>
            </a:fld>
            <a:endParaRPr lang="en-US"/>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2579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9600D62F-E191-C046-B6EA-E79BE99AA24A}" type="datetime1">
              <a:rPr lang="en-US" smtClean="0"/>
              <a:t>8/26/2023</a:t>
            </a:fld>
            <a:endParaRPr lang="en-US"/>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2579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9483809E-4D4E-C945-902A-7DD2DF6A7B18}" type="datetime1">
              <a:rPr lang="en-US" smtClean="0"/>
              <a:t>8/26/2023</a:t>
            </a:fld>
            <a:endParaRPr lang="en-US"/>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6" name="Picture 5" descr="A black and white logo&#10;&#10;Description automatically generated with low confidence">
            <a:extLst>
              <a:ext uri="{FF2B5EF4-FFF2-40B4-BE49-F238E27FC236}">
                <a16:creationId xmlns:a16="http://schemas.microsoft.com/office/drawing/2014/main" id="{56523299-570D-7B7E-7280-B02CC526CEF5}"/>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6847368" y="-1"/>
            <a:ext cx="5344632" cy="6857999"/>
          </a:xfrm>
          <a:prstGeom prst="rect">
            <a:avLst/>
          </a:prstGeom>
        </p:spPr>
      </p:pic>
    </p:spTree>
    <p:extLst>
      <p:ext uri="{BB962C8B-B14F-4D97-AF65-F5344CB8AC3E}">
        <p14:creationId xmlns:p14="http://schemas.microsoft.com/office/powerpoint/2010/main" val="256692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31D3B374-854B-EF47-9B56-0018B9F83111}" type="datetime1">
              <a:rPr lang="en-US" smtClean="0"/>
              <a:t>8/26/2023</a:t>
            </a:fld>
            <a:endParaRPr lang="en-US"/>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02420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238B2222-37A4-5449-B1D9-9B13ADA59E84}" type="datetime1">
              <a:rPr lang="en-US" smtClean="0"/>
              <a:t>8/26/2023</a:t>
            </a:fld>
            <a:endParaRPr lang="en-US"/>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4933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B9026E32-37D5-A446-8A01-9B6BBEB5E690}" type="datetime1">
              <a:rPr lang="en-US" smtClean="0"/>
              <a:t>8/26/2023</a:t>
            </a:fld>
            <a:endParaRPr lang="en-US"/>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9732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a:defRPr/>
            </a:lvl1pPr>
            <a:lvl5pPr>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F68F78D1-9721-044C-B65C-A6FC97994CEC}" type="datetime1">
              <a:rPr lang="en-US" smtClean="0"/>
              <a:t>8/26/2023</a:t>
            </a:fld>
            <a:endParaRPr lang="en-US"/>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17419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40767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4" name="Date Placeholder 3">
            <a:extLst>
              <a:ext uri="{FF2B5EF4-FFF2-40B4-BE49-F238E27FC236}">
                <a16:creationId xmlns:a16="http://schemas.microsoft.com/office/drawing/2014/main" id="{876D2500-AAFD-4464-92DE-45442731C6FD}"/>
              </a:ext>
            </a:extLst>
          </p:cNvPr>
          <p:cNvSpPr>
            <a:spLocks noGrp="1"/>
          </p:cNvSpPr>
          <p:nvPr>
            <p:ph type="dt" sz="half" idx="11"/>
          </p:nvPr>
        </p:nvSpPr>
        <p:spPr/>
        <p:txBody>
          <a:bodyPr/>
          <a:lstStyle/>
          <a:p>
            <a:fld id="{C4422CFE-CB70-E144-AF43-F0FCE393742F}" type="datetime1">
              <a:rPr lang="en-US" smtClean="0"/>
              <a:t>8/26/2023</a:t>
            </a:fld>
            <a:endParaRPr lang="en-US"/>
          </a:p>
        </p:txBody>
      </p:sp>
      <p:sp>
        <p:nvSpPr>
          <p:cNvPr id="6" name="Footer Placeholder 5">
            <a:extLst>
              <a:ext uri="{FF2B5EF4-FFF2-40B4-BE49-F238E27FC236}">
                <a16:creationId xmlns:a16="http://schemas.microsoft.com/office/drawing/2014/main" id="{77A7C935-E20D-482F-89A5-4255E88216F0}"/>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0E19C1A1-91E5-46D2-97FB-94E48C63B96F}"/>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164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guide id="2" orient="horz" pos="1128" userDrawn="1">
          <p15:clr>
            <a:srgbClr val="9FCC3B"/>
          </p15:clr>
        </p15:guide>
        <p15:guide id="3" orient="horz" pos="1344"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981200"/>
            <a:ext cx="10972800" cy="4229100"/>
          </a:xfrm>
        </p:spPr>
        <p:txBody>
          <a:bodyPr/>
          <a:lstStyle>
            <a:lvl1pPr>
              <a:defRPr/>
            </a:lvl1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609600" y="1457034"/>
            <a:ext cx="10972800" cy="258532"/>
          </a:xfrm>
        </p:spPr>
        <p:txBody>
          <a:bodyPr/>
          <a:lstStyle>
            <a:lvl1pPr marL="0" indent="0">
              <a:buNone/>
              <a:defRPr sz="1200" b="1" i="0" cap="all" spc="300" baseline="0"/>
            </a:lvl1pPr>
          </a:lstStyle>
          <a:p>
            <a:pPr lvl="0"/>
            <a:r>
              <a:rPr lang="en-US"/>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F4FC2D43-256D-6645-BCF9-A844B8D70195}" type="datetime1">
              <a:rPr lang="en-US" smtClean="0"/>
              <a:t>8/26/2023</a:t>
            </a:fld>
            <a:endParaRPr lang="en-US"/>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09417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guide id="2" orient="horz" pos="1128" userDrawn="1">
          <p15:clr>
            <a:srgbClr val="9FCC3B"/>
          </p15:clr>
        </p15:guide>
        <p15:guide id="3" orient="horz" pos="1248"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609600" y="914401"/>
            <a:ext cx="5334000" cy="1085849"/>
          </a:xfrm>
        </p:spPr>
        <p:txBody>
          <a:bodyPr/>
          <a:lstStyle>
            <a:lvl1pPr>
              <a:defRPr/>
            </a:lvl1pPr>
          </a:lstStyle>
          <a:p>
            <a:r>
              <a:rPr lang="en-US"/>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71700"/>
            <a:ext cx="5334000" cy="4038599"/>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6248400" y="0"/>
            <a:ext cx="5943600" cy="6858000"/>
          </a:xfrm>
        </p:spPr>
        <p:txBody>
          <a:bodyPr anchor="ctr">
            <a:noAutofit/>
          </a:bodyPr>
          <a:lstStyle>
            <a:lvl1pPr marL="0" indent="0" algn="ctr">
              <a:buNone/>
              <a:defRPr/>
            </a:lvl1pPr>
          </a:lstStyle>
          <a:p>
            <a:r>
              <a:rPr lang="en-US"/>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08C0C526-AA41-9246-8D2F-123642CF358A}" type="datetime1">
              <a:rPr lang="en-US" smtClean="0"/>
              <a:t>8/26/2023</a:t>
            </a:fld>
            <a:endParaRPr lang="en-US"/>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17291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499"/>
            <a:ext cx="5248276" cy="44958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C6CBC29B-2875-A847-90DD-93F5B9D216F5}" type="datetime1">
              <a:rPr lang="en-US" smtClean="0"/>
              <a:t>8/26/2023</a:t>
            </a:fld>
            <a:endParaRPr lang="en-US"/>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34481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7A9F4E3B-1942-C04A-96ED-CBB9A376700D}" type="datetime1">
              <a:rPr lang="en-US" smtClean="0"/>
              <a:t>8/26/2023</a:t>
            </a:fld>
            <a:endParaRPr lang="en-US"/>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02420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5248656"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6334125" y="1743647"/>
            <a:ext cx="5248656"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6334125" y="2141554"/>
            <a:ext cx="5248656"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D467C09E-9944-944E-A974-7D6AA4E02B83}" type="datetime1">
              <a:rPr lang="en-US" smtClean="0"/>
              <a:t>8/26/2023</a:t>
            </a:fld>
            <a:endParaRPr lang="en-US"/>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31040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3483864"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1743647"/>
            <a:ext cx="3483864"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1743647"/>
            <a:ext cx="3483864"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2141554"/>
            <a:ext cx="3483864"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 or click icon to add media</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6F02E835-1245-C748-8E9F-651FE6B45587}" type="datetime1">
              <a:rPr lang="en-US" smtClean="0"/>
              <a:t>8/26/2023</a:t>
            </a:fld>
            <a:endParaRPr lang="en-US"/>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70450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3286697"/>
            <a:ext cx="3483864"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354068" y="3286697"/>
            <a:ext cx="3483864"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354067"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8098536" y="3286697"/>
            <a:ext cx="3483864"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8098536" y="3656030"/>
            <a:ext cx="3483864" cy="2554270"/>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F96E8718-D810-5D42-BBA7-DBDBA7B074E9}" type="datetime1">
              <a:rPr lang="en-US" smtClean="0"/>
              <a:t>8/26/2023</a:t>
            </a:fld>
            <a:endParaRPr lang="en-US"/>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500631" y="1553369"/>
            <a:ext cx="1701800" cy="1481931"/>
          </a:xfrm>
        </p:spPr>
        <p:txBody>
          <a:bodyPr>
            <a:noAutofit/>
          </a:bodyPr>
          <a:lstStyle>
            <a:lvl1pPr marL="0" indent="0">
              <a:buNone/>
              <a:defRPr sz="1800"/>
            </a:lvl1pPr>
          </a:lstStyle>
          <a:p>
            <a:r>
              <a:rPr lang="en-US"/>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5245099" y="1553369"/>
            <a:ext cx="1701800" cy="1481931"/>
          </a:xfrm>
        </p:spPr>
        <p:txBody>
          <a:bodyPr>
            <a:noAutofit/>
          </a:bodyPr>
          <a:lstStyle>
            <a:lvl1pPr marL="0" indent="0">
              <a:buNone/>
              <a:defRPr sz="1800"/>
            </a:lvl1pPr>
          </a:lstStyle>
          <a:p>
            <a:r>
              <a:rPr lang="en-US"/>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8989568" y="1553369"/>
            <a:ext cx="1701800" cy="1481931"/>
          </a:xfrm>
        </p:spPr>
        <p:txBody>
          <a:bodyPr>
            <a:noAutofit/>
          </a:bodyPr>
          <a:lstStyle>
            <a:lvl1pPr marL="0" indent="0">
              <a:buNone/>
              <a:defRPr sz="1800"/>
            </a:lvl1pPr>
          </a:lstStyle>
          <a:p>
            <a:r>
              <a:rPr lang="en-US"/>
              <a:t>Click icon to add image</a:t>
            </a:r>
          </a:p>
        </p:txBody>
      </p:sp>
    </p:spTree>
    <p:extLst>
      <p:ext uri="{BB962C8B-B14F-4D97-AF65-F5344CB8AC3E}">
        <p14:creationId xmlns:p14="http://schemas.microsoft.com/office/powerpoint/2010/main" val="154642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609600" y="917577"/>
            <a:ext cx="10972800" cy="535531"/>
          </a:xfrm>
        </p:spPr>
        <p:txBody>
          <a:bodyPr/>
          <a:lstStyle>
            <a:lvl1pPr>
              <a:defRPr/>
            </a:lvl1pPr>
          </a:lstStyle>
          <a:p>
            <a:r>
              <a:rPr lang="en-US"/>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609599" y="1743647"/>
            <a:ext cx="2377440"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609598"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474719" y="1743647"/>
            <a:ext cx="2377440"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474719"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339839" y="1743647"/>
            <a:ext cx="2377440"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33984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9204960" y="1743647"/>
            <a:ext cx="2377440" cy="369332"/>
          </a:xfrm>
        </p:spPr>
        <p:txBody>
          <a:bodyPr anchor="t"/>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9204960" y="2141554"/>
            <a:ext cx="2377440" cy="4068746"/>
          </a:xfrm>
        </p:spPr>
        <p:txBody>
          <a:bodyPr/>
          <a:lstStyle>
            <a:lvl1pPr marL="0" indent="0">
              <a:buNone/>
              <a:defRPr sz="1800"/>
            </a:lvl1pPr>
            <a:lvl2pPr marL="285750" indent="0">
              <a:buNone/>
              <a:defRPr sz="1600"/>
            </a:lvl2pPr>
            <a:lvl3pPr marL="628650" indent="0">
              <a:buNone/>
              <a:defRPr sz="1400"/>
            </a:lvl3pPr>
            <a:lvl4pPr marL="858838" indent="0">
              <a:buNone/>
              <a:defRPr sz="1200"/>
            </a:lvl4pPr>
            <a:lvl5pPr marL="1030288" indent="0">
              <a:buNone/>
              <a:defRPr sz="1200"/>
            </a:lvl5pPr>
          </a:lstStyle>
          <a:p>
            <a:pPr lvl="0"/>
            <a:r>
              <a:rPr lang="en-US"/>
              <a:t>Enter text</a:t>
            </a:r>
          </a:p>
          <a:p>
            <a:pPr lvl="1"/>
            <a:r>
              <a:rPr lang="en-US"/>
              <a:t>Second level</a:t>
            </a:r>
          </a:p>
          <a:p>
            <a:pPr lvl="2"/>
            <a:r>
              <a:rPr lang="en-US"/>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2B958DF5-F549-8B46-95E0-C2CB36033BB5}" type="datetime1">
              <a:rPr lang="en-US" smtClean="0"/>
              <a:t>8/26/2023</a:t>
            </a:fld>
            <a:endParaRPr lang="en-US"/>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0366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609600" y="917577"/>
            <a:ext cx="10972800" cy="535531"/>
          </a:xfrm>
        </p:spPr>
        <p:txBody>
          <a:bodyPr anchor="t" anchorCtr="0"/>
          <a:lstStyle>
            <a:lvl1pPr>
              <a:defRPr sz="3200"/>
            </a:lvl1pPr>
          </a:lstStyle>
          <a:p>
            <a:r>
              <a:rPr lang="en-US"/>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6210300" y="1714501"/>
            <a:ext cx="5372100" cy="4495798"/>
          </a:xfrm>
        </p:spPr>
        <p:txBody>
          <a:bodyPr>
            <a:no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609598" y="1714501"/>
            <a:ext cx="5372101" cy="44957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96301397-8FE7-FB4B-82EE-58C288712F6D}" type="datetime1">
              <a:rPr lang="en-US" smtClean="0"/>
              <a:t>8/26/2023</a:t>
            </a:fld>
            <a:endParaRPr lang="en-US"/>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82962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12192000" cy="6857998"/>
          </a:xfrm>
          <a:solidFill>
            <a:schemeClr val="bg2"/>
          </a:solidFill>
        </p:spPr>
        <p:txBody>
          <a:bodyPr anchor="ct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106976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C3A8789C-A0D1-A74F-A15D-501FE221905E}" type="datetime1">
              <a:rPr lang="en-US" smtClean="0"/>
              <a:t>8/26/2023</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790841" y="2194560"/>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9572359" y="2194560"/>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3718014" y="2194560"/>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6645187" y="2194560"/>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790841" y="4059936"/>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9572359" y="4059936"/>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3718014" y="4059936"/>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6645187" y="4059936"/>
            <a:ext cx="1828800" cy="1097280"/>
          </a:xfrm>
        </p:spPr>
        <p:txBody>
          <a:bodyPr>
            <a:noAutofit/>
          </a:bodyPr>
          <a:lstStyle>
            <a:lvl1pPr marL="0" indent="0">
              <a:buNone/>
              <a:defRPr sz="1100">
                <a:solidFill>
                  <a:schemeClr val="tx2"/>
                </a:solidFill>
              </a:defRPr>
            </a:lvl1pPr>
            <a:lvl2pPr marL="285750" indent="0">
              <a:buNone/>
              <a:defRPr/>
            </a:lvl2pPr>
            <a:lvl3pPr marL="628650" indent="0">
              <a:buNone/>
              <a:defRPr/>
            </a:lvl3pPr>
            <a:lvl4pPr marL="858838" indent="0">
              <a:buNone/>
              <a:defRPr/>
            </a:lvl4pPr>
            <a:lvl5pPr marL="1030288" indent="0">
              <a:buNone/>
              <a:defRPr/>
            </a:lvl5pPr>
          </a:lstStyle>
          <a:p>
            <a:pPr lvl="0"/>
            <a:r>
              <a:rPr lang="en-US"/>
              <a:t>Click photo icon to add logo</a:t>
            </a:r>
          </a:p>
        </p:txBody>
      </p:sp>
    </p:spTree>
    <p:extLst>
      <p:ext uri="{BB962C8B-B14F-4D97-AF65-F5344CB8AC3E}">
        <p14:creationId xmlns:p14="http://schemas.microsoft.com/office/powerpoint/2010/main" val="9628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9C031CC3-E800-D94E-ACE2-59E99B1146F6}" type="datetime1">
              <a:rPr lang="en-US" smtClean="0"/>
              <a:t>8/26/2023</a:t>
            </a:fld>
            <a:endParaRPr lang="en-US"/>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61762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0"/>
            <a:ext cx="5248274"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598"/>
            <a:ext cx="5248276" cy="4076700"/>
          </a:xfrm>
        </p:spPr>
        <p:txBody>
          <a:bodyPr/>
          <a:lstStyle>
            <a:lvl1pPr marL="0" indent="0">
              <a:spcAft>
                <a:spcPts val="1800"/>
              </a:spcAft>
              <a:buNone/>
              <a:defRPr sz="2400"/>
            </a:lvl1pPr>
            <a:lvl2pPr marL="285750" indent="0">
              <a:spcAft>
                <a:spcPts val="1800"/>
              </a:spcAft>
              <a:buNone/>
              <a:defRPr sz="2000"/>
            </a:lvl2pPr>
            <a:lvl3pPr marL="628650" indent="0">
              <a:spcAft>
                <a:spcPts val="1800"/>
              </a:spcAft>
              <a:buNone/>
              <a:defRPr sz="1800"/>
            </a:lvl3pPr>
            <a:lvl4pPr marL="914400" indent="0">
              <a:spcAft>
                <a:spcPts val="1800"/>
              </a:spcAft>
              <a:buNone/>
              <a:defRPr sz="1600"/>
            </a:lvl4pPr>
            <a:lvl5pPr marL="1143000" indent="0">
              <a:spcAft>
                <a:spcPts val="1800"/>
              </a:spcAft>
              <a:buNone/>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344B5C68-7AAF-714C-BA5C-79EE2A2BF521}" type="datetime1">
              <a:rPr lang="en-US" smtClean="0"/>
              <a:t>8/26/2023</a:t>
            </a:fld>
            <a:endParaRPr lang="en-US"/>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98549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userDrawn="1">
          <p15:clr>
            <a:srgbClr val="9FCC3B"/>
          </p15:clr>
        </p15:guide>
        <p15:guide id="3" orient="horz" pos="1128" userDrawn="1">
          <p15:clr>
            <a:srgbClr val="9FCC3B"/>
          </p15:clr>
        </p15:guide>
        <p15:guide id="4" orient="horz" pos="1344"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2133601"/>
            <a:ext cx="5248274"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2133600"/>
            <a:ext cx="5248276" cy="4076699"/>
          </a:xfrm>
        </p:spPr>
        <p:txBody>
          <a:bodyPr/>
          <a:lstStyle>
            <a:lvl1pPr>
              <a:defRPr sz="2400"/>
            </a:lvl1pPr>
            <a:lvl2pPr>
              <a:defRPr sz="2000"/>
            </a:lvl2pPr>
            <a:lvl3pPr>
              <a:defRPr sz="1800"/>
            </a:lvl3pPr>
            <a:lvl4pPr>
              <a:defRPr sz="1600"/>
            </a:lvl4pPr>
            <a:lvl5pPr>
              <a:defRPr sz="1600"/>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619125" y="1455968"/>
            <a:ext cx="10972800" cy="258532"/>
          </a:xfrm>
        </p:spPr>
        <p:txBody>
          <a:bodyPr/>
          <a:lstStyle>
            <a:lvl1pPr marL="0" indent="0">
              <a:buNone/>
              <a:defRPr sz="1200" b="1" i="0" cap="all" spc="300" baseline="0"/>
            </a:lvl1pPr>
          </a:lstStyle>
          <a:p>
            <a:pPr lvl="0"/>
            <a:r>
              <a:rPr lang="en-US"/>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122D055C-F955-814B-8E36-6633B2B2BF72}" type="datetime1">
              <a:rPr lang="en-US" smtClean="0"/>
              <a:t>8/26/2023</a:t>
            </a:fld>
            <a:endParaRPr lang="en-US"/>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92114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userDrawn="1">
          <p15:clr>
            <a:srgbClr val="9FCC3B"/>
          </p15:clr>
        </p15:guide>
        <p15:guide id="3" orient="horz" pos="1128" userDrawn="1">
          <p15:clr>
            <a:srgbClr val="9FCC3B"/>
          </p15:clr>
        </p15:guide>
        <p15:guide id="4" orient="horz" pos="13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E4D2FC72-B011-5D4E-9FDD-F83A5ADE7E91}" type="datetime1">
              <a:rPr lang="en-US" smtClean="0"/>
              <a:t>8/26/2023</a:t>
            </a:fld>
            <a:endParaRPr lang="en-US"/>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4933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609599" y="1995221"/>
            <a:ext cx="8067261" cy="1900504"/>
          </a:xfrm>
        </p:spPr>
        <p:txBody>
          <a:bodyPr anchor="b" anchorCtr="0"/>
          <a:lstStyle>
            <a:lvl1pPr>
              <a:defRPr sz="4400"/>
            </a:lvl1pPr>
          </a:lstStyle>
          <a:p>
            <a:r>
              <a:rPr lang="en-US"/>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300036" y="1981200"/>
            <a:ext cx="309563" cy="309563"/>
          </a:xfrm>
          <a:blipFill>
            <a:blip r:embed="rId2" cstate="email">
              <a:duotone>
                <a:prstClr val="black"/>
                <a:srgbClr val="191919">
                  <a:tint val="45000"/>
                  <a:satMod val="400000"/>
                </a:srgbClr>
              </a:duotone>
              <a:extLst>
                <a:ext uri="{BEBA8EAE-BF5A-486C-A8C5-ECC9F3942E4B}">
                  <a14:imgProps xmlns:a14="http://schemas.microsoft.com/office/drawing/2010/main">
                    <a14:imgLayer r:embed="rId3">
                      <a14:imgEffect>
                        <a14:brightnessContrast bright="-80000" contrast="-4000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5264150" y="3274218"/>
            <a:ext cx="309563" cy="309563"/>
          </a:xfrm>
          <a:blipFill>
            <a:blip r:embed="rId4" cstate="email">
              <a:extLst>
                <a:ext uri="{BEBA8EAE-BF5A-486C-A8C5-ECC9F3942E4B}">
                  <a14:imgProps xmlns:a14="http://schemas.microsoft.com/office/drawing/2010/main">
                    <a14:imgLayer r:embed="rId5">
                      <a14:imgEffect>
                        <a14:brightnessContrast bright="-8000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609599" y="4127500"/>
            <a:ext cx="8067261" cy="369332"/>
          </a:xfrm>
        </p:spPr>
        <p:txBody>
          <a:bodyPr/>
          <a:lstStyle>
            <a:lvl1pPr marL="0" indent="0">
              <a:spcAft>
                <a:spcPts val="0"/>
              </a:spcAft>
              <a:buNone/>
              <a:defRPr sz="2000" b="1"/>
            </a:lvl1pPr>
          </a:lstStyle>
          <a:p>
            <a:pPr lvl="0"/>
            <a:r>
              <a:rPr lang="en-US"/>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609599" y="4496832"/>
            <a:ext cx="8067261" cy="313932"/>
          </a:xfrm>
        </p:spPr>
        <p:txBody>
          <a:bodyPr/>
          <a:lstStyle>
            <a:lvl1pPr marL="0" indent="0">
              <a:buNone/>
              <a:defRPr sz="1600"/>
            </a:lvl1pPr>
          </a:lstStyle>
          <a:p>
            <a:pPr lvl="0"/>
            <a:r>
              <a:rPr lang="en-US"/>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82BEA218-CD6F-B44E-B26C-C64BF244E0F0}" type="datetime1">
              <a:rPr lang="en-US" smtClean="0"/>
              <a:t>8/26/2023</a:t>
            </a:fld>
            <a:endParaRPr lang="en-US"/>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008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userDrawn="1">
          <p15:clr>
            <a:srgbClr val="FBAE40"/>
          </p15:clr>
        </p15:guide>
        <p15:guide id="2" orient="horz" pos="2592"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Type or paste plain-text code here; or click icon to add image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14000039-AC38-8C4D-BBF6-A4179217D919}" type="datetime1">
              <a:rPr lang="en-US" smtClean="0"/>
              <a:t>8/26/2023</a:t>
            </a:fld>
            <a:endParaRPr lang="en-US"/>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913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609600" y="1714500"/>
            <a:ext cx="5248274"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6334125" y="1714500"/>
            <a:ext cx="5248276" cy="4495800"/>
          </a:xfrm>
        </p:spPr>
        <p:txBody>
          <a:bodyPr/>
          <a:lstStyle>
            <a:lvl1pPr marL="0" indent="0">
              <a:spcAft>
                <a:spcPts val="600"/>
              </a:spcAft>
              <a:buNone/>
              <a:defRPr sz="1800">
                <a:latin typeface="Lucida Console" panose="020B0609040504020204" pitchFamily="49" charset="0"/>
              </a:defRPr>
            </a:lvl1pPr>
            <a:lvl2pPr marL="228600" indent="0">
              <a:spcAft>
                <a:spcPts val="600"/>
              </a:spcAft>
              <a:buNone/>
              <a:defRPr sz="1800">
                <a:latin typeface="Lucida Console" panose="020B0609040504020204" pitchFamily="49" charset="0"/>
              </a:defRPr>
            </a:lvl2pPr>
            <a:lvl3pPr marL="457200" indent="0">
              <a:spcAft>
                <a:spcPts val="600"/>
              </a:spcAft>
              <a:buNone/>
              <a:defRPr sz="1800">
                <a:latin typeface="Lucida Console" panose="020B0609040504020204" pitchFamily="49" charset="0"/>
              </a:defRPr>
            </a:lvl3pPr>
            <a:lvl4pPr marL="685800" indent="0">
              <a:spcAft>
                <a:spcPts val="600"/>
              </a:spcAft>
              <a:buNone/>
              <a:defRPr sz="1800">
                <a:latin typeface="Lucida Console" panose="020B0609040504020204" pitchFamily="49" charset="0"/>
              </a:defRPr>
            </a:lvl4pPr>
            <a:lvl5pPr marL="914400" indent="0">
              <a:spcAft>
                <a:spcPts val="600"/>
              </a:spcAft>
              <a:buNone/>
              <a:defRPr sz="1800">
                <a:latin typeface="Lucida Console" panose="020B0609040504020204" pitchFamily="49" charset="0"/>
              </a:defRPr>
            </a:lvl5pPr>
          </a:lstStyle>
          <a:p>
            <a:pPr lvl="0"/>
            <a:r>
              <a:rPr lang="en-US"/>
              <a:t>Enter code</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BA838F1F-E927-864D-8933-A87A9B46D340}" type="datetime1">
              <a:rPr lang="en-US" smtClean="0"/>
              <a:t>8/26/2023</a:t>
            </a:fld>
            <a:endParaRPr lang="en-US"/>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78531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609600" y="2773436"/>
            <a:ext cx="7823200" cy="1311128"/>
          </a:xfrm>
        </p:spPr>
        <p:txBody>
          <a:bodyPr anchor="ctr" anchorCtr="0"/>
          <a:lstStyle>
            <a:lvl1pPr>
              <a:defRPr sz="4400"/>
            </a:lvl1pPr>
          </a:lstStyle>
          <a:p>
            <a:r>
              <a:rPr lang="en-US"/>
              <a:t>Video or demo divider: Enter “Video” or “Demo” here</a:t>
            </a:r>
          </a:p>
        </p:txBody>
      </p:sp>
    </p:spTree>
    <p:extLst>
      <p:ext uri="{BB962C8B-B14F-4D97-AF65-F5344CB8AC3E}">
        <p14:creationId xmlns:p14="http://schemas.microsoft.com/office/powerpoint/2010/main" val="328746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94672" y="2327672"/>
            <a:ext cx="2202656" cy="2202656"/>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12192000" cy="6858000"/>
          </a:xfrm>
          <a:solidFill>
            <a:schemeClr val="bg2"/>
          </a:solidFill>
        </p:spPr>
        <p:txBody>
          <a:bodyPr lIns="548640" anchor="ctr">
            <a:noAutofit/>
          </a:bodyPr>
          <a:lstStyle>
            <a:lvl1pPr marL="0" indent="0" algn="ctr">
              <a:buNone/>
              <a:defRPr/>
            </a:lvl1pPr>
          </a:lstStyle>
          <a:p>
            <a:r>
              <a:rPr lang="en-US"/>
              <a:t>Click icon to add media</a:t>
            </a:r>
          </a:p>
        </p:txBody>
      </p:sp>
    </p:spTree>
    <p:extLst>
      <p:ext uri="{BB962C8B-B14F-4D97-AF65-F5344CB8AC3E}">
        <p14:creationId xmlns:p14="http://schemas.microsoft.com/office/powerpoint/2010/main" val="352729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609600" y="914401"/>
            <a:ext cx="10972800" cy="535531"/>
          </a:xfrm>
        </p:spPr>
        <p:txBody>
          <a:bodyPr anchor="t" anchorCtr="0"/>
          <a:lstStyle>
            <a:lvl1pPr>
              <a:defRPr sz="4000"/>
            </a:lvl1pPr>
          </a:lstStyle>
          <a:p>
            <a:r>
              <a:rPr lang="en-US"/>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6210300" y="1714501"/>
            <a:ext cx="5372100" cy="4484688"/>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609598" y="1725611"/>
            <a:ext cx="5372101" cy="44846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descriptive text here</a:t>
            </a:r>
          </a:p>
        </p:txBody>
      </p:sp>
    </p:spTree>
    <p:extLst>
      <p:ext uri="{BB962C8B-B14F-4D97-AF65-F5344CB8AC3E}">
        <p14:creationId xmlns:p14="http://schemas.microsoft.com/office/powerpoint/2010/main" val="385405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09600" y="1718982"/>
            <a:ext cx="10972800" cy="44913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8DF6AC9B-6FB6-E64C-9786-C40DFE89F624}" type="datetime1">
              <a:rPr lang="en-US" smtClean="0"/>
              <a:t>8/26/2023</a:t>
            </a:fld>
            <a:endParaRPr lang="en-US"/>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a:p>
        </p:txBody>
      </p:sp>
    </p:spTree>
    <p:extLst>
      <p:ext uri="{BB962C8B-B14F-4D97-AF65-F5344CB8AC3E}">
        <p14:creationId xmlns:p14="http://schemas.microsoft.com/office/powerpoint/2010/main" val="248409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724900" y="914399"/>
            <a:ext cx="2857500" cy="52959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609600" y="914399"/>
            <a:ext cx="7962900" cy="52959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21DD148F-2774-EA45-8C22-2C39149188FB}" type="datetime1">
              <a:rPr lang="en-US" smtClean="0"/>
              <a:t>8/26/2023</a:t>
            </a:fld>
            <a:endParaRPr lang="en-US"/>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a:p>
        </p:txBody>
      </p:sp>
    </p:spTree>
    <p:extLst>
      <p:ext uri="{BB962C8B-B14F-4D97-AF65-F5344CB8AC3E}">
        <p14:creationId xmlns:p14="http://schemas.microsoft.com/office/powerpoint/2010/main" val="284774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3486150" y="2512370"/>
            <a:ext cx="7353300" cy="1874103"/>
          </a:xfrm>
          <a:prstGeom prst="rect">
            <a:avLst/>
          </a:prstGeom>
          <a:noFill/>
        </p:spPr>
        <p:txBody>
          <a:bodyPr wrap="square" rtlCol="0">
            <a:spAutoFit/>
          </a:bodyPr>
          <a:lstStyle/>
          <a:p>
            <a:pPr algn="l">
              <a:lnSpc>
                <a:spcPct val="80000"/>
              </a:lnSpc>
            </a:pPr>
            <a:r>
              <a:rPr lang="en-US" sz="6000">
                <a:latin typeface="+mj-lt"/>
              </a:rPr>
              <a:t>Do not use layouts after this slide.</a:t>
            </a:r>
            <a:br>
              <a:rPr lang="en-US" sz="6000">
                <a:latin typeface="+mj-lt"/>
              </a:rPr>
            </a:br>
            <a:r>
              <a:rPr lang="en-US" sz="2000">
                <a:latin typeface="+mj-lt"/>
              </a:rPr>
              <a:t>They are not part of the official template.</a:t>
            </a:r>
            <a:endParaRPr lang="en-US" sz="600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7250" y="2114549"/>
            <a:ext cx="2628900" cy="2628900"/>
          </a:xfrm>
          <a:prstGeom prst="rect">
            <a:avLst/>
          </a:prstGeom>
        </p:spPr>
      </p:pic>
      <p:sp>
        <p:nvSpPr>
          <p:cNvPr id="5" name="Rectangle 4">
            <a:extLst>
              <a:ext uri="{FF2B5EF4-FFF2-40B4-BE49-F238E27FC236}">
                <a16:creationId xmlns:a16="http://schemas.microsoft.com/office/drawing/2014/main" id="{F4A252AA-410C-4410-AE45-9D483892FCD8}"/>
              </a:ext>
            </a:extLst>
          </p:cNvPr>
          <p:cNvSpPr/>
          <p:nvPr userDrawn="1"/>
        </p:nvSpPr>
        <p:spPr>
          <a:xfrm>
            <a:off x="380999" y="163722"/>
            <a:ext cx="4943475" cy="5207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04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11147424" cy="2330451"/>
          </a:xfrm>
        </p:spPr>
        <p:txBody>
          <a:bodyPr anchor="b">
            <a:normAutofit/>
          </a:bodyPr>
          <a:lstStyle>
            <a:lvl1pPr algn="l">
              <a:defRPr sz="7200">
                <a:solidFill>
                  <a:schemeClr val="bg1"/>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A16E47DD-EFE5-71AD-14BF-BC681B9CA660}"/>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solidFill>
                  <a:schemeClr val="bg1"/>
                </a:solidFill>
              </a:rPr>
              <a:t> © 2023 GE HealthCare. GE is a trademark of General Electric Company used under trademark license.</a:t>
            </a:r>
          </a:p>
        </p:txBody>
      </p:sp>
      <p:sp>
        <p:nvSpPr>
          <p:cNvPr id="7" name="Subtitle 2">
            <a:extLst>
              <a:ext uri="{FF2B5EF4-FFF2-40B4-BE49-F238E27FC236}">
                <a16:creationId xmlns:a16="http://schemas.microsoft.com/office/drawing/2014/main" id="{B75DD4FC-37C8-A068-8A6B-46C198B48D04}"/>
              </a:ext>
            </a:extLst>
          </p:cNvPr>
          <p:cNvSpPr>
            <a:spLocks noGrp="1"/>
          </p:cNvSpPr>
          <p:nvPr>
            <p:ph type="subTitle" idx="1"/>
          </p:nvPr>
        </p:nvSpPr>
        <p:spPr>
          <a:xfrm>
            <a:off x="522288" y="4132262"/>
            <a:ext cx="11143294" cy="457200"/>
          </a:xfrm>
        </p:spPr>
        <p:txBody>
          <a:bodyPr>
            <a:normAutofit/>
          </a:bodyPr>
          <a:lstStyle>
            <a:lvl1pPr marL="0" indent="0" algn="l">
              <a:buNone/>
              <a:defRPr sz="1600">
                <a:solidFill>
                  <a:schemeClr val="bg1"/>
                </a:solidFill>
                <a:latin typeface="Source Sans Pro Semibold" panose="020B0603030403020204" pitchFamily="34" charset="0"/>
              </a:defRPr>
            </a:lvl1pPr>
            <a:lvl2pPr marL="0" indent="0" algn="l">
              <a:buNone/>
              <a:defRPr sz="1600">
                <a:solidFill>
                  <a:schemeClr val="bg1"/>
                </a:solidFill>
                <a:latin typeface="Source Sans Pro Semibold" panose="020B0603030403020204" pitchFamily="34" charset="0"/>
              </a:defRPr>
            </a:lvl2pPr>
            <a:lvl3pPr marL="0" indent="0" algn="l">
              <a:buNone/>
              <a:defRPr sz="1600">
                <a:solidFill>
                  <a:schemeClr val="bg1"/>
                </a:solidFill>
                <a:latin typeface="Source Sans Pro Semibold" panose="020B0603030403020204" pitchFamily="34" charset="0"/>
              </a:defRPr>
            </a:lvl3pPr>
            <a:lvl4pPr marL="0" indent="0" algn="l">
              <a:buNone/>
              <a:defRPr sz="1600">
                <a:solidFill>
                  <a:schemeClr val="bg1"/>
                </a:solidFill>
                <a:latin typeface="Source Sans Pro Semibold" panose="020B0603030403020204" pitchFamily="34" charset="0"/>
              </a:defRPr>
            </a:lvl4pPr>
            <a:lvl5pPr marL="0" indent="0" algn="l">
              <a:buNone/>
              <a:defRPr sz="1600">
                <a:solidFill>
                  <a:schemeClr val="bg1"/>
                </a:solidFill>
                <a:latin typeface="Source Sans Pro Semibold" panose="020B0603030403020204" pitchFamily="34" charset="0"/>
              </a:defRPr>
            </a:lvl5pPr>
            <a:lvl6pPr marL="0" indent="0" algn="l">
              <a:buNone/>
              <a:defRPr sz="1600">
                <a:solidFill>
                  <a:schemeClr val="bg1"/>
                </a:solidFill>
                <a:latin typeface="Source Sans Pro Semibold" panose="020B0603030403020204" pitchFamily="34" charset="0"/>
              </a:defRPr>
            </a:lvl6pPr>
            <a:lvl7pPr marL="0" indent="0" algn="l">
              <a:buNone/>
              <a:defRPr sz="1600">
                <a:solidFill>
                  <a:schemeClr val="bg1"/>
                </a:solidFill>
                <a:latin typeface="Source Sans Pro Semibold" panose="020B0603030403020204" pitchFamily="34" charset="0"/>
              </a:defRPr>
            </a:lvl7pPr>
            <a:lvl8pPr marL="0" indent="0" algn="l">
              <a:buNone/>
              <a:defRPr sz="1600">
                <a:solidFill>
                  <a:schemeClr val="bg1"/>
                </a:solidFill>
                <a:latin typeface="Source Sans Pro Semibold" panose="020B0603030403020204" pitchFamily="34" charset="0"/>
              </a:defRPr>
            </a:lvl8pPr>
            <a:lvl9pPr marL="0" indent="0" algn="l">
              <a:buNone/>
              <a:defRPr sz="1600">
                <a:solidFill>
                  <a:schemeClr val="bg1"/>
                </a:solidFill>
                <a:latin typeface="Source Sans Pro Semibold" panose="020B0603030403020204" pitchFamily="34" charset="0"/>
              </a:defRPr>
            </a:lvl9pPr>
          </a:lstStyle>
          <a:p>
            <a:pPr lvl="0"/>
            <a:r>
              <a:rPr lang="en-GB"/>
              <a:t>Click to edit Master subtitle style</a:t>
            </a:r>
            <a:endParaRPr lang="en-US" dirty="0"/>
          </a:p>
        </p:txBody>
      </p:sp>
      <p:pic>
        <p:nvPicPr>
          <p:cNvPr id="3" name="Picture 2">
            <a:extLst>
              <a:ext uri="{FF2B5EF4-FFF2-40B4-BE49-F238E27FC236}">
                <a16:creationId xmlns:a16="http://schemas.microsoft.com/office/drawing/2014/main" id="{67CBF96E-DF5F-3718-6514-0DE2C40691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34237" y="5197011"/>
            <a:ext cx="3784202" cy="1291353"/>
          </a:xfrm>
          <a:prstGeom prst="rect">
            <a:avLst/>
          </a:prstGeom>
        </p:spPr>
      </p:pic>
    </p:spTree>
    <p:extLst>
      <p:ext uri="{BB962C8B-B14F-4D97-AF65-F5344CB8AC3E}">
        <p14:creationId xmlns:p14="http://schemas.microsoft.com/office/powerpoint/2010/main" val="2622560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5A34E3C5-330F-2D40-943B-5649E099AC77}" type="datetime1">
              <a:rPr lang="en-US" smtClean="0"/>
              <a:t>8/26/2023</a:t>
            </a:fld>
            <a:endParaRPr lang="en-US"/>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9732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11147424" cy="2330451"/>
          </a:xfrm>
        </p:spPr>
        <p:txBody>
          <a:bodyPr anchor="b">
            <a:normAutofit/>
          </a:bodyPr>
          <a:lstStyle>
            <a:lvl1pPr algn="l">
              <a:defRPr sz="7200">
                <a:solidFill>
                  <a:schemeClr val="tx1"/>
                </a:solidFill>
              </a:defRPr>
            </a:lvl1pPr>
          </a:lstStyle>
          <a:p>
            <a:r>
              <a:rPr lang="en-GB"/>
              <a:t>Click to edit Master title style</a:t>
            </a:r>
            <a:endParaRPr lang="en-US" dirty="0"/>
          </a:p>
        </p:txBody>
      </p:sp>
      <p:sp>
        <p:nvSpPr>
          <p:cNvPr id="3" name="TextBox 2">
            <a:extLst>
              <a:ext uri="{FF2B5EF4-FFF2-40B4-BE49-F238E27FC236}">
                <a16:creationId xmlns:a16="http://schemas.microsoft.com/office/drawing/2014/main" id="{7ED18B68-16A5-8797-7FEB-9455906288AA}"/>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accent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t> © 2023 GE HealthCare. GE is a trademark of General Electric Company used under trademark license.</a:t>
            </a:r>
          </a:p>
        </p:txBody>
      </p:sp>
      <p:sp>
        <p:nvSpPr>
          <p:cNvPr id="5" name="Subtitle 2">
            <a:extLst>
              <a:ext uri="{FF2B5EF4-FFF2-40B4-BE49-F238E27FC236}">
                <a16:creationId xmlns:a16="http://schemas.microsoft.com/office/drawing/2014/main" id="{74BDAB37-4FAD-929F-6B7E-1E506329AE79}"/>
              </a:ext>
            </a:extLst>
          </p:cNvPr>
          <p:cNvSpPr>
            <a:spLocks noGrp="1"/>
          </p:cNvSpPr>
          <p:nvPr>
            <p:ph type="subTitle" idx="1"/>
          </p:nvPr>
        </p:nvSpPr>
        <p:spPr>
          <a:xfrm>
            <a:off x="518159" y="4132262"/>
            <a:ext cx="11147423" cy="457200"/>
          </a:xfrm>
        </p:spPr>
        <p:txBody>
          <a:bodyPr>
            <a:normAutofit/>
          </a:bodyPr>
          <a:lstStyle>
            <a:lvl1pPr marL="0" indent="0" algn="l">
              <a:buNone/>
              <a:defRPr sz="1600">
                <a:solidFill>
                  <a:schemeClr val="tx1"/>
                </a:solidFill>
                <a:latin typeface="Source Sans Pro Semibold" panose="020B0603030403020204" pitchFamily="34" charset="0"/>
              </a:defRPr>
            </a:lvl1pPr>
            <a:lvl2pPr marL="0" indent="0" algn="l">
              <a:buNone/>
              <a:defRPr sz="1600">
                <a:solidFill>
                  <a:schemeClr val="tx1"/>
                </a:solidFill>
                <a:latin typeface="Source Sans Pro Semibold" panose="020B0603030403020204" pitchFamily="34" charset="0"/>
              </a:defRPr>
            </a:lvl2pPr>
            <a:lvl3pPr marL="0" indent="0" algn="l">
              <a:buNone/>
              <a:defRPr sz="1600">
                <a:solidFill>
                  <a:schemeClr val="tx1"/>
                </a:solidFill>
                <a:latin typeface="Source Sans Pro Semibold" panose="020B0603030403020204" pitchFamily="34" charset="0"/>
              </a:defRPr>
            </a:lvl3pPr>
            <a:lvl4pPr marL="0" indent="0" algn="l">
              <a:buNone/>
              <a:defRPr sz="1600">
                <a:solidFill>
                  <a:schemeClr val="tx1"/>
                </a:solidFill>
                <a:latin typeface="Source Sans Pro Semibold" panose="020B0603030403020204" pitchFamily="34" charset="0"/>
              </a:defRPr>
            </a:lvl4pPr>
            <a:lvl5pPr marL="0" indent="0" algn="l">
              <a:buNone/>
              <a:defRPr sz="1600">
                <a:solidFill>
                  <a:schemeClr val="tx1"/>
                </a:solidFill>
                <a:latin typeface="Source Sans Pro Semibold" panose="020B0603030403020204" pitchFamily="34" charset="0"/>
              </a:defRPr>
            </a:lvl5pPr>
            <a:lvl6pPr marL="0" indent="0" algn="l">
              <a:buNone/>
              <a:defRPr sz="1600">
                <a:solidFill>
                  <a:schemeClr val="tx1"/>
                </a:solidFill>
                <a:latin typeface="Source Sans Pro Semibold" panose="020B0603030403020204" pitchFamily="34" charset="0"/>
              </a:defRPr>
            </a:lvl6pPr>
            <a:lvl7pPr marL="0" indent="0" algn="l">
              <a:buNone/>
              <a:defRPr sz="1600">
                <a:solidFill>
                  <a:schemeClr val="tx1"/>
                </a:solidFill>
                <a:latin typeface="Source Sans Pro Semibold" panose="020B0603030403020204" pitchFamily="34" charset="0"/>
              </a:defRPr>
            </a:lvl7pPr>
            <a:lvl8pPr marL="0" indent="0" algn="l">
              <a:buNone/>
              <a:defRPr sz="1600">
                <a:solidFill>
                  <a:schemeClr val="tx1"/>
                </a:solidFill>
                <a:latin typeface="Source Sans Pro Semibold" panose="020B0603030403020204" pitchFamily="34" charset="0"/>
              </a:defRPr>
            </a:lvl8pPr>
            <a:lvl9pPr marL="0" indent="0" algn="l">
              <a:buNone/>
              <a:defRPr sz="1600">
                <a:solidFill>
                  <a:schemeClr val="tx1"/>
                </a:solidFill>
                <a:latin typeface="Source Sans Pro Semibold" panose="020B0603030403020204" pitchFamily="34" charset="0"/>
              </a:defRPr>
            </a:lvl9pPr>
          </a:lstStyle>
          <a:p>
            <a:pPr lvl="0"/>
            <a:r>
              <a:rPr lang="en-GB"/>
              <a:t>Click to edit Master subtitle style</a:t>
            </a:r>
            <a:endParaRPr lang="en-US" dirty="0"/>
          </a:p>
        </p:txBody>
      </p:sp>
      <p:pic>
        <p:nvPicPr>
          <p:cNvPr id="6" name="Picture 5">
            <a:extLst>
              <a:ext uri="{FF2B5EF4-FFF2-40B4-BE49-F238E27FC236}">
                <a16:creationId xmlns:a16="http://schemas.microsoft.com/office/drawing/2014/main" id="{16C3BB89-B7D4-F0BF-2FC7-FCDA53A10C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4238" y="5197012"/>
            <a:ext cx="3784199" cy="1291351"/>
          </a:xfrm>
          <a:prstGeom prst="rect">
            <a:avLst/>
          </a:prstGeom>
        </p:spPr>
      </p:pic>
    </p:spTree>
    <p:extLst>
      <p:ext uri="{BB962C8B-B14F-4D97-AF65-F5344CB8AC3E}">
        <p14:creationId xmlns:p14="http://schemas.microsoft.com/office/powerpoint/2010/main" val="3315546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Image -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9" y="1643063"/>
            <a:ext cx="5334954" cy="2330451"/>
          </a:xfrm>
        </p:spPr>
        <p:txBody>
          <a:bodyPr anchor="b">
            <a:normAutofit/>
          </a:bodyPr>
          <a:lstStyle>
            <a:lvl1pPr algn="l">
              <a:defRPr sz="6000">
                <a:solidFill>
                  <a:schemeClr val="bg1"/>
                </a:solidFill>
              </a:defRPr>
            </a:lvl1pPr>
          </a:lstStyle>
          <a:p>
            <a:r>
              <a:rPr lang="en-GB"/>
              <a:t>Click to edit Master title style</a:t>
            </a:r>
            <a:endParaRPr lang="en-US" dirty="0"/>
          </a:p>
        </p:txBody>
      </p:sp>
      <p:sp>
        <p:nvSpPr>
          <p:cNvPr id="6" name="Picture Placeholder 6">
            <a:extLst>
              <a:ext uri="{FF2B5EF4-FFF2-40B4-BE49-F238E27FC236}">
                <a16:creationId xmlns:a16="http://schemas.microsoft.com/office/drawing/2014/main" id="{17606C27-44B4-B9A8-08C7-0266865ADDA1}"/>
              </a:ext>
            </a:extLst>
          </p:cNvPr>
          <p:cNvSpPr>
            <a:spLocks noGrp="1"/>
          </p:cNvSpPr>
          <p:nvPr>
            <p:ph type="pic" sz="quarter" idx="15"/>
          </p:nvPr>
        </p:nvSpPr>
        <p:spPr>
          <a:xfrm>
            <a:off x="6343649" y="182880"/>
            <a:ext cx="5662613" cy="6490970"/>
          </a:xfrm>
          <a:prstGeom prst="roundRect">
            <a:avLst>
              <a:gd name="adj" fmla="val 3495"/>
            </a:avLst>
          </a:prstGeom>
        </p:spPr>
        <p:txBody>
          <a:bodyPr anchor="ctr">
            <a:noAutofit/>
          </a:bodyPr>
          <a:lstStyle>
            <a:lvl1pPr algn="ctr">
              <a:defRPr b="0">
                <a:solidFill>
                  <a:schemeClr val="bg1"/>
                </a:solidFill>
              </a:defRPr>
            </a:lvl1pPr>
          </a:lstStyle>
          <a:p>
            <a:r>
              <a:rPr lang="en-GB"/>
              <a:t>Click icon to add picture</a:t>
            </a:r>
            <a:endParaRPr lang="en-US"/>
          </a:p>
        </p:txBody>
      </p:sp>
      <p:sp>
        <p:nvSpPr>
          <p:cNvPr id="8" name="TextBox 7">
            <a:extLst>
              <a:ext uri="{FF2B5EF4-FFF2-40B4-BE49-F238E27FC236}">
                <a16:creationId xmlns:a16="http://schemas.microsoft.com/office/drawing/2014/main" id="{956AD4D2-9D88-9C0E-FFD9-FA2DA7465600}"/>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solidFill>
                  <a:schemeClr val="bg1"/>
                </a:solidFill>
              </a:rPr>
              <a:t> © 2023 GE HealthCare. GE is a trademark of General Electric Company used under trademark license.</a:t>
            </a:r>
          </a:p>
        </p:txBody>
      </p:sp>
      <p:sp>
        <p:nvSpPr>
          <p:cNvPr id="7" name="Subtitle 2">
            <a:extLst>
              <a:ext uri="{FF2B5EF4-FFF2-40B4-BE49-F238E27FC236}">
                <a16:creationId xmlns:a16="http://schemas.microsoft.com/office/drawing/2014/main" id="{68BECE50-3163-E06A-29B5-A1C5E9352993}"/>
              </a:ext>
            </a:extLst>
          </p:cNvPr>
          <p:cNvSpPr>
            <a:spLocks noGrp="1"/>
          </p:cNvSpPr>
          <p:nvPr>
            <p:ph type="subTitle" idx="1"/>
          </p:nvPr>
        </p:nvSpPr>
        <p:spPr>
          <a:xfrm>
            <a:off x="518160" y="4132262"/>
            <a:ext cx="5334953" cy="914400"/>
          </a:xfrm>
        </p:spPr>
        <p:txBody>
          <a:bodyPr>
            <a:normAutofit/>
          </a:bodyPr>
          <a:lstStyle>
            <a:lvl1pPr marL="0" indent="0" algn="l">
              <a:buNone/>
              <a:defRPr sz="1600">
                <a:solidFill>
                  <a:schemeClr val="bg1"/>
                </a:solidFill>
                <a:latin typeface="Source Sans Pro Semibold" panose="020B0603030403020204" pitchFamily="34" charset="0"/>
              </a:defRPr>
            </a:lvl1pPr>
            <a:lvl2pPr marL="0" indent="0" algn="l">
              <a:buNone/>
              <a:defRPr sz="1600">
                <a:solidFill>
                  <a:schemeClr val="bg1"/>
                </a:solidFill>
                <a:latin typeface="Source Sans Pro Semibold" panose="020B0603030403020204" pitchFamily="34" charset="0"/>
              </a:defRPr>
            </a:lvl2pPr>
            <a:lvl3pPr marL="0" indent="0" algn="l">
              <a:buNone/>
              <a:defRPr sz="1600">
                <a:solidFill>
                  <a:schemeClr val="bg1"/>
                </a:solidFill>
                <a:latin typeface="Source Sans Pro Semibold" panose="020B0603030403020204" pitchFamily="34" charset="0"/>
              </a:defRPr>
            </a:lvl3pPr>
            <a:lvl4pPr marL="0" indent="0" algn="l">
              <a:buNone/>
              <a:defRPr sz="1600">
                <a:solidFill>
                  <a:schemeClr val="bg1"/>
                </a:solidFill>
                <a:latin typeface="Source Sans Pro Semibold" panose="020B0603030403020204" pitchFamily="34" charset="0"/>
              </a:defRPr>
            </a:lvl4pPr>
            <a:lvl5pPr marL="0" indent="0" algn="l">
              <a:buNone/>
              <a:defRPr sz="1600">
                <a:solidFill>
                  <a:schemeClr val="bg1"/>
                </a:solidFill>
                <a:latin typeface="Source Sans Pro Semibold" panose="020B0603030403020204" pitchFamily="34" charset="0"/>
              </a:defRPr>
            </a:lvl5pPr>
            <a:lvl6pPr marL="0" indent="0" algn="l">
              <a:buNone/>
              <a:defRPr sz="1600">
                <a:solidFill>
                  <a:schemeClr val="bg1"/>
                </a:solidFill>
                <a:latin typeface="Source Sans Pro Semibold" panose="020B0603030403020204" pitchFamily="34" charset="0"/>
              </a:defRPr>
            </a:lvl6pPr>
            <a:lvl7pPr marL="0" indent="0" algn="l">
              <a:buNone/>
              <a:defRPr sz="1600">
                <a:solidFill>
                  <a:schemeClr val="bg1"/>
                </a:solidFill>
                <a:latin typeface="Source Sans Pro Semibold" panose="020B0603030403020204" pitchFamily="34" charset="0"/>
              </a:defRPr>
            </a:lvl7pPr>
            <a:lvl8pPr marL="0" indent="0" algn="l">
              <a:buNone/>
              <a:defRPr sz="1600">
                <a:solidFill>
                  <a:schemeClr val="bg1"/>
                </a:solidFill>
                <a:latin typeface="Source Sans Pro Semibold" panose="020B0603030403020204" pitchFamily="34" charset="0"/>
              </a:defRPr>
            </a:lvl8pPr>
            <a:lvl9pPr marL="0" indent="0" algn="l">
              <a:buNone/>
              <a:defRPr sz="1600">
                <a:solidFill>
                  <a:schemeClr val="bg1"/>
                </a:solidFill>
                <a:latin typeface="Source Sans Pro Semibold" panose="020B0603030403020204" pitchFamily="34" charset="0"/>
              </a:defRPr>
            </a:lvl9pPr>
          </a:lstStyle>
          <a:p>
            <a:pPr lvl="0"/>
            <a:r>
              <a:rPr lang="en-GB"/>
              <a:t>Click to edit Master subtitle style</a:t>
            </a:r>
            <a:endParaRPr lang="en-US" dirty="0"/>
          </a:p>
        </p:txBody>
      </p:sp>
      <p:pic>
        <p:nvPicPr>
          <p:cNvPr id="3" name="Picture 2">
            <a:extLst>
              <a:ext uri="{FF2B5EF4-FFF2-40B4-BE49-F238E27FC236}">
                <a16:creationId xmlns:a16="http://schemas.microsoft.com/office/drawing/2014/main" id="{A2ABFFCE-FFA0-0254-ABFA-95563AACC2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34237" y="5197011"/>
            <a:ext cx="3784202" cy="1291353"/>
          </a:xfrm>
          <a:prstGeom prst="rect">
            <a:avLst/>
          </a:prstGeom>
        </p:spPr>
      </p:pic>
    </p:spTree>
    <p:extLst>
      <p:ext uri="{BB962C8B-B14F-4D97-AF65-F5344CB8AC3E}">
        <p14:creationId xmlns:p14="http://schemas.microsoft.com/office/powerpoint/2010/main" val="1809079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Imag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AC7D-8B33-DE73-F3BD-02327FCDC580}"/>
              </a:ext>
            </a:extLst>
          </p:cNvPr>
          <p:cNvSpPr>
            <a:spLocks noGrp="1"/>
          </p:cNvSpPr>
          <p:nvPr>
            <p:ph type="ctrTitle"/>
          </p:nvPr>
        </p:nvSpPr>
        <p:spPr>
          <a:xfrm>
            <a:off x="522288" y="1643063"/>
            <a:ext cx="5330825" cy="2330451"/>
          </a:xfrm>
        </p:spPr>
        <p:txBody>
          <a:bodyPr anchor="b">
            <a:normAutofit/>
          </a:bodyPr>
          <a:lstStyle>
            <a:lvl1pPr algn="l">
              <a:defRPr sz="6000">
                <a:solidFill>
                  <a:schemeClr val="tx1"/>
                </a:solidFill>
              </a:defRPr>
            </a:lvl1pPr>
          </a:lstStyle>
          <a:p>
            <a:r>
              <a:rPr lang="en-GB"/>
              <a:t>Click to edit Master title style</a:t>
            </a:r>
            <a:endParaRPr lang="en-US" dirty="0"/>
          </a:p>
        </p:txBody>
      </p:sp>
      <p:sp>
        <p:nvSpPr>
          <p:cNvPr id="3" name="Picture Placeholder 6">
            <a:extLst>
              <a:ext uri="{FF2B5EF4-FFF2-40B4-BE49-F238E27FC236}">
                <a16:creationId xmlns:a16="http://schemas.microsoft.com/office/drawing/2014/main" id="{B45A6630-AB2A-0F52-795E-B12B8E6B0C0E}"/>
              </a:ext>
            </a:extLst>
          </p:cNvPr>
          <p:cNvSpPr>
            <a:spLocks noGrp="1"/>
          </p:cNvSpPr>
          <p:nvPr>
            <p:ph type="pic" sz="quarter" idx="15"/>
          </p:nvPr>
        </p:nvSpPr>
        <p:spPr>
          <a:xfrm>
            <a:off x="6343649" y="182880"/>
            <a:ext cx="5662613" cy="6490970"/>
          </a:xfrm>
          <a:prstGeom prst="roundRect">
            <a:avLst>
              <a:gd name="adj" fmla="val 3495"/>
            </a:avLst>
          </a:prstGeom>
        </p:spPr>
        <p:txBody>
          <a:bodyPr anchor="ctr">
            <a:noAutofit/>
          </a:bodyPr>
          <a:lstStyle>
            <a:lvl1pPr algn="ctr">
              <a:defRPr/>
            </a:lvl1pPr>
          </a:lstStyle>
          <a:p>
            <a:r>
              <a:rPr lang="en-GB"/>
              <a:t>Click icon to add picture</a:t>
            </a:r>
            <a:endParaRPr lang="en-US"/>
          </a:p>
        </p:txBody>
      </p:sp>
      <p:sp>
        <p:nvSpPr>
          <p:cNvPr id="6" name="TextBox 5">
            <a:extLst>
              <a:ext uri="{FF2B5EF4-FFF2-40B4-BE49-F238E27FC236}">
                <a16:creationId xmlns:a16="http://schemas.microsoft.com/office/drawing/2014/main" id="{82DEF0CB-73F2-147D-7420-5EF3720BDE54}"/>
              </a:ext>
            </a:extLst>
          </p:cNvPr>
          <p:cNvSpPr txBox="1"/>
          <p:nvPr userDrawn="1"/>
        </p:nvSpPr>
        <p:spPr>
          <a:xfrm>
            <a:off x="518160"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accent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t> © 2023 GE HealthCare. GE is a trademark of General Electric Company used under trademark license.</a:t>
            </a:r>
          </a:p>
        </p:txBody>
      </p:sp>
      <p:sp>
        <p:nvSpPr>
          <p:cNvPr id="8" name="Subtitle 2">
            <a:extLst>
              <a:ext uri="{FF2B5EF4-FFF2-40B4-BE49-F238E27FC236}">
                <a16:creationId xmlns:a16="http://schemas.microsoft.com/office/drawing/2014/main" id="{0A8EC97A-B9AE-2116-69F2-D6855980B0C0}"/>
              </a:ext>
            </a:extLst>
          </p:cNvPr>
          <p:cNvSpPr>
            <a:spLocks noGrp="1"/>
          </p:cNvSpPr>
          <p:nvPr>
            <p:ph type="subTitle" idx="1"/>
          </p:nvPr>
        </p:nvSpPr>
        <p:spPr>
          <a:xfrm>
            <a:off x="518160" y="4132262"/>
            <a:ext cx="5330825" cy="914400"/>
          </a:xfrm>
        </p:spPr>
        <p:txBody>
          <a:bodyPr>
            <a:normAutofit/>
          </a:bodyPr>
          <a:lstStyle>
            <a:lvl1pPr marL="0" indent="0" algn="l">
              <a:buNone/>
              <a:defRPr sz="1600">
                <a:solidFill>
                  <a:schemeClr val="tx1"/>
                </a:solidFill>
                <a:latin typeface="Source Sans Pro Semibold" panose="020B0603030403020204" pitchFamily="34" charset="0"/>
              </a:defRPr>
            </a:lvl1pPr>
            <a:lvl2pPr marL="0" indent="0" algn="l">
              <a:buNone/>
              <a:defRPr sz="1600">
                <a:solidFill>
                  <a:schemeClr val="tx1"/>
                </a:solidFill>
                <a:latin typeface="Source Sans Pro Semibold" panose="020B0603030403020204" pitchFamily="34" charset="0"/>
              </a:defRPr>
            </a:lvl2pPr>
            <a:lvl3pPr marL="0" indent="0" algn="l">
              <a:buNone/>
              <a:defRPr sz="1600">
                <a:solidFill>
                  <a:schemeClr val="tx1"/>
                </a:solidFill>
                <a:latin typeface="Source Sans Pro Semibold" panose="020B0603030403020204" pitchFamily="34" charset="0"/>
              </a:defRPr>
            </a:lvl3pPr>
            <a:lvl4pPr marL="0" indent="0" algn="l">
              <a:buNone/>
              <a:defRPr sz="1600">
                <a:solidFill>
                  <a:schemeClr val="tx1"/>
                </a:solidFill>
                <a:latin typeface="Source Sans Pro Semibold" panose="020B0603030403020204" pitchFamily="34" charset="0"/>
              </a:defRPr>
            </a:lvl4pPr>
            <a:lvl5pPr marL="0" indent="0" algn="l">
              <a:buNone/>
              <a:defRPr sz="1600">
                <a:solidFill>
                  <a:schemeClr val="tx1"/>
                </a:solidFill>
                <a:latin typeface="Source Sans Pro Semibold" panose="020B0603030403020204" pitchFamily="34" charset="0"/>
              </a:defRPr>
            </a:lvl5pPr>
            <a:lvl6pPr marL="0" indent="0" algn="l">
              <a:buNone/>
              <a:defRPr sz="1600">
                <a:solidFill>
                  <a:schemeClr val="tx1"/>
                </a:solidFill>
                <a:latin typeface="Source Sans Pro Semibold" panose="020B0603030403020204" pitchFamily="34" charset="0"/>
              </a:defRPr>
            </a:lvl6pPr>
            <a:lvl7pPr marL="0" indent="0" algn="l">
              <a:buNone/>
              <a:defRPr sz="1600">
                <a:solidFill>
                  <a:schemeClr val="tx1"/>
                </a:solidFill>
                <a:latin typeface="Source Sans Pro Semibold" panose="020B0603030403020204" pitchFamily="34" charset="0"/>
              </a:defRPr>
            </a:lvl7pPr>
            <a:lvl8pPr marL="0" indent="0" algn="l">
              <a:buNone/>
              <a:defRPr sz="1600">
                <a:solidFill>
                  <a:schemeClr val="tx1"/>
                </a:solidFill>
                <a:latin typeface="Source Sans Pro Semibold" panose="020B0603030403020204" pitchFamily="34" charset="0"/>
              </a:defRPr>
            </a:lvl8pPr>
            <a:lvl9pPr marL="0" indent="0" algn="l">
              <a:buNone/>
              <a:defRPr sz="1600">
                <a:solidFill>
                  <a:schemeClr val="tx1"/>
                </a:solidFill>
                <a:latin typeface="Source Sans Pro Semibold" panose="020B0603030403020204" pitchFamily="34" charset="0"/>
              </a:defRPr>
            </a:lvl9pPr>
          </a:lstStyle>
          <a:p>
            <a:pPr lvl="0"/>
            <a:r>
              <a:rPr lang="en-GB"/>
              <a:t>Click to edit Master subtitle style</a:t>
            </a:r>
            <a:endParaRPr lang="en-US" dirty="0"/>
          </a:p>
        </p:txBody>
      </p:sp>
      <p:pic>
        <p:nvPicPr>
          <p:cNvPr id="5" name="Picture 4">
            <a:extLst>
              <a:ext uri="{FF2B5EF4-FFF2-40B4-BE49-F238E27FC236}">
                <a16:creationId xmlns:a16="http://schemas.microsoft.com/office/drawing/2014/main" id="{DA8BEE3C-9BDD-5B3B-8EA1-9DE259B340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4238" y="5197012"/>
            <a:ext cx="3784199" cy="1291351"/>
          </a:xfrm>
          <a:prstGeom prst="rect">
            <a:avLst/>
          </a:prstGeom>
        </p:spPr>
      </p:pic>
    </p:spTree>
    <p:extLst>
      <p:ext uri="{BB962C8B-B14F-4D97-AF65-F5344CB8AC3E}">
        <p14:creationId xmlns:p14="http://schemas.microsoft.com/office/powerpoint/2010/main" val="2732422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22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 purple">
    <p:bg>
      <p:bgPr>
        <a:solidFill>
          <a:schemeClr val="accent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AD85261-A87E-FBB3-F9B3-B0A0A265BBDA}"/>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9D2F9975-01F1-EB96-99C6-82682A77AB41}"/>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08AC8841-7CA0-40CF-279B-567F646F8B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userDrawn="1">
            <p:ph type="title"/>
          </p:nvPr>
        </p:nvSpPr>
        <p:spPr>
          <a:xfrm>
            <a:off x="518159" y="1874837"/>
            <a:ext cx="11151553" cy="4114800"/>
          </a:xfrm>
        </p:spPr>
        <p:txBody>
          <a:bodyPr anchor="b">
            <a:normAutofit/>
          </a:bodyPr>
          <a:lstStyle>
            <a:lvl1pPr>
              <a:defRPr sz="11500">
                <a:solidFill>
                  <a:schemeClr val="bg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userDrawn="1">
            <p:ph type="body" idx="1"/>
          </p:nvPr>
        </p:nvSpPr>
        <p:spPr>
          <a:xfrm>
            <a:off x="518159" y="1098550"/>
            <a:ext cx="11151553" cy="544513"/>
          </a:xfrm>
        </p:spPr>
        <p:txBody>
          <a:bodyPr anchor="b">
            <a:normAutofit/>
          </a:bodyPr>
          <a:lstStyle>
            <a:lvl1pPr marL="0" indent="0">
              <a:buNone/>
              <a:defRPr sz="1600">
                <a:solidFill>
                  <a:schemeClr val="bg1"/>
                </a:solidFill>
                <a:latin typeface="Source Sans Pro SemiBold" panose="020B0603030403020204" pitchFamily="34" charset="0"/>
              </a:defRPr>
            </a:lvl1pPr>
            <a:lvl2pPr marL="0" indent="0">
              <a:buNone/>
              <a:defRPr sz="1600">
                <a:solidFill>
                  <a:schemeClr val="bg1"/>
                </a:solidFill>
                <a:latin typeface="Source Sans Pro SemiBold" panose="020B0603030403020204" pitchFamily="34" charset="0"/>
              </a:defRPr>
            </a:lvl2pPr>
            <a:lvl3pPr marL="0" indent="0">
              <a:buNone/>
              <a:defRPr sz="1600">
                <a:solidFill>
                  <a:schemeClr val="bg1"/>
                </a:solidFill>
                <a:latin typeface="Source Sans Pro SemiBold" panose="020B0603030403020204" pitchFamily="34" charset="0"/>
              </a:defRPr>
            </a:lvl3pPr>
            <a:lvl4pPr marL="0" indent="0">
              <a:buNone/>
              <a:defRPr sz="1600">
                <a:solidFill>
                  <a:schemeClr val="bg1"/>
                </a:solidFill>
                <a:latin typeface="Source Sans Pro SemiBold" panose="020B0603030403020204" pitchFamily="34" charset="0"/>
              </a:defRPr>
            </a:lvl4pPr>
            <a:lvl5pPr marL="0" indent="0">
              <a:buNone/>
              <a:defRPr sz="1600">
                <a:solidFill>
                  <a:schemeClr val="bg1"/>
                </a:solidFill>
                <a:latin typeface="Source Sans Pro SemiBold" panose="020B0603030403020204" pitchFamily="34" charset="0"/>
              </a:defRPr>
            </a:lvl5pPr>
            <a:lvl6pPr marL="0" indent="0">
              <a:buNone/>
              <a:defRPr sz="1600">
                <a:solidFill>
                  <a:schemeClr val="bg1"/>
                </a:solidFill>
                <a:latin typeface="Source Sans Pro SemiBold" panose="020B0603030403020204" pitchFamily="34" charset="0"/>
              </a:defRPr>
            </a:lvl6pPr>
            <a:lvl7pPr marL="0" indent="0">
              <a:buNone/>
              <a:defRPr sz="1600">
                <a:solidFill>
                  <a:schemeClr val="bg1"/>
                </a:solidFill>
                <a:latin typeface="Source Sans Pro SemiBold" panose="020B0603030403020204" pitchFamily="34" charset="0"/>
              </a:defRPr>
            </a:lvl7pPr>
            <a:lvl8pPr marL="0" indent="0">
              <a:buNone/>
              <a:defRPr sz="1600">
                <a:solidFill>
                  <a:schemeClr val="bg1"/>
                </a:solidFill>
                <a:latin typeface="Source Sans Pro SemiBold" panose="020B0603030403020204" pitchFamily="34" charset="0"/>
              </a:defRPr>
            </a:lvl8pPr>
            <a:lvl9pPr marL="0" indent="0">
              <a:buNone/>
              <a:defRPr sz="1600">
                <a:solidFill>
                  <a:schemeClr val="bg1"/>
                </a:solidFill>
                <a:latin typeface="Source Sans Pro SemiBold" panose="020B0603030403020204" pitchFamily="34" charset="0"/>
              </a:defRPr>
            </a:lvl9pPr>
          </a:lstStyle>
          <a:p>
            <a:pPr lvl="0"/>
            <a:r>
              <a:rPr lang="en-GB"/>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userDrawn="1">
            <p:ph type="dt" sz="half" idx="10"/>
          </p:nvPr>
        </p:nvSpPr>
        <p:spPr>
          <a:xfrm>
            <a:off x="6105469" y="6455664"/>
            <a:ext cx="755566" cy="256032"/>
          </a:xfrm>
          <a:prstGeom prst="rect">
            <a:avLst/>
          </a:prstGeom>
        </p:spPr>
        <p:txBody>
          <a:bodyPr/>
          <a:lstStyle/>
          <a:p>
            <a:r>
              <a:rPr lang="en-US"/>
              <a:t>Month Year</a:t>
            </a:r>
            <a:endParaRPr lang="en-US" dirty="0"/>
          </a:p>
        </p:txBody>
      </p:sp>
      <p:sp>
        <p:nvSpPr>
          <p:cNvPr id="5" name="Footer Placeholder 4">
            <a:extLst>
              <a:ext uri="{FF2B5EF4-FFF2-40B4-BE49-F238E27FC236}">
                <a16:creationId xmlns:a16="http://schemas.microsoft.com/office/drawing/2014/main" id="{1317DFC8-6D32-385F-FE11-1BB7F04CE87C}"/>
              </a:ext>
            </a:extLst>
          </p:cNvPr>
          <p:cNvSpPr>
            <a:spLocks noGrp="1"/>
          </p:cNvSpPr>
          <p:nvPr userDrawn="1">
            <p:ph type="ftr" sz="quarter" idx="11"/>
          </p:nvPr>
        </p:nvSpPr>
        <p:spPr>
          <a:xfrm>
            <a:off x="2185415" y="6455664"/>
            <a:ext cx="3742309" cy="256032"/>
          </a:xfrm>
          <a:prstGeom prst="rect">
            <a:avLst/>
          </a:prstGeom>
        </p:spPr>
        <p:txBody>
          <a:bodyPr/>
          <a:lstStyle/>
          <a:p>
            <a:r>
              <a:rPr lang="en-US" dirty="0"/>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userDrawn="1">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67ED74DC-BB3A-309A-637F-5206E0DCD03A}"/>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6325586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 teal">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A3F0FD-85AC-BEE3-3BE7-25E269A039B3}"/>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A901EA73-6E4D-2E2A-CA72-640866A5F5F8}"/>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1" name="Picture 10">
              <a:extLst>
                <a:ext uri="{FF2B5EF4-FFF2-40B4-BE49-F238E27FC236}">
                  <a16:creationId xmlns:a16="http://schemas.microsoft.com/office/drawing/2014/main" id="{90B8B2DB-DD62-9B63-0886-D9A8869B7B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GB"/>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6C6C4C63-066B-0966-6543-8288E65007FA}"/>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8509825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 green">
    <p:bg>
      <p:bgPr>
        <a:solidFill>
          <a:schemeClr val="accent3"/>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32225B9-DB63-EAC8-41D9-F28FBE8DEF1D}"/>
              </a:ext>
            </a:extLst>
          </p:cNvPr>
          <p:cNvGrpSpPr/>
          <p:nvPr userDrawn="1"/>
        </p:nvGrpSpPr>
        <p:grpSpPr>
          <a:xfrm>
            <a:off x="1" y="6309994"/>
            <a:ext cx="12192000" cy="548006"/>
            <a:chOff x="1" y="6309994"/>
            <a:chExt cx="12192000" cy="548006"/>
          </a:xfrm>
        </p:grpSpPr>
        <p:sp>
          <p:nvSpPr>
            <p:cNvPr id="12" name="Rectangle 11">
              <a:extLst>
                <a:ext uri="{FF2B5EF4-FFF2-40B4-BE49-F238E27FC236}">
                  <a16:creationId xmlns:a16="http://schemas.microsoft.com/office/drawing/2014/main" id="{72075C46-BC2B-62FE-C433-2FB8690EFA75}"/>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3" name="Picture 12">
              <a:extLst>
                <a:ext uri="{FF2B5EF4-FFF2-40B4-BE49-F238E27FC236}">
                  <a16:creationId xmlns:a16="http://schemas.microsoft.com/office/drawing/2014/main" id="{E0D5EA94-FE39-3444-CFC9-74B714EEE4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GB"/>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222E7ECE-57F4-CF38-0124-F68F2D549879}"/>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3402209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 yellow">
    <p:bg>
      <p:bgPr>
        <a:solidFill>
          <a:schemeClr val="accent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403AE33-520F-6480-EA56-308DF28A680A}"/>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ECB26280-04E3-8F58-CBC4-3481424BEEC4}"/>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CA2F23F5-1FBB-EDFB-F674-DFF5457BD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GB"/>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5A1481F9-82C4-A923-2200-A0FC6CF9E57D}"/>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2518457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 orange">
    <p:bg>
      <p:bgPr>
        <a:solidFill>
          <a:schemeClr val="accent5"/>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961EA3A-1A09-3C2D-7563-AB5BA0F000F0}"/>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D67851F8-F799-0226-2583-F13A5F7DAE9B}"/>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F708E81D-46A0-144C-58D0-93ED6B020C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GB"/>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3867F58F-5931-3559-4C06-A08ACF400F6B}"/>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6745032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 light Image">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8C7276-62A1-7303-E804-0B6FDB159ED3}"/>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BC140964-D6E0-4FC8-BCF6-4F8D78298430}"/>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AF70F904-8408-5764-8EBF-655ACF991A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tx1"/>
                </a:solidFill>
                <a:latin typeface="Source Sans Pro Light" panose="020B0403030403020204" pitchFamily="34" charset="0"/>
                <a:cs typeface="Segoe UI Light" panose="020B0502040204020203" pitchFamily="34" charset="0"/>
              </a:defRPr>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tx1"/>
                </a:solidFill>
                <a:latin typeface="Source Sans Pro SemiBold" panose="020B0603030403020204" pitchFamily="34" charset="0"/>
              </a:defRPr>
            </a:lvl1pPr>
            <a:lvl2pPr marL="0" indent="0">
              <a:buNone/>
              <a:defRPr sz="1600">
                <a:solidFill>
                  <a:schemeClr val="tx1"/>
                </a:solidFill>
                <a:latin typeface="Source Sans Pro SemiBold" panose="020B0603030403020204" pitchFamily="34" charset="0"/>
              </a:defRPr>
            </a:lvl2pPr>
            <a:lvl3pPr marL="0" indent="0">
              <a:buNone/>
              <a:defRPr sz="1600">
                <a:solidFill>
                  <a:schemeClr val="tx1"/>
                </a:solidFill>
                <a:latin typeface="Source Sans Pro SemiBold" panose="020B0603030403020204" pitchFamily="34" charset="0"/>
              </a:defRPr>
            </a:lvl3pPr>
            <a:lvl4pPr marL="0" indent="0">
              <a:buNone/>
              <a:defRPr sz="1600">
                <a:solidFill>
                  <a:schemeClr val="tx1"/>
                </a:solidFill>
                <a:latin typeface="Source Sans Pro SemiBold" panose="020B0603030403020204" pitchFamily="34" charset="0"/>
              </a:defRPr>
            </a:lvl4pPr>
            <a:lvl5pPr marL="0" indent="0">
              <a:buNone/>
              <a:defRPr sz="1600">
                <a:solidFill>
                  <a:schemeClr val="tx1"/>
                </a:solidFill>
                <a:latin typeface="Source Sans Pro SemiBold" panose="020B0603030403020204" pitchFamily="34" charset="0"/>
              </a:defRPr>
            </a:lvl5pPr>
            <a:lvl6pPr marL="0" indent="0">
              <a:buNone/>
              <a:defRPr sz="1600">
                <a:solidFill>
                  <a:schemeClr val="tx1"/>
                </a:solidFill>
                <a:latin typeface="Source Sans Pro SemiBold" panose="020B0603030403020204" pitchFamily="34" charset="0"/>
              </a:defRPr>
            </a:lvl6pPr>
            <a:lvl7pPr marL="0" indent="0">
              <a:buNone/>
              <a:defRPr sz="1600">
                <a:solidFill>
                  <a:schemeClr val="tx1"/>
                </a:solidFill>
                <a:latin typeface="Source Sans Pro SemiBold" panose="020B0603030403020204" pitchFamily="34" charset="0"/>
              </a:defRPr>
            </a:lvl7pPr>
            <a:lvl8pPr marL="0" indent="0">
              <a:buNone/>
              <a:defRPr sz="1600">
                <a:solidFill>
                  <a:schemeClr val="tx1"/>
                </a:solidFill>
                <a:latin typeface="Source Sans Pro SemiBold" panose="020B0603030403020204" pitchFamily="34" charset="0"/>
              </a:defRPr>
            </a:lvl8pPr>
            <a:lvl9pPr marL="0" indent="0">
              <a:buNone/>
              <a:defRPr sz="1600">
                <a:solidFill>
                  <a:schemeClr val="tx1"/>
                </a:solidFill>
                <a:latin typeface="Source Sans Pro SemiBold" panose="020B0603030403020204" pitchFamily="34" charset="0"/>
              </a:defRPr>
            </a:lvl9pPr>
          </a:lstStyle>
          <a:p>
            <a:pPr lvl="0"/>
            <a:r>
              <a:rPr lang="en-GB"/>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9B956183-361C-15D8-A695-583C91CE9D5C}"/>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42284594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 dark Image">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E1C2E4E-64EC-FBA6-63FC-47436E30326E}"/>
              </a:ext>
            </a:extLst>
          </p:cNvPr>
          <p:cNvGrpSpPr/>
          <p:nvPr userDrawn="1"/>
        </p:nvGrpSpPr>
        <p:grpSpPr>
          <a:xfrm>
            <a:off x="1" y="6309994"/>
            <a:ext cx="12192000" cy="548006"/>
            <a:chOff x="1" y="6309994"/>
            <a:chExt cx="12192000" cy="548006"/>
          </a:xfrm>
        </p:grpSpPr>
        <p:sp>
          <p:nvSpPr>
            <p:cNvPr id="8" name="Rectangle 7">
              <a:extLst>
                <a:ext uri="{FF2B5EF4-FFF2-40B4-BE49-F238E27FC236}">
                  <a16:creationId xmlns:a16="http://schemas.microsoft.com/office/drawing/2014/main" id="{4C6C081C-B215-C8A5-7A3C-A90EFDE5C4AF}"/>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9" name="Picture 8">
              <a:extLst>
                <a:ext uri="{FF2B5EF4-FFF2-40B4-BE49-F238E27FC236}">
                  <a16:creationId xmlns:a16="http://schemas.microsoft.com/office/drawing/2014/main" id="{0B60EBD2-AFFA-5845-EB4D-4E9FA66994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CDB4FCDF-8C4A-96FB-7619-1F232EF03960}"/>
              </a:ext>
            </a:extLst>
          </p:cNvPr>
          <p:cNvSpPr>
            <a:spLocks noGrp="1"/>
          </p:cNvSpPr>
          <p:nvPr>
            <p:ph type="title"/>
          </p:nvPr>
        </p:nvSpPr>
        <p:spPr>
          <a:xfrm>
            <a:off x="518159" y="1874837"/>
            <a:ext cx="11151553" cy="4114800"/>
          </a:xfrm>
        </p:spPr>
        <p:txBody>
          <a:bodyPr anchor="b">
            <a:normAutofit/>
          </a:bodyPr>
          <a:lstStyle>
            <a:lvl1pPr>
              <a:defRPr sz="11500">
                <a:solidFill>
                  <a:schemeClr val="bg1"/>
                </a:solidFill>
                <a:latin typeface="Source Sans Pro Light" panose="020B0403030403020204" pitchFamily="34" charset="0"/>
                <a:cs typeface="Segoe UI Light" panose="020B0502040204020203"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1616639-5F77-CF86-A490-43BDA9F58B80}"/>
              </a:ext>
            </a:extLst>
          </p:cNvPr>
          <p:cNvSpPr>
            <a:spLocks noGrp="1"/>
          </p:cNvSpPr>
          <p:nvPr>
            <p:ph type="body" idx="1"/>
          </p:nvPr>
        </p:nvSpPr>
        <p:spPr>
          <a:xfrm>
            <a:off x="518159" y="1098550"/>
            <a:ext cx="11151553" cy="544513"/>
          </a:xfrm>
        </p:spPr>
        <p:txBody>
          <a:bodyPr anchor="b">
            <a:normAutofit/>
          </a:bodyPr>
          <a:lstStyle>
            <a:lvl1pPr marL="0" indent="0">
              <a:buNone/>
              <a:defRPr sz="1600">
                <a:solidFill>
                  <a:schemeClr val="bg1"/>
                </a:solidFill>
                <a:latin typeface="Source Sans Pro SemiBold" panose="020B0603030403020204" pitchFamily="34" charset="0"/>
              </a:defRPr>
            </a:lvl1pPr>
            <a:lvl2pPr marL="0" indent="0">
              <a:buNone/>
              <a:defRPr sz="1600">
                <a:solidFill>
                  <a:schemeClr val="bg1"/>
                </a:solidFill>
                <a:latin typeface="Source Sans Pro SemiBold" panose="020B0603030403020204" pitchFamily="34" charset="0"/>
              </a:defRPr>
            </a:lvl2pPr>
            <a:lvl3pPr marL="0" indent="0">
              <a:buNone/>
              <a:defRPr sz="1600">
                <a:solidFill>
                  <a:schemeClr val="bg1"/>
                </a:solidFill>
                <a:latin typeface="Source Sans Pro SemiBold" panose="020B0603030403020204" pitchFamily="34" charset="0"/>
              </a:defRPr>
            </a:lvl3pPr>
            <a:lvl4pPr marL="0" indent="0">
              <a:buNone/>
              <a:defRPr sz="1600">
                <a:solidFill>
                  <a:schemeClr val="bg1"/>
                </a:solidFill>
                <a:latin typeface="Source Sans Pro SemiBold" panose="020B0603030403020204" pitchFamily="34" charset="0"/>
              </a:defRPr>
            </a:lvl4pPr>
            <a:lvl5pPr marL="0" indent="0">
              <a:buNone/>
              <a:defRPr sz="1600">
                <a:solidFill>
                  <a:schemeClr val="bg1"/>
                </a:solidFill>
                <a:latin typeface="Source Sans Pro SemiBold" panose="020B0603030403020204" pitchFamily="34" charset="0"/>
              </a:defRPr>
            </a:lvl5pPr>
            <a:lvl6pPr marL="0" indent="0">
              <a:buNone/>
              <a:defRPr sz="1600">
                <a:solidFill>
                  <a:schemeClr val="bg1"/>
                </a:solidFill>
                <a:latin typeface="Source Sans Pro SemiBold" panose="020B0603030403020204" pitchFamily="34" charset="0"/>
              </a:defRPr>
            </a:lvl6pPr>
            <a:lvl7pPr marL="0" indent="0">
              <a:buNone/>
              <a:defRPr sz="1600">
                <a:solidFill>
                  <a:schemeClr val="bg1"/>
                </a:solidFill>
                <a:latin typeface="Source Sans Pro SemiBold" panose="020B0603030403020204" pitchFamily="34" charset="0"/>
              </a:defRPr>
            </a:lvl7pPr>
            <a:lvl8pPr marL="0" indent="0">
              <a:buNone/>
              <a:defRPr sz="1600">
                <a:solidFill>
                  <a:schemeClr val="bg1"/>
                </a:solidFill>
                <a:latin typeface="Source Sans Pro SemiBold" panose="020B0603030403020204" pitchFamily="34" charset="0"/>
              </a:defRPr>
            </a:lvl8pPr>
            <a:lvl9pPr marL="0" indent="0">
              <a:buNone/>
              <a:defRPr sz="1600">
                <a:solidFill>
                  <a:schemeClr val="bg1"/>
                </a:solidFill>
                <a:latin typeface="Source Sans Pro SemiBold" panose="020B0603030403020204" pitchFamily="34" charset="0"/>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3F9F5EA4-FBBB-E3F7-587B-1B1428F36E9E}"/>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5" name="Footer Placeholder 4">
            <a:extLst>
              <a:ext uri="{FF2B5EF4-FFF2-40B4-BE49-F238E27FC236}">
                <a16:creationId xmlns:a16="http://schemas.microsoft.com/office/drawing/2014/main" id="{1317DFC8-6D32-385F-FE11-1BB7F04CE87C}"/>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6" name="Slide Number Placeholder 5">
            <a:extLst>
              <a:ext uri="{FF2B5EF4-FFF2-40B4-BE49-F238E27FC236}">
                <a16:creationId xmlns:a16="http://schemas.microsoft.com/office/drawing/2014/main" id="{CF2FEAB0-0F07-5F9C-EEBB-B22091A39699}"/>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0" name="TextBox 9">
            <a:extLst>
              <a:ext uri="{FF2B5EF4-FFF2-40B4-BE49-F238E27FC236}">
                <a16:creationId xmlns:a16="http://schemas.microsoft.com/office/drawing/2014/main" id="{A907A795-FE53-79AF-4085-B7315F4F823E}"/>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42235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1714500"/>
            <a:ext cx="10972800" cy="4495800"/>
          </a:xfrm>
        </p:spPr>
        <p:txBody>
          <a:bodyPr/>
          <a:lstStyle>
            <a:lvl1pPr>
              <a:defRPr/>
            </a:lvl1pPr>
            <a:lvl5pPr>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96B53A37-3933-324D-9550-C146DAD2C6AB}" type="datetime1">
              <a:rPr lang="en-US" smtClean="0"/>
              <a:t>8/26/2023</a:t>
            </a:fld>
            <a:endParaRPr lang="en-US"/>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17419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C8CC7DF-CFC4-72E5-C10A-4AE578861B98}"/>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1110720B-FD75-81B6-00D5-6E3D415F8B0D}"/>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63EEFCC1-A5E6-D3C2-4062-464071D63A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1115460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11154600"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Box 4">
            <a:extLst>
              <a:ext uri="{FF2B5EF4-FFF2-40B4-BE49-F238E27FC236}">
                <a16:creationId xmlns:a16="http://schemas.microsoft.com/office/drawing/2014/main" id="{D311EEF3-27C1-4A79-B53B-FC5CFC0A66AD}"/>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5002390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esenters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D472A8C-86A4-9781-2BF5-E800A1E44BF4}"/>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87A3DC08-06C5-CD64-4E12-EE6B86567020}"/>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B3A9822D-D69E-1F64-ABD7-EB69B76A49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1575816" y="1643063"/>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GB"/>
              <a:t>Click to edit Master text styles</a:t>
            </a:r>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5" name="Picture Placeholder 2">
            <a:extLst>
              <a:ext uri="{FF2B5EF4-FFF2-40B4-BE49-F238E27FC236}">
                <a16:creationId xmlns:a16="http://schemas.microsoft.com/office/drawing/2014/main" id="{DAD98469-321A-4DE3-EDD6-E01F77C190A6}"/>
              </a:ext>
            </a:extLst>
          </p:cNvPr>
          <p:cNvSpPr>
            <a:spLocks noGrp="1"/>
          </p:cNvSpPr>
          <p:nvPr>
            <p:ph type="pic" sz="quarter" idx="18" hasCustomPrompt="1"/>
          </p:nvPr>
        </p:nvSpPr>
        <p:spPr>
          <a:xfrm>
            <a:off x="521208"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6" name="Picture Placeholder 2">
            <a:extLst>
              <a:ext uri="{FF2B5EF4-FFF2-40B4-BE49-F238E27FC236}">
                <a16:creationId xmlns:a16="http://schemas.microsoft.com/office/drawing/2014/main" id="{5B4E2B99-3057-2052-CE02-35A5EDC8AF48}"/>
              </a:ext>
            </a:extLst>
          </p:cNvPr>
          <p:cNvSpPr>
            <a:spLocks noGrp="1"/>
          </p:cNvSpPr>
          <p:nvPr>
            <p:ph type="pic" sz="quarter" idx="72" hasCustomPrompt="1"/>
          </p:nvPr>
        </p:nvSpPr>
        <p:spPr>
          <a:xfrm>
            <a:off x="518190"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17" name="Picture Placeholder 2">
            <a:extLst>
              <a:ext uri="{FF2B5EF4-FFF2-40B4-BE49-F238E27FC236}">
                <a16:creationId xmlns:a16="http://schemas.microsoft.com/office/drawing/2014/main" id="{61A9A896-1965-1F3D-1A9D-9E9935D7D4B3}"/>
              </a:ext>
            </a:extLst>
          </p:cNvPr>
          <p:cNvSpPr>
            <a:spLocks noGrp="1"/>
          </p:cNvSpPr>
          <p:nvPr>
            <p:ph type="pic" sz="quarter" idx="76" hasCustomPrompt="1"/>
          </p:nvPr>
        </p:nvSpPr>
        <p:spPr>
          <a:xfrm>
            <a:off x="518190"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25" name="Text Placeholder 2">
            <a:extLst>
              <a:ext uri="{FF2B5EF4-FFF2-40B4-BE49-F238E27FC236}">
                <a16:creationId xmlns:a16="http://schemas.microsoft.com/office/drawing/2014/main" id="{BF8DA54A-E631-3493-2BDA-726B1311D5FE}"/>
              </a:ext>
            </a:extLst>
          </p:cNvPr>
          <p:cNvSpPr>
            <a:spLocks noGrp="1"/>
          </p:cNvSpPr>
          <p:nvPr>
            <p:ph type="body" idx="123"/>
          </p:nvPr>
        </p:nvSpPr>
        <p:spPr>
          <a:xfrm>
            <a:off x="1575816" y="1901952"/>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GB"/>
              <a:t>Click to edit Master text styles</a:t>
            </a:r>
          </a:p>
        </p:txBody>
      </p:sp>
      <p:sp>
        <p:nvSpPr>
          <p:cNvPr id="26" name="Text Placeholder 2">
            <a:extLst>
              <a:ext uri="{FF2B5EF4-FFF2-40B4-BE49-F238E27FC236}">
                <a16:creationId xmlns:a16="http://schemas.microsoft.com/office/drawing/2014/main" id="{DCF28094-7C4C-578F-75FE-A6F846748A86}"/>
              </a:ext>
            </a:extLst>
          </p:cNvPr>
          <p:cNvSpPr>
            <a:spLocks noGrp="1"/>
          </p:cNvSpPr>
          <p:nvPr>
            <p:ph type="body" idx="124"/>
          </p:nvPr>
        </p:nvSpPr>
        <p:spPr>
          <a:xfrm>
            <a:off x="1575816" y="2313432"/>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GB"/>
              <a:t>Click to edit Master text styles</a:t>
            </a:r>
          </a:p>
        </p:txBody>
      </p:sp>
      <p:sp>
        <p:nvSpPr>
          <p:cNvPr id="27" name="Text Placeholder 2">
            <a:extLst>
              <a:ext uri="{FF2B5EF4-FFF2-40B4-BE49-F238E27FC236}">
                <a16:creationId xmlns:a16="http://schemas.microsoft.com/office/drawing/2014/main" id="{CC0BF336-723A-E84D-A986-788A8CD29920}"/>
              </a:ext>
            </a:extLst>
          </p:cNvPr>
          <p:cNvSpPr>
            <a:spLocks noGrp="1"/>
          </p:cNvSpPr>
          <p:nvPr>
            <p:ph type="body" idx="125"/>
          </p:nvPr>
        </p:nvSpPr>
        <p:spPr>
          <a:xfrm>
            <a:off x="1575816" y="3239610"/>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GB"/>
              <a:t>Click to edit Master text styles</a:t>
            </a:r>
          </a:p>
        </p:txBody>
      </p:sp>
      <p:sp>
        <p:nvSpPr>
          <p:cNvPr id="28" name="Text Placeholder 2">
            <a:extLst>
              <a:ext uri="{FF2B5EF4-FFF2-40B4-BE49-F238E27FC236}">
                <a16:creationId xmlns:a16="http://schemas.microsoft.com/office/drawing/2014/main" id="{E758A148-8BE5-F62E-3959-54BA95D2F2D6}"/>
              </a:ext>
            </a:extLst>
          </p:cNvPr>
          <p:cNvSpPr>
            <a:spLocks noGrp="1"/>
          </p:cNvSpPr>
          <p:nvPr>
            <p:ph type="body" idx="126"/>
          </p:nvPr>
        </p:nvSpPr>
        <p:spPr>
          <a:xfrm>
            <a:off x="1575816" y="3498499"/>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GB"/>
              <a:t>Click to edit Master text styles</a:t>
            </a:r>
          </a:p>
        </p:txBody>
      </p:sp>
      <p:sp>
        <p:nvSpPr>
          <p:cNvPr id="29" name="Text Placeholder 2">
            <a:extLst>
              <a:ext uri="{FF2B5EF4-FFF2-40B4-BE49-F238E27FC236}">
                <a16:creationId xmlns:a16="http://schemas.microsoft.com/office/drawing/2014/main" id="{C95EC122-E173-54C2-2E14-8ED934114576}"/>
              </a:ext>
            </a:extLst>
          </p:cNvPr>
          <p:cNvSpPr>
            <a:spLocks noGrp="1"/>
          </p:cNvSpPr>
          <p:nvPr>
            <p:ph type="body" idx="127"/>
          </p:nvPr>
        </p:nvSpPr>
        <p:spPr>
          <a:xfrm>
            <a:off x="1575816" y="3909979"/>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GB"/>
              <a:t>Click to edit Master text styles</a:t>
            </a:r>
          </a:p>
        </p:txBody>
      </p:sp>
      <p:sp>
        <p:nvSpPr>
          <p:cNvPr id="30" name="Text Placeholder 2">
            <a:extLst>
              <a:ext uri="{FF2B5EF4-FFF2-40B4-BE49-F238E27FC236}">
                <a16:creationId xmlns:a16="http://schemas.microsoft.com/office/drawing/2014/main" id="{C137127F-10D6-D420-6F85-6D6812B876B5}"/>
              </a:ext>
            </a:extLst>
          </p:cNvPr>
          <p:cNvSpPr>
            <a:spLocks noGrp="1"/>
          </p:cNvSpPr>
          <p:nvPr>
            <p:ph type="body" idx="128"/>
          </p:nvPr>
        </p:nvSpPr>
        <p:spPr>
          <a:xfrm>
            <a:off x="1575816" y="4836157"/>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GB"/>
              <a:t>Click to edit Master text styles</a:t>
            </a:r>
          </a:p>
        </p:txBody>
      </p:sp>
      <p:sp>
        <p:nvSpPr>
          <p:cNvPr id="31" name="Text Placeholder 2">
            <a:extLst>
              <a:ext uri="{FF2B5EF4-FFF2-40B4-BE49-F238E27FC236}">
                <a16:creationId xmlns:a16="http://schemas.microsoft.com/office/drawing/2014/main" id="{2B862805-02A2-130F-BA13-348C3D75A524}"/>
              </a:ext>
            </a:extLst>
          </p:cNvPr>
          <p:cNvSpPr>
            <a:spLocks noGrp="1"/>
          </p:cNvSpPr>
          <p:nvPr>
            <p:ph type="body" idx="129"/>
          </p:nvPr>
        </p:nvSpPr>
        <p:spPr>
          <a:xfrm>
            <a:off x="1575816" y="5095046"/>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GB"/>
              <a:t>Click to edit Master text styles</a:t>
            </a:r>
          </a:p>
        </p:txBody>
      </p:sp>
      <p:sp>
        <p:nvSpPr>
          <p:cNvPr id="32" name="Text Placeholder 2">
            <a:extLst>
              <a:ext uri="{FF2B5EF4-FFF2-40B4-BE49-F238E27FC236}">
                <a16:creationId xmlns:a16="http://schemas.microsoft.com/office/drawing/2014/main" id="{B2E4671D-6777-BB9B-6BF9-4D013095C27D}"/>
              </a:ext>
            </a:extLst>
          </p:cNvPr>
          <p:cNvSpPr>
            <a:spLocks noGrp="1"/>
          </p:cNvSpPr>
          <p:nvPr>
            <p:ph type="body" idx="130"/>
          </p:nvPr>
        </p:nvSpPr>
        <p:spPr>
          <a:xfrm>
            <a:off x="1575816" y="5506526"/>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GB"/>
              <a:t>Click to edit Master text styles</a:t>
            </a:r>
          </a:p>
        </p:txBody>
      </p:sp>
      <p:sp>
        <p:nvSpPr>
          <p:cNvPr id="33" name="Text Placeholder 2">
            <a:extLst>
              <a:ext uri="{FF2B5EF4-FFF2-40B4-BE49-F238E27FC236}">
                <a16:creationId xmlns:a16="http://schemas.microsoft.com/office/drawing/2014/main" id="{FFFF572F-ACC2-C33A-5A30-83123B7E8335}"/>
              </a:ext>
            </a:extLst>
          </p:cNvPr>
          <p:cNvSpPr>
            <a:spLocks noGrp="1"/>
          </p:cNvSpPr>
          <p:nvPr>
            <p:ph type="body" idx="131"/>
          </p:nvPr>
        </p:nvSpPr>
        <p:spPr>
          <a:xfrm>
            <a:off x="5461763" y="1643063"/>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GB"/>
              <a:t>Click to edit Master text styles</a:t>
            </a:r>
          </a:p>
        </p:txBody>
      </p:sp>
      <p:sp>
        <p:nvSpPr>
          <p:cNvPr id="34" name="Picture Placeholder 2">
            <a:extLst>
              <a:ext uri="{FF2B5EF4-FFF2-40B4-BE49-F238E27FC236}">
                <a16:creationId xmlns:a16="http://schemas.microsoft.com/office/drawing/2014/main" id="{46DAB2F2-C52E-1156-EFEC-7D673FA862EB}"/>
              </a:ext>
            </a:extLst>
          </p:cNvPr>
          <p:cNvSpPr>
            <a:spLocks noGrp="1"/>
          </p:cNvSpPr>
          <p:nvPr>
            <p:ph type="pic" sz="quarter" idx="132" hasCustomPrompt="1"/>
          </p:nvPr>
        </p:nvSpPr>
        <p:spPr>
          <a:xfrm>
            <a:off x="4407155"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35" name="Picture Placeholder 2">
            <a:extLst>
              <a:ext uri="{FF2B5EF4-FFF2-40B4-BE49-F238E27FC236}">
                <a16:creationId xmlns:a16="http://schemas.microsoft.com/office/drawing/2014/main" id="{E28A2987-5618-480D-B199-5C41DB9C15AB}"/>
              </a:ext>
            </a:extLst>
          </p:cNvPr>
          <p:cNvSpPr>
            <a:spLocks noGrp="1"/>
          </p:cNvSpPr>
          <p:nvPr>
            <p:ph type="pic" sz="quarter" idx="133" hasCustomPrompt="1"/>
          </p:nvPr>
        </p:nvSpPr>
        <p:spPr>
          <a:xfrm>
            <a:off x="4404137"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36" name="Picture Placeholder 2">
            <a:extLst>
              <a:ext uri="{FF2B5EF4-FFF2-40B4-BE49-F238E27FC236}">
                <a16:creationId xmlns:a16="http://schemas.microsoft.com/office/drawing/2014/main" id="{575BDA13-2D6C-E60D-F22F-92D6A1DAAE51}"/>
              </a:ext>
            </a:extLst>
          </p:cNvPr>
          <p:cNvSpPr>
            <a:spLocks noGrp="1"/>
          </p:cNvSpPr>
          <p:nvPr>
            <p:ph type="pic" sz="quarter" idx="134" hasCustomPrompt="1"/>
          </p:nvPr>
        </p:nvSpPr>
        <p:spPr>
          <a:xfrm>
            <a:off x="4404137"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37" name="Text Placeholder 2">
            <a:extLst>
              <a:ext uri="{FF2B5EF4-FFF2-40B4-BE49-F238E27FC236}">
                <a16:creationId xmlns:a16="http://schemas.microsoft.com/office/drawing/2014/main" id="{234C6EF1-520A-FA6A-22C6-8A35EEA8C69B}"/>
              </a:ext>
            </a:extLst>
          </p:cNvPr>
          <p:cNvSpPr>
            <a:spLocks noGrp="1"/>
          </p:cNvSpPr>
          <p:nvPr>
            <p:ph type="body" idx="135"/>
          </p:nvPr>
        </p:nvSpPr>
        <p:spPr>
          <a:xfrm>
            <a:off x="5461763" y="1901952"/>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GB"/>
              <a:t>Click to edit Master text styles</a:t>
            </a:r>
          </a:p>
        </p:txBody>
      </p:sp>
      <p:sp>
        <p:nvSpPr>
          <p:cNvPr id="38" name="Text Placeholder 2">
            <a:extLst>
              <a:ext uri="{FF2B5EF4-FFF2-40B4-BE49-F238E27FC236}">
                <a16:creationId xmlns:a16="http://schemas.microsoft.com/office/drawing/2014/main" id="{7D1854B2-C3C8-6AF9-1EE1-5DCF6E281E84}"/>
              </a:ext>
            </a:extLst>
          </p:cNvPr>
          <p:cNvSpPr>
            <a:spLocks noGrp="1"/>
          </p:cNvSpPr>
          <p:nvPr>
            <p:ph type="body" idx="136"/>
          </p:nvPr>
        </p:nvSpPr>
        <p:spPr>
          <a:xfrm>
            <a:off x="5461763" y="2313432"/>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GB"/>
              <a:t>Click to edit Master text styles</a:t>
            </a:r>
          </a:p>
        </p:txBody>
      </p:sp>
      <p:sp>
        <p:nvSpPr>
          <p:cNvPr id="39" name="Text Placeholder 2">
            <a:extLst>
              <a:ext uri="{FF2B5EF4-FFF2-40B4-BE49-F238E27FC236}">
                <a16:creationId xmlns:a16="http://schemas.microsoft.com/office/drawing/2014/main" id="{C83BB6BA-FB7C-C59D-1ACF-517FBF2C0358}"/>
              </a:ext>
            </a:extLst>
          </p:cNvPr>
          <p:cNvSpPr>
            <a:spLocks noGrp="1"/>
          </p:cNvSpPr>
          <p:nvPr>
            <p:ph type="body" idx="137"/>
          </p:nvPr>
        </p:nvSpPr>
        <p:spPr>
          <a:xfrm>
            <a:off x="5461763" y="3239610"/>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GB"/>
              <a:t>Click to edit Master text styles</a:t>
            </a:r>
          </a:p>
        </p:txBody>
      </p:sp>
      <p:sp>
        <p:nvSpPr>
          <p:cNvPr id="40" name="Text Placeholder 2">
            <a:extLst>
              <a:ext uri="{FF2B5EF4-FFF2-40B4-BE49-F238E27FC236}">
                <a16:creationId xmlns:a16="http://schemas.microsoft.com/office/drawing/2014/main" id="{77BFAFD8-6B9C-3A6E-0E55-0D9AD300701F}"/>
              </a:ext>
            </a:extLst>
          </p:cNvPr>
          <p:cNvSpPr>
            <a:spLocks noGrp="1"/>
          </p:cNvSpPr>
          <p:nvPr>
            <p:ph type="body" idx="138"/>
          </p:nvPr>
        </p:nvSpPr>
        <p:spPr>
          <a:xfrm>
            <a:off x="5461763" y="3498499"/>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GB"/>
              <a:t>Click to edit Master text styles</a:t>
            </a:r>
          </a:p>
        </p:txBody>
      </p:sp>
      <p:sp>
        <p:nvSpPr>
          <p:cNvPr id="41" name="Text Placeholder 2">
            <a:extLst>
              <a:ext uri="{FF2B5EF4-FFF2-40B4-BE49-F238E27FC236}">
                <a16:creationId xmlns:a16="http://schemas.microsoft.com/office/drawing/2014/main" id="{88E1281C-D8B9-F219-EC3F-5059AE08574A}"/>
              </a:ext>
            </a:extLst>
          </p:cNvPr>
          <p:cNvSpPr>
            <a:spLocks noGrp="1"/>
          </p:cNvSpPr>
          <p:nvPr>
            <p:ph type="body" idx="139"/>
          </p:nvPr>
        </p:nvSpPr>
        <p:spPr>
          <a:xfrm>
            <a:off x="5461763" y="3909979"/>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GB"/>
              <a:t>Click to edit Master text styles</a:t>
            </a:r>
          </a:p>
        </p:txBody>
      </p:sp>
      <p:sp>
        <p:nvSpPr>
          <p:cNvPr id="42" name="Text Placeholder 2">
            <a:extLst>
              <a:ext uri="{FF2B5EF4-FFF2-40B4-BE49-F238E27FC236}">
                <a16:creationId xmlns:a16="http://schemas.microsoft.com/office/drawing/2014/main" id="{2AF1F704-E765-162D-03E2-B417B0A4F759}"/>
              </a:ext>
            </a:extLst>
          </p:cNvPr>
          <p:cNvSpPr>
            <a:spLocks noGrp="1"/>
          </p:cNvSpPr>
          <p:nvPr>
            <p:ph type="body" idx="140"/>
          </p:nvPr>
        </p:nvSpPr>
        <p:spPr>
          <a:xfrm>
            <a:off x="5461763" y="4836157"/>
            <a:ext cx="2323084"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GB"/>
              <a:t>Click to edit Master text styles</a:t>
            </a:r>
          </a:p>
        </p:txBody>
      </p:sp>
      <p:sp>
        <p:nvSpPr>
          <p:cNvPr id="43" name="Text Placeholder 2">
            <a:extLst>
              <a:ext uri="{FF2B5EF4-FFF2-40B4-BE49-F238E27FC236}">
                <a16:creationId xmlns:a16="http://schemas.microsoft.com/office/drawing/2014/main" id="{8182C338-F8D6-9FBA-6FDD-B0D1885F2302}"/>
              </a:ext>
            </a:extLst>
          </p:cNvPr>
          <p:cNvSpPr>
            <a:spLocks noGrp="1"/>
          </p:cNvSpPr>
          <p:nvPr>
            <p:ph type="body" idx="141"/>
          </p:nvPr>
        </p:nvSpPr>
        <p:spPr>
          <a:xfrm>
            <a:off x="5461763" y="5095046"/>
            <a:ext cx="2323084"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GB"/>
              <a:t>Click to edit Master text styles</a:t>
            </a:r>
          </a:p>
        </p:txBody>
      </p:sp>
      <p:sp>
        <p:nvSpPr>
          <p:cNvPr id="44" name="Text Placeholder 2">
            <a:extLst>
              <a:ext uri="{FF2B5EF4-FFF2-40B4-BE49-F238E27FC236}">
                <a16:creationId xmlns:a16="http://schemas.microsoft.com/office/drawing/2014/main" id="{A9B4F52F-7BC1-61E1-457B-1C87AA0F1938}"/>
              </a:ext>
            </a:extLst>
          </p:cNvPr>
          <p:cNvSpPr>
            <a:spLocks noGrp="1"/>
          </p:cNvSpPr>
          <p:nvPr>
            <p:ph type="body" idx="142"/>
          </p:nvPr>
        </p:nvSpPr>
        <p:spPr>
          <a:xfrm>
            <a:off x="5461763" y="5506526"/>
            <a:ext cx="2323084"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GB"/>
              <a:t>Click to edit Master text styles</a:t>
            </a:r>
          </a:p>
        </p:txBody>
      </p:sp>
      <p:sp>
        <p:nvSpPr>
          <p:cNvPr id="45" name="Text Placeholder 2">
            <a:extLst>
              <a:ext uri="{FF2B5EF4-FFF2-40B4-BE49-F238E27FC236}">
                <a16:creationId xmlns:a16="http://schemas.microsoft.com/office/drawing/2014/main" id="{E76EDDD4-0B6A-4046-2433-6AAD2C24CBBC}"/>
              </a:ext>
            </a:extLst>
          </p:cNvPr>
          <p:cNvSpPr>
            <a:spLocks noGrp="1"/>
          </p:cNvSpPr>
          <p:nvPr>
            <p:ph type="body" idx="143"/>
          </p:nvPr>
        </p:nvSpPr>
        <p:spPr>
          <a:xfrm>
            <a:off x="9350728" y="1643063"/>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GB"/>
              <a:t>Click to edit Master text styles</a:t>
            </a:r>
          </a:p>
        </p:txBody>
      </p:sp>
      <p:sp>
        <p:nvSpPr>
          <p:cNvPr id="46" name="Picture Placeholder 2">
            <a:extLst>
              <a:ext uri="{FF2B5EF4-FFF2-40B4-BE49-F238E27FC236}">
                <a16:creationId xmlns:a16="http://schemas.microsoft.com/office/drawing/2014/main" id="{58A2C879-8FAF-7632-1AFA-42A249C9739D}"/>
              </a:ext>
            </a:extLst>
          </p:cNvPr>
          <p:cNvSpPr>
            <a:spLocks noGrp="1"/>
          </p:cNvSpPr>
          <p:nvPr>
            <p:ph type="pic" sz="quarter" idx="144" hasCustomPrompt="1"/>
          </p:nvPr>
        </p:nvSpPr>
        <p:spPr>
          <a:xfrm>
            <a:off x="8296120" y="1645920"/>
            <a:ext cx="972000"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47" name="Picture Placeholder 2">
            <a:extLst>
              <a:ext uri="{FF2B5EF4-FFF2-40B4-BE49-F238E27FC236}">
                <a16:creationId xmlns:a16="http://schemas.microsoft.com/office/drawing/2014/main" id="{A39604D6-C6F0-AD2F-4459-3EF529850EEA}"/>
              </a:ext>
            </a:extLst>
          </p:cNvPr>
          <p:cNvSpPr>
            <a:spLocks noGrp="1"/>
          </p:cNvSpPr>
          <p:nvPr>
            <p:ph type="pic" sz="quarter" idx="145" hasCustomPrompt="1"/>
          </p:nvPr>
        </p:nvSpPr>
        <p:spPr>
          <a:xfrm>
            <a:off x="8293102" y="3239610"/>
            <a:ext cx="972619" cy="1150240"/>
          </a:xfrm>
          <a:prstGeom prst="rect">
            <a:avLst/>
          </a:prstGeom>
          <a:solidFill>
            <a:schemeClr val="bg2"/>
          </a:solidFill>
          <a:ln>
            <a:noFill/>
          </a:ln>
        </p:spPr>
        <p:txBody>
          <a:bodyPr>
            <a:noAutofit/>
          </a:bodyPr>
          <a:lstStyle>
            <a:lvl1pPr marL="0" indent="0">
              <a:buFontTx/>
              <a:buNone/>
              <a:defRPr>
                <a:noFill/>
              </a:defRPr>
            </a:lvl1pPr>
          </a:lstStyle>
          <a:p>
            <a:r>
              <a:rPr lang="en-US" dirty="0"/>
              <a:t>picture</a:t>
            </a:r>
          </a:p>
        </p:txBody>
      </p:sp>
      <p:sp>
        <p:nvSpPr>
          <p:cNvPr id="48" name="Picture Placeholder 2">
            <a:extLst>
              <a:ext uri="{FF2B5EF4-FFF2-40B4-BE49-F238E27FC236}">
                <a16:creationId xmlns:a16="http://schemas.microsoft.com/office/drawing/2014/main" id="{DECC6C1C-AA00-3A72-06A8-714F82E88CD5}"/>
              </a:ext>
            </a:extLst>
          </p:cNvPr>
          <p:cNvSpPr>
            <a:spLocks noGrp="1"/>
          </p:cNvSpPr>
          <p:nvPr>
            <p:ph type="pic" sz="quarter" idx="146" hasCustomPrompt="1"/>
          </p:nvPr>
        </p:nvSpPr>
        <p:spPr>
          <a:xfrm>
            <a:off x="8293102" y="4829931"/>
            <a:ext cx="972619" cy="1152000"/>
          </a:xfrm>
          <a:prstGeom prst="rect">
            <a:avLst/>
          </a:prstGeom>
          <a:solidFill>
            <a:schemeClr val="bg2"/>
          </a:solidFill>
          <a:ln>
            <a:noFill/>
          </a:ln>
        </p:spPr>
        <p:txBody>
          <a:bodyPr>
            <a:noAutofit/>
          </a:bodyPr>
          <a:lstStyle>
            <a:lvl1pPr marL="0" indent="0">
              <a:buFontTx/>
              <a:buNone/>
              <a:defRPr>
                <a:noFill/>
              </a:defRPr>
            </a:lvl1pPr>
          </a:lstStyle>
          <a:p>
            <a:r>
              <a:rPr lang="en-US" dirty="0"/>
              <a:t>add picture</a:t>
            </a:r>
          </a:p>
        </p:txBody>
      </p:sp>
      <p:sp>
        <p:nvSpPr>
          <p:cNvPr id="49" name="Text Placeholder 2">
            <a:extLst>
              <a:ext uri="{FF2B5EF4-FFF2-40B4-BE49-F238E27FC236}">
                <a16:creationId xmlns:a16="http://schemas.microsoft.com/office/drawing/2014/main" id="{DD308C7C-945C-FCC6-7882-E995601F8A36}"/>
              </a:ext>
            </a:extLst>
          </p:cNvPr>
          <p:cNvSpPr>
            <a:spLocks noGrp="1"/>
          </p:cNvSpPr>
          <p:nvPr>
            <p:ph type="body" idx="147"/>
          </p:nvPr>
        </p:nvSpPr>
        <p:spPr>
          <a:xfrm>
            <a:off x="9350728" y="1901952"/>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GB"/>
              <a:t>Click to edit Master text styles</a:t>
            </a:r>
          </a:p>
        </p:txBody>
      </p:sp>
      <p:sp>
        <p:nvSpPr>
          <p:cNvPr id="50" name="Text Placeholder 2">
            <a:extLst>
              <a:ext uri="{FF2B5EF4-FFF2-40B4-BE49-F238E27FC236}">
                <a16:creationId xmlns:a16="http://schemas.microsoft.com/office/drawing/2014/main" id="{74A7BFEB-C5CD-2881-29D6-B5E9DE4D6DE9}"/>
              </a:ext>
            </a:extLst>
          </p:cNvPr>
          <p:cNvSpPr>
            <a:spLocks noGrp="1"/>
          </p:cNvSpPr>
          <p:nvPr>
            <p:ph type="body" idx="148"/>
          </p:nvPr>
        </p:nvSpPr>
        <p:spPr>
          <a:xfrm>
            <a:off x="9350728" y="2313432"/>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GB"/>
              <a:t>Click to edit Master text styles</a:t>
            </a:r>
          </a:p>
        </p:txBody>
      </p:sp>
      <p:sp>
        <p:nvSpPr>
          <p:cNvPr id="51" name="Text Placeholder 2">
            <a:extLst>
              <a:ext uri="{FF2B5EF4-FFF2-40B4-BE49-F238E27FC236}">
                <a16:creationId xmlns:a16="http://schemas.microsoft.com/office/drawing/2014/main" id="{B1FA0A35-65F3-A7BA-F0C2-C169865E8A3B}"/>
              </a:ext>
            </a:extLst>
          </p:cNvPr>
          <p:cNvSpPr>
            <a:spLocks noGrp="1"/>
          </p:cNvSpPr>
          <p:nvPr>
            <p:ph type="body" idx="149"/>
          </p:nvPr>
        </p:nvSpPr>
        <p:spPr>
          <a:xfrm>
            <a:off x="9350728" y="3239610"/>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GB"/>
              <a:t>Click to edit Master text styles</a:t>
            </a:r>
          </a:p>
        </p:txBody>
      </p:sp>
      <p:sp>
        <p:nvSpPr>
          <p:cNvPr id="52" name="Text Placeholder 2">
            <a:extLst>
              <a:ext uri="{FF2B5EF4-FFF2-40B4-BE49-F238E27FC236}">
                <a16:creationId xmlns:a16="http://schemas.microsoft.com/office/drawing/2014/main" id="{C139BAB4-D438-6A50-F74A-C626C8EEB38F}"/>
              </a:ext>
            </a:extLst>
          </p:cNvPr>
          <p:cNvSpPr>
            <a:spLocks noGrp="1"/>
          </p:cNvSpPr>
          <p:nvPr>
            <p:ph type="body" idx="150"/>
          </p:nvPr>
        </p:nvSpPr>
        <p:spPr>
          <a:xfrm>
            <a:off x="9350728" y="3498499"/>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GB"/>
              <a:t>Click to edit Master text styles</a:t>
            </a:r>
          </a:p>
        </p:txBody>
      </p:sp>
      <p:sp>
        <p:nvSpPr>
          <p:cNvPr id="53" name="Text Placeholder 2">
            <a:extLst>
              <a:ext uri="{FF2B5EF4-FFF2-40B4-BE49-F238E27FC236}">
                <a16:creationId xmlns:a16="http://schemas.microsoft.com/office/drawing/2014/main" id="{B9D435B0-85E0-13DD-1879-977D70D03219}"/>
              </a:ext>
            </a:extLst>
          </p:cNvPr>
          <p:cNvSpPr>
            <a:spLocks noGrp="1"/>
          </p:cNvSpPr>
          <p:nvPr>
            <p:ph type="body" idx="151"/>
          </p:nvPr>
        </p:nvSpPr>
        <p:spPr>
          <a:xfrm>
            <a:off x="9350728" y="3909979"/>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GB"/>
              <a:t>Click to edit Master text styles</a:t>
            </a:r>
          </a:p>
        </p:txBody>
      </p:sp>
      <p:sp>
        <p:nvSpPr>
          <p:cNvPr id="54" name="Text Placeholder 2">
            <a:extLst>
              <a:ext uri="{FF2B5EF4-FFF2-40B4-BE49-F238E27FC236}">
                <a16:creationId xmlns:a16="http://schemas.microsoft.com/office/drawing/2014/main" id="{9B6C8506-39B1-453F-1390-6029AA9D663C}"/>
              </a:ext>
            </a:extLst>
          </p:cNvPr>
          <p:cNvSpPr>
            <a:spLocks noGrp="1"/>
          </p:cNvSpPr>
          <p:nvPr>
            <p:ph type="body" idx="152"/>
          </p:nvPr>
        </p:nvSpPr>
        <p:spPr>
          <a:xfrm>
            <a:off x="9350728" y="4836157"/>
            <a:ext cx="2322576" cy="164592"/>
          </a:xfrm>
        </p:spPr>
        <p:txBody>
          <a:bodyPr anchor="t">
            <a:normAutofit/>
          </a:bodyPr>
          <a:lstStyle>
            <a:lvl1pPr marL="0" indent="0">
              <a:buNone/>
              <a:defRPr sz="1150" b="0">
                <a:solidFill>
                  <a:schemeClr val="accent1"/>
                </a:solidFill>
                <a:latin typeface="Source Sans Pro SemiBold" panose="020B0603030403020204" pitchFamily="34" charset="0"/>
              </a:defRPr>
            </a:lvl1pPr>
            <a:lvl2pPr marL="0" indent="0">
              <a:buNone/>
              <a:defRPr sz="1150" b="0">
                <a:solidFill>
                  <a:schemeClr val="accent1"/>
                </a:solidFill>
                <a:latin typeface="Source Sans Pro SemiBold" panose="020B0603030403020204" pitchFamily="34" charset="0"/>
              </a:defRPr>
            </a:lvl2pPr>
            <a:lvl3pPr marL="0" indent="0">
              <a:buNone/>
              <a:defRPr sz="1150" b="0">
                <a:solidFill>
                  <a:schemeClr val="accent1"/>
                </a:solidFill>
                <a:latin typeface="Source Sans Pro SemiBold" panose="020B0603030403020204" pitchFamily="34" charset="0"/>
              </a:defRPr>
            </a:lvl3pPr>
            <a:lvl4pPr marL="0" indent="0">
              <a:buNone/>
              <a:defRPr sz="1150" b="0">
                <a:solidFill>
                  <a:schemeClr val="accent1"/>
                </a:solidFill>
                <a:latin typeface="Source Sans Pro SemiBold" panose="020B0603030403020204" pitchFamily="34" charset="0"/>
              </a:defRPr>
            </a:lvl4pPr>
            <a:lvl5pPr marL="0" indent="0">
              <a:buNone/>
              <a:tabLst/>
              <a:defRPr sz="1150" b="0">
                <a:solidFill>
                  <a:schemeClr val="accent1"/>
                </a:solidFill>
                <a:latin typeface="Source Sans Pro SemiBold" panose="020B0603030403020204" pitchFamily="34" charset="0"/>
              </a:defRPr>
            </a:lvl5pPr>
            <a:lvl6pPr marL="0" indent="0">
              <a:buNone/>
              <a:defRPr sz="1150" b="0">
                <a:solidFill>
                  <a:schemeClr val="accent1"/>
                </a:solidFill>
                <a:latin typeface="Source Sans Pro SemiBold" panose="020B0603030403020204" pitchFamily="34" charset="0"/>
              </a:defRPr>
            </a:lvl6pPr>
            <a:lvl7pPr marL="0" indent="0">
              <a:buNone/>
              <a:defRPr sz="1150" b="0">
                <a:solidFill>
                  <a:schemeClr val="accent1"/>
                </a:solidFill>
                <a:latin typeface="Source Sans Pro SemiBold" panose="020B0603030403020204" pitchFamily="34" charset="0"/>
              </a:defRPr>
            </a:lvl7pPr>
            <a:lvl8pPr marL="0" indent="0">
              <a:buNone/>
              <a:defRPr sz="1150" b="0">
                <a:solidFill>
                  <a:schemeClr val="accent1"/>
                </a:solidFill>
                <a:latin typeface="Source Sans Pro SemiBold" panose="020B0603030403020204" pitchFamily="34" charset="0"/>
              </a:defRPr>
            </a:lvl8pPr>
            <a:lvl9pPr marL="0" indent="0">
              <a:buNone/>
              <a:defRPr sz="1150" b="0">
                <a:solidFill>
                  <a:schemeClr val="accent1"/>
                </a:solidFill>
                <a:latin typeface="Source Sans Pro SemiBold" panose="020B0603030403020204" pitchFamily="34" charset="0"/>
              </a:defRPr>
            </a:lvl9pPr>
          </a:lstStyle>
          <a:p>
            <a:pPr lvl="0"/>
            <a:r>
              <a:rPr lang="en-GB"/>
              <a:t>Click to edit Master text styles</a:t>
            </a:r>
          </a:p>
        </p:txBody>
      </p:sp>
      <p:sp>
        <p:nvSpPr>
          <p:cNvPr id="55" name="Text Placeholder 2">
            <a:extLst>
              <a:ext uri="{FF2B5EF4-FFF2-40B4-BE49-F238E27FC236}">
                <a16:creationId xmlns:a16="http://schemas.microsoft.com/office/drawing/2014/main" id="{6D4E9AD8-2275-EBF9-4C6F-DDA3A6F21266}"/>
              </a:ext>
            </a:extLst>
          </p:cNvPr>
          <p:cNvSpPr>
            <a:spLocks noGrp="1"/>
          </p:cNvSpPr>
          <p:nvPr>
            <p:ph type="body" idx="153"/>
          </p:nvPr>
        </p:nvSpPr>
        <p:spPr>
          <a:xfrm>
            <a:off x="9350728" y="5095046"/>
            <a:ext cx="2322576" cy="315285"/>
          </a:xfrm>
        </p:spPr>
        <p:txBody>
          <a:bodyPr anchor="t">
            <a:normAutofit/>
          </a:bodyPr>
          <a:lstStyle>
            <a:lvl1pPr marL="0" indent="0">
              <a:buNone/>
              <a:defRPr sz="1000" b="0">
                <a:solidFill>
                  <a:schemeClr val="tx1"/>
                </a:solidFill>
                <a:latin typeface="+mn-lt"/>
              </a:defRPr>
            </a:lvl1pPr>
            <a:lvl2pPr marL="0" indent="0">
              <a:buNone/>
              <a:defRPr sz="1000" b="0">
                <a:solidFill>
                  <a:schemeClr val="tx1"/>
                </a:solidFill>
                <a:latin typeface="+mn-lt"/>
              </a:defRPr>
            </a:lvl2pPr>
            <a:lvl3pPr marL="0" indent="0">
              <a:buNone/>
              <a:defRPr sz="1000" b="0">
                <a:solidFill>
                  <a:schemeClr val="tx1"/>
                </a:solidFill>
                <a:latin typeface="+mn-lt"/>
              </a:defRPr>
            </a:lvl3pPr>
            <a:lvl4pPr marL="0" indent="0">
              <a:buNone/>
              <a:defRPr sz="1000" b="0">
                <a:solidFill>
                  <a:schemeClr val="tx1"/>
                </a:solidFill>
                <a:latin typeface="+mn-lt"/>
              </a:defRPr>
            </a:lvl4pPr>
            <a:lvl5pPr marL="0" indent="0">
              <a:buNone/>
              <a:tabLst/>
              <a:defRPr sz="1000" b="0">
                <a:solidFill>
                  <a:schemeClr val="tx1"/>
                </a:solidFill>
                <a:latin typeface="+mn-lt"/>
              </a:defRPr>
            </a:lvl5pPr>
            <a:lvl6pPr marL="0" indent="0">
              <a:buNone/>
              <a:defRPr sz="1000" b="0">
                <a:solidFill>
                  <a:schemeClr val="tx1"/>
                </a:solidFill>
                <a:latin typeface="+mn-lt"/>
              </a:defRPr>
            </a:lvl6pPr>
            <a:lvl7pPr marL="0" indent="0">
              <a:buNone/>
              <a:defRPr sz="1000" b="0">
                <a:solidFill>
                  <a:schemeClr val="tx1"/>
                </a:solidFill>
                <a:latin typeface="+mn-lt"/>
              </a:defRPr>
            </a:lvl7pPr>
            <a:lvl8pPr marL="0" indent="0">
              <a:buNone/>
              <a:defRPr sz="1000" b="0">
                <a:solidFill>
                  <a:schemeClr val="tx1"/>
                </a:solidFill>
                <a:latin typeface="+mn-lt"/>
              </a:defRPr>
            </a:lvl8pPr>
            <a:lvl9pPr marL="0" indent="0">
              <a:buNone/>
              <a:defRPr sz="1000" b="0">
                <a:solidFill>
                  <a:schemeClr val="tx1"/>
                </a:solidFill>
                <a:latin typeface="+mn-lt"/>
              </a:defRPr>
            </a:lvl9pPr>
          </a:lstStyle>
          <a:p>
            <a:pPr lvl="0"/>
            <a:r>
              <a:rPr lang="en-GB"/>
              <a:t>Click to edit Master text styles</a:t>
            </a:r>
          </a:p>
        </p:txBody>
      </p:sp>
      <p:sp>
        <p:nvSpPr>
          <p:cNvPr id="56" name="Text Placeholder 2">
            <a:extLst>
              <a:ext uri="{FF2B5EF4-FFF2-40B4-BE49-F238E27FC236}">
                <a16:creationId xmlns:a16="http://schemas.microsoft.com/office/drawing/2014/main" id="{3B08551A-95E2-582D-DD8C-663923467E65}"/>
              </a:ext>
            </a:extLst>
          </p:cNvPr>
          <p:cNvSpPr>
            <a:spLocks noGrp="1"/>
          </p:cNvSpPr>
          <p:nvPr>
            <p:ph type="body" idx="154"/>
          </p:nvPr>
        </p:nvSpPr>
        <p:spPr>
          <a:xfrm>
            <a:off x="9350728" y="5506526"/>
            <a:ext cx="2322576" cy="484632"/>
          </a:xfrm>
        </p:spPr>
        <p:txBody>
          <a:bodyPr anchor="t">
            <a:normAutofit/>
          </a:bodyPr>
          <a:lstStyle>
            <a:lvl1pPr marL="0" indent="0">
              <a:buNone/>
              <a:defRPr sz="1000" b="0">
                <a:solidFill>
                  <a:schemeClr val="tx1"/>
                </a:solidFill>
                <a:latin typeface="Source Sans Pro Light" panose="020B0403030403020204" pitchFamily="34" charset="0"/>
              </a:defRPr>
            </a:lvl1pPr>
            <a:lvl2pPr marL="0" indent="0">
              <a:buNone/>
              <a:defRPr sz="1000" b="0">
                <a:solidFill>
                  <a:schemeClr val="tx1"/>
                </a:solidFill>
                <a:latin typeface="Source Sans Pro Light" panose="020B0403030403020204" pitchFamily="34" charset="0"/>
              </a:defRPr>
            </a:lvl2pPr>
            <a:lvl3pPr marL="0" indent="0">
              <a:buNone/>
              <a:defRPr sz="1000" b="0">
                <a:solidFill>
                  <a:schemeClr val="tx1"/>
                </a:solidFill>
                <a:latin typeface="Source Sans Pro Light" panose="020B0403030403020204" pitchFamily="34" charset="0"/>
              </a:defRPr>
            </a:lvl3pPr>
            <a:lvl4pPr marL="0" indent="0">
              <a:buNone/>
              <a:defRPr sz="1000" b="0">
                <a:solidFill>
                  <a:schemeClr val="tx1"/>
                </a:solidFill>
                <a:latin typeface="Source Sans Pro Light" panose="020B0403030403020204" pitchFamily="34" charset="0"/>
              </a:defRPr>
            </a:lvl4pPr>
            <a:lvl5pPr marL="0" indent="0">
              <a:buNone/>
              <a:tabLst/>
              <a:defRPr sz="1000" b="0">
                <a:solidFill>
                  <a:schemeClr val="tx1"/>
                </a:solidFill>
                <a:latin typeface="Source Sans Pro Light" panose="020B0403030403020204" pitchFamily="34" charset="0"/>
              </a:defRPr>
            </a:lvl5pPr>
            <a:lvl6pPr marL="0" indent="0">
              <a:buNone/>
              <a:defRPr sz="1000" b="0">
                <a:solidFill>
                  <a:schemeClr val="tx1"/>
                </a:solidFill>
                <a:latin typeface="Source Sans Pro Light" panose="020B0403030403020204" pitchFamily="34" charset="0"/>
              </a:defRPr>
            </a:lvl6pPr>
            <a:lvl7pPr marL="0" indent="0">
              <a:buNone/>
              <a:defRPr sz="1000" b="0">
                <a:solidFill>
                  <a:schemeClr val="tx1"/>
                </a:solidFill>
                <a:latin typeface="Source Sans Pro Light" panose="020B0403030403020204" pitchFamily="34" charset="0"/>
              </a:defRPr>
            </a:lvl7pPr>
            <a:lvl8pPr marL="0" indent="0">
              <a:buNone/>
              <a:defRPr sz="1000" b="0">
                <a:solidFill>
                  <a:schemeClr val="tx1"/>
                </a:solidFill>
                <a:latin typeface="Source Sans Pro Light" panose="020B0403030403020204" pitchFamily="34" charset="0"/>
              </a:defRPr>
            </a:lvl8pPr>
            <a:lvl9pPr marL="0" indent="0">
              <a:buNone/>
              <a:defRPr sz="1000" b="0">
                <a:solidFill>
                  <a:schemeClr val="tx1"/>
                </a:solidFill>
                <a:latin typeface="Source Sans Pro Light" panose="020B0403030403020204" pitchFamily="34" charset="0"/>
              </a:defRPr>
            </a:lvl9pPr>
          </a:lstStyle>
          <a:p>
            <a:pPr lvl="0"/>
            <a:r>
              <a:rPr lang="en-GB"/>
              <a:t>Click to edit Master text styles</a:t>
            </a:r>
          </a:p>
        </p:txBody>
      </p:sp>
      <p:sp>
        <p:nvSpPr>
          <p:cNvPr id="4" name="TextBox 3">
            <a:extLst>
              <a:ext uri="{FF2B5EF4-FFF2-40B4-BE49-F238E27FC236}">
                <a16:creationId xmlns:a16="http://schemas.microsoft.com/office/drawing/2014/main" id="{2AFBC495-DAFB-5E68-C43B-ED8905062004}"/>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2520220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989A257-802B-DA3B-691B-FD5E6FBEEE8B}"/>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8F5C2D07-7E20-865C-D76C-7E79762AAB36}"/>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334ABC23-40B0-C8DE-3C12-C3B8015172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7"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7"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TextBox 12">
            <a:extLst>
              <a:ext uri="{FF2B5EF4-FFF2-40B4-BE49-F238E27FC236}">
                <a16:creationId xmlns:a16="http://schemas.microsoft.com/office/drawing/2014/main" id="{28FEDC0B-F8E6-8C85-33CC-DC48FD4DAD9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0100352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column (1/3+2/3)">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828C91-8B6D-0F17-8B7E-839A44C48F40}"/>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CD0E8310-A1BB-5E48-5F98-A3F03225E360}"/>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1BFEF43D-0ED8-F96D-7375-F1DCB91D0B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7661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76613"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726281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7262812"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TextBox 12">
            <a:extLst>
              <a:ext uri="{FF2B5EF4-FFF2-40B4-BE49-F238E27FC236}">
                <a16:creationId xmlns:a16="http://schemas.microsoft.com/office/drawing/2014/main" id="{655D14E1-5F01-2A0C-6C9A-CC9E4A510025}"/>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649480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olumn (2/3+1/3)">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E07FF0-5004-8F46-3E74-C5976737BF2F}"/>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58F4ACF8-4355-56E2-E956-3838FBCFCE3E}"/>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108D8082-A63E-EF2F-001A-5EF9144C7A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289926" y="1643063"/>
            <a:ext cx="3368674"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8289925" y="2103438"/>
            <a:ext cx="3368674"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TextBox 12">
            <a:extLst>
              <a:ext uri="{FF2B5EF4-FFF2-40B4-BE49-F238E27FC236}">
                <a16:creationId xmlns:a16="http://schemas.microsoft.com/office/drawing/2014/main" id="{3960E54C-FC78-01F0-3573-26A9AE079C75}"/>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7502503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AA6B45-DD83-244C-0EBD-A63659ED33CC}"/>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9B5E1DAF-FECF-D1A2-E677-FE12BA5A9175}"/>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7FD3046F-91CB-9734-4726-677BEECF9F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7661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76613"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3382963"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3382963"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297864" y="1643063"/>
            <a:ext cx="336073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297863" y="2103438"/>
            <a:ext cx="3360736"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Box 14">
            <a:extLst>
              <a:ext uri="{FF2B5EF4-FFF2-40B4-BE49-F238E27FC236}">
                <a16:creationId xmlns:a16="http://schemas.microsoft.com/office/drawing/2014/main" id="{C719D502-3495-BFFE-157E-29EED5B535F8}"/>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2697107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32CC373-C5E5-981E-F340-38BC009D7F26}"/>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F643F5F2-FF45-51BF-589D-A5E6698F2168}"/>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97534CFE-73A9-8665-060E-B8780FB528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2414016"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3433424"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3433423" y="2103438"/>
            <a:ext cx="2414016"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6344560"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6344559" y="2103438"/>
            <a:ext cx="2414016"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Text Placeholder 2">
            <a:extLst>
              <a:ext uri="{FF2B5EF4-FFF2-40B4-BE49-F238E27FC236}">
                <a16:creationId xmlns:a16="http://schemas.microsoft.com/office/drawing/2014/main" id="{B4EE0888-3308-D770-BCE9-4A9A5FD60D75}"/>
              </a:ext>
            </a:extLst>
          </p:cNvPr>
          <p:cNvSpPr>
            <a:spLocks noGrp="1"/>
          </p:cNvSpPr>
          <p:nvPr>
            <p:ph type="body" idx="17"/>
          </p:nvPr>
        </p:nvSpPr>
        <p:spPr>
          <a:xfrm>
            <a:off x="9255696" y="1643063"/>
            <a:ext cx="241401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18" name="Content Placeholder 3">
            <a:extLst>
              <a:ext uri="{FF2B5EF4-FFF2-40B4-BE49-F238E27FC236}">
                <a16:creationId xmlns:a16="http://schemas.microsoft.com/office/drawing/2014/main" id="{E72EE0F1-DBC3-84D2-AB13-95D1107646F1}"/>
              </a:ext>
            </a:extLst>
          </p:cNvPr>
          <p:cNvSpPr>
            <a:spLocks noGrp="1"/>
          </p:cNvSpPr>
          <p:nvPr>
            <p:ph sz="half" idx="18"/>
          </p:nvPr>
        </p:nvSpPr>
        <p:spPr>
          <a:xfrm>
            <a:off x="9255695" y="2103438"/>
            <a:ext cx="2414016"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Box 14">
            <a:extLst>
              <a:ext uri="{FF2B5EF4-FFF2-40B4-BE49-F238E27FC236}">
                <a16:creationId xmlns:a16="http://schemas.microsoft.com/office/drawing/2014/main" id="{E3C192B0-4F18-6219-4E46-35768B556799}"/>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0905098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A7277C2-99B0-E711-6B94-88AC911F8452}"/>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1BC5D5A9-567A-2A37-6CED-15B04F7F38C2}"/>
              </a:ext>
            </a:extLst>
          </p:cNvPr>
          <p:cNvSpPr>
            <a:spLocks noGrp="1"/>
          </p:cNvSpPr>
          <p:nvPr userDrawn="1">
            <p:ph type="title"/>
          </p:nvPr>
        </p:nvSpPr>
        <p:spPr/>
        <p:txBody>
          <a:bodyPr/>
          <a:lstStyle>
            <a:lvl1pPr>
              <a:defRPr>
                <a:solidFill>
                  <a:schemeClr val="tx1"/>
                </a:solidFill>
              </a:defRPr>
            </a:lvl1pPr>
          </a:lstStyle>
          <a:p>
            <a:r>
              <a:rPr lang="en-GB" dirty="0"/>
              <a:t>Click to edit Master title style</a:t>
            </a:r>
            <a:endParaRPr lang="en-US" dirty="0"/>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userDrawn="1">
            <p:ph type="sldNum" sz="quarter" idx="12"/>
          </p:nvPr>
        </p:nvSpPr>
        <p:spPr/>
        <p:txBody>
          <a:bodyPr/>
          <a:lstStyle/>
          <a:p>
            <a:fld id="{339C9110-F427-4586-9638-A5638F41FBCD}" type="slidenum">
              <a:rPr lang="en-US" smtClean="0"/>
              <a:t>‹#›</a:t>
            </a:fld>
            <a:endParaRPr lang="en-US"/>
          </a:p>
        </p:txBody>
      </p:sp>
      <p:sp>
        <p:nvSpPr>
          <p:cNvPr id="3" name="TextBox 2">
            <a:extLst>
              <a:ext uri="{FF2B5EF4-FFF2-40B4-BE49-F238E27FC236}">
                <a16:creationId xmlns:a16="http://schemas.microsoft.com/office/drawing/2014/main" id="{248A983B-A294-F424-8186-6A641A1286A2}"/>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4987126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ox content - 2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AD0F90E-1530-35F2-3156-E61551730E91}"/>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D5C77C8F-51B0-010D-DCC1-67FCE6B3FF7D}"/>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C9ABF4F6-9450-6CD6-CB39-890C4B54A8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4" name="Rectangle 13">
            <a:extLst>
              <a:ext uri="{FF2B5EF4-FFF2-40B4-BE49-F238E27FC236}">
                <a16:creationId xmlns:a16="http://schemas.microsoft.com/office/drawing/2014/main" id="{4185A964-1373-5460-06ED-920B30637ADF}"/>
              </a:ext>
            </a:extLst>
          </p:cNvPr>
          <p:cNvSpPr/>
          <p:nvPr userDrawn="1"/>
        </p:nvSpPr>
        <p:spPr>
          <a:xfrm>
            <a:off x="6338889" y="1490963"/>
            <a:ext cx="5337999"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E2ED48-FCBA-4E71-788C-9526F92CF97B}"/>
              </a:ext>
            </a:extLst>
          </p:cNvPr>
          <p:cNvSpPr/>
          <p:nvPr userDrawn="1"/>
        </p:nvSpPr>
        <p:spPr>
          <a:xfrm>
            <a:off x="521185" y="1490963"/>
            <a:ext cx="5331928"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690563" y="1643063"/>
            <a:ext cx="496519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690562" y="2103438"/>
            <a:ext cx="4965192"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522987" y="1643063"/>
            <a:ext cx="4965192"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522987" y="2103438"/>
            <a:ext cx="4965192"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Box 14">
            <a:extLst>
              <a:ext uri="{FF2B5EF4-FFF2-40B4-BE49-F238E27FC236}">
                <a16:creationId xmlns:a16="http://schemas.microsoft.com/office/drawing/2014/main" id="{F187AC10-642D-985D-3CA1-9CE4058B720D}"/>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6927120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x content - 3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741383-3EF5-B402-F919-454C9DC9B393}"/>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92E36F31-4760-0FE9-00A7-6C2E0695D1A1}"/>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DA0BBF49-FAD6-7927-3FFA-D13B0D96D3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6" name="Rectangle 15">
            <a:extLst>
              <a:ext uri="{FF2B5EF4-FFF2-40B4-BE49-F238E27FC236}">
                <a16:creationId xmlns:a16="http://schemas.microsoft.com/office/drawing/2014/main" id="{5AB3B714-8463-70BA-2EAD-5E6CCDD183F1}"/>
              </a:ext>
            </a:extLst>
          </p:cNvPr>
          <p:cNvSpPr/>
          <p:nvPr userDrawn="1"/>
        </p:nvSpPr>
        <p:spPr>
          <a:xfrm>
            <a:off x="4406900" y="1490963"/>
            <a:ext cx="3382963"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0E0882-A5B8-B046-8C2A-3BE4CFD04E89}"/>
              </a:ext>
            </a:extLst>
          </p:cNvPr>
          <p:cNvSpPr/>
          <p:nvPr userDrawn="1"/>
        </p:nvSpPr>
        <p:spPr>
          <a:xfrm>
            <a:off x="8289925" y="1490963"/>
            <a:ext cx="3379787"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23957A-3619-C6BC-7391-C099B6B6FDDF}"/>
              </a:ext>
            </a:extLst>
          </p:cNvPr>
          <p:cNvSpPr/>
          <p:nvPr userDrawn="1"/>
        </p:nvSpPr>
        <p:spPr>
          <a:xfrm>
            <a:off x="521185" y="1490963"/>
            <a:ext cx="3382478"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704088"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704088" y="2103438"/>
            <a:ext cx="3035808"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586224"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586224" y="2103438"/>
            <a:ext cx="3035808"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8481083" y="1643063"/>
            <a:ext cx="3035808"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8481083" y="2103438"/>
            <a:ext cx="3035808"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Box 17">
            <a:extLst>
              <a:ext uri="{FF2B5EF4-FFF2-40B4-BE49-F238E27FC236}">
                <a16:creationId xmlns:a16="http://schemas.microsoft.com/office/drawing/2014/main" id="{CEA06320-8155-CD91-417F-8EAF88869536}"/>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4240570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609600" y="2133600"/>
            <a:ext cx="10972800" cy="4076700"/>
          </a:xfrm>
        </p:spPr>
        <p:txBody>
          <a:bodyPr/>
          <a:lstStyle>
            <a:lvl1pPr marL="0" indent="0">
              <a:spcAft>
                <a:spcPts val="1800"/>
              </a:spcAft>
              <a:buNone/>
              <a:defRPr/>
            </a:lvl1pPr>
            <a:lvl2pPr marL="285750" indent="0">
              <a:spcAft>
                <a:spcPts val="1800"/>
              </a:spcAft>
              <a:buNone/>
              <a:defRPr/>
            </a:lvl2pPr>
            <a:lvl3pPr marL="628650" indent="0">
              <a:spcAft>
                <a:spcPts val="1800"/>
              </a:spcAft>
              <a:buNone/>
              <a:defRPr/>
            </a:lvl3pPr>
            <a:lvl4pPr marL="914400" indent="0">
              <a:spcAft>
                <a:spcPts val="1800"/>
              </a:spcAft>
              <a:buNone/>
              <a:defRPr/>
            </a:lvl4pPr>
            <a:lvl5pPr marL="1143000" indent="0">
              <a:spcAft>
                <a:spcPts val="1800"/>
              </a:spcAft>
              <a:buNone/>
              <a:defRPr/>
            </a:lvl5pPr>
          </a:lstStyle>
          <a:p>
            <a:pPr lvl="0"/>
            <a:r>
              <a:rPr lang="en-US"/>
              <a:t>Enter text or click icon to add media</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609600" y="1455968"/>
            <a:ext cx="10972800" cy="258532"/>
          </a:xfrm>
        </p:spPr>
        <p:txBody>
          <a:bodyPr/>
          <a:lstStyle>
            <a:lvl1pPr marL="0" indent="0">
              <a:buNone/>
              <a:defRPr sz="1200" b="1" i="0" cap="all" spc="300" baseline="0"/>
            </a:lvl1pPr>
          </a:lstStyle>
          <a:p>
            <a:pPr lvl="0"/>
            <a:r>
              <a:rPr lang="en-US"/>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BB6A92C4-3991-4546-B9BF-0AD738BD844B}" type="datetime1">
              <a:rPr lang="en-US" smtClean="0"/>
              <a:t>8/26/2023</a:t>
            </a:fld>
            <a:endParaRPr lang="en-US"/>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164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userDrawn="1">
          <p15:clr>
            <a:srgbClr val="9FCC3B"/>
          </p15:clr>
        </p15:guide>
        <p15:guide id="2" orient="horz" pos="1128" userDrawn="1">
          <p15:clr>
            <a:srgbClr val="9FCC3B"/>
          </p15:clr>
        </p15:guide>
        <p15:guide id="3" orient="horz" pos="134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ox content - 4 colum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1028F1D-50BE-5600-C8EA-AA395B996522}"/>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0D670CB1-965D-9F63-C7BB-87E6FB9FB929}"/>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A71A2CAD-5182-A8C3-B106-C5D787B31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1" name="Rectangle 20">
            <a:extLst>
              <a:ext uri="{FF2B5EF4-FFF2-40B4-BE49-F238E27FC236}">
                <a16:creationId xmlns:a16="http://schemas.microsoft.com/office/drawing/2014/main" id="{CEE5E602-EC8A-E271-0B81-1494CCB15B0A}"/>
              </a:ext>
            </a:extLst>
          </p:cNvPr>
          <p:cNvSpPr/>
          <p:nvPr userDrawn="1"/>
        </p:nvSpPr>
        <p:spPr>
          <a:xfrm>
            <a:off x="3383407" y="1490963"/>
            <a:ext cx="2469706"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13CBEE-2E4B-7D2B-899E-CCABA7B4DFFE}"/>
              </a:ext>
            </a:extLst>
          </p:cNvPr>
          <p:cNvSpPr/>
          <p:nvPr userDrawn="1"/>
        </p:nvSpPr>
        <p:spPr>
          <a:xfrm>
            <a:off x="6343650"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0B8B95-DDEE-3232-04A3-640DDBCEA4ED}"/>
              </a:ext>
            </a:extLst>
          </p:cNvPr>
          <p:cNvSpPr/>
          <p:nvPr userDrawn="1"/>
        </p:nvSpPr>
        <p:spPr>
          <a:xfrm>
            <a:off x="9200832"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3FA938-C0C5-D83E-2C38-C04214DDC4AB}"/>
              </a:ext>
            </a:extLst>
          </p:cNvPr>
          <p:cNvSpPr/>
          <p:nvPr userDrawn="1"/>
        </p:nvSpPr>
        <p:spPr>
          <a:xfrm>
            <a:off x="521185" y="1490963"/>
            <a:ext cx="2468880" cy="463600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704088"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704088" y="2103438"/>
            <a:ext cx="2103120"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3575304"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3575304" y="2103438"/>
            <a:ext cx="2103120"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Text Placeholder 2">
            <a:extLst>
              <a:ext uri="{FF2B5EF4-FFF2-40B4-BE49-F238E27FC236}">
                <a16:creationId xmlns:a16="http://schemas.microsoft.com/office/drawing/2014/main" id="{EFDC7BDB-A782-C812-7E6A-2FB86DA4BC85}"/>
              </a:ext>
            </a:extLst>
          </p:cNvPr>
          <p:cNvSpPr>
            <a:spLocks noGrp="1"/>
          </p:cNvSpPr>
          <p:nvPr>
            <p:ph type="body" idx="15"/>
          </p:nvPr>
        </p:nvSpPr>
        <p:spPr>
          <a:xfrm>
            <a:off x="6528689"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14" name="Content Placeholder 3">
            <a:extLst>
              <a:ext uri="{FF2B5EF4-FFF2-40B4-BE49-F238E27FC236}">
                <a16:creationId xmlns:a16="http://schemas.microsoft.com/office/drawing/2014/main" id="{A7F39158-68D2-78B1-E01D-E1264144C191}"/>
              </a:ext>
            </a:extLst>
          </p:cNvPr>
          <p:cNvSpPr>
            <a:spLocks noGrp="1"/>
          </p:cNvSpPr>
          <p:nvPr>
            <p:ph sz="half" idx="16"/>
          </p:nvPr>
        </p:nvSpPr>
        <p:spPr>
          <a:xfrm>
            <a:off x="6528689" y="2103438"/>
            <a:ext cx="2103120"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Text Placeholder 2">
            <a:extLst>
              <a:ext uri="{FF2B5EF4-FFF2-40B4-BE49-F238E27FC236}">
                <a16:creationId xmlns:a16="http://schemas.microsoft.com/office/drawing/2014/main" id="{B4EE0888-3308-D770-BCE9-4A9A5FD60D75}"/>
              </a:ext>
            </a:extLst>
          </p:cNvPr>
          <p:cNvSpPr>
            <a:spLocks noGrp="1"/>
          </p:cNvSpPr>
          <p:nvPr>
            <p:ph type="body" idx="17"/>
          </p:nvPr>
        </p:nvSpPr>
        <p:spPr>
          <a:xfrm>
            <a:off x="9390888" y="1643063"/>
            <a:ext cx="2103120"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18" name="Content Placeholder 3">
            <a:extLst>
              <a:ext uri="{FF2B5EF4-FFF2-40B4-BE49-F238E27FC236}">
                <a16:creationId xmlns:a16="http://schemas.microsoft.com/office/drawing/2014/main" id="{E72EE0F1-DBC3-84D2-AB13-95D1107646F1}"/>
              </a:ext>
            </a:extLst>
          </p:cNvPr>
          <p:cNvSpPr>
            <a:spLocks noGrp="1"/>
          </p:cNvSpPr>
          <p:nvPr>
            <p:ph sz="half" idx="18"/>
          </p:nvPr>
        </p:nvSpPr>
        <p:spPr>
          <a:xfrm>
            <a:off x="9390888" y="2103438"/>
            <a:ext cx="2103120"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Box 15">
            <a:extLst>
              <a:ext uri="{FF2B5EF4-FFF2-40B4-BE49-F238E27FC236}">
                <a16:creationId xmlns:a16="http://schemas.microsoft.com/office/drawing/2014/main" id="{83B635CA-DBF1-2A02-853E-4271368C4BB0}"/>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42411249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INICAL USE ONLY - 2 column">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F6AB082-8D69-A40E-EF13-0EA8BDD9E0D0}"/>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CF9DC082-7215-F550-C48E-36425FF0FCAE}"/>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4F3D8D8F-BF04-B530-8319-0074F28E6D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6343651" y="1643063"/>
            <a:ext cx="5325428"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GB"/>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6343650" y="2103438"/>
            <a:ext cx="5325428"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TextBox 12">
            <a:extLst>
              <a:ext uri="{FF2B5EF4-FFF2-40B4-BE49-F238E27FC236}">
                <a16:creationId xmlns:a16="http://schemas.microsoft.com/office/drawing/2014/main" id="{28FEDC0B-F8E6-8C85-33CC-DC48FD4DAD9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7990820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INICAL USE ONLY - 2 column (1/3+2/3)">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E94ED9-E13D-FA93-F79B-63FA3C7FE111}"/>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BF398195-6D05-5D94-6E7C-3A232AACA4D3}"/>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ABDA6736-CECA-D7E4-DE0A-D7D7338483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9" y="1643063"/>
            <a:ext cx="338137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8" y="2103438"/>
            <a:ext cx="338137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4406901" y="1643063"/>
            <a:ext cx="7262812"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GB"/>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4406900" y="2103438"/>
            <a:ext cx="7262812"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TextBox 12">
            <a:extLst>
              <a:ext uri="{FF2B5EF4-FFF2-40B4-BE49-F238E27FC236}">
                <a16:creationId xmlns:a16="http://schemas.microsoft.com/office/drawing/2014/main" id="{655D14E1-5F01-2A0C-6C9A-CC9E4A510025}"/>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1801014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INICAL USE ONLY - 2 column (2/3+1/3)">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FBF3C65-6F14-673E-8D38-6BC32F895FBA}"/>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9FA2691B-8661-31C7-15E7-7E0DE1FEDCE8}"/>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0A5E72DA-581F-BA5B-494F-A8986BDC5D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11147425" cy="733425"/>
          </a:xfrm>
        </p:spPr>
        <p:txBody>
          <a:bodyPr/>
          <a:lstStyle>
            <a:lvl1pPr>
              <a:defRPr>
                <a:solidFill>
                  <a:schemeClr val="bg1"/>
                </a:solidFill>
              </a:defRPr>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2">
            <a:extLst>
              <a:ext uri="{FF2B5EF4-FFF2-40B4-BE49-F238E27FC236}">
                <a16:creationId xmlns:a16="http://schemas.microsoft.com/office/drawing/2014/main" id="{B5A04ACA-E0CC-89BA-87F6-9AA473DFF8EB}"/>
              </a:ext>
            </a:extLst>
          </p:cNvPr>
          <p:cNvSpPr>
            <a:spLocks noGrp="1"/>
          </p:cNvSpPr>
          <p:nvPr>
            <p:ph type="body" idx="13"/>
          </p:nvPr>
        </p:nvSpPr>
        <p:spPr>
          <a:xfrm>
            <a:off x="8289925" y="1643063"/>
            <a:ext cx="3368675" cy="365760"/>
          </a:xfrm>
        </p:spPr>
        <p:txBody>
          <a:bodyPr anchor="b">
            <a:normAutofit/>
          </a:bodyPr>
          <a:lstStyle>
            <a:lvl1pPr marL="0" indent="0">
              <a:buNone/>
              <a:defRPr sz="1600" b="0">
                <a:solidFill>
                  <a:schemeClr val="bg1"/>
                </a:solidFill>
                <a:latin typeface="Source Sans Pro SemiBold" panose="020B0603030403020204" pitchFamily="34" charset="0"/>
              </a:defRPr>
            </a:lvl1pPr>
            <a:lvl2pPr marL="0" indent="0">
              <a:buNone/>
              <a:defRPr sz="1600" b="0">
                <a:solidFill>
                  <a:schemeClr val="bg1"/>
                </a:solidFill>
                <a:latin typeface="Source Sans Pro SemiBold" panose="020B0603030403020204" pitchFamily="34" charset="0"/>
              </a:defRPr>
            </a:lvl2pPr>
            <a:lvl3pPr marL="0" indent="0">
              <a:buNone/>
              <a:defRPr sz="1600" b="0">
                <a:solidFill>
                  <a:schemeClr val="bg1"/>
                </a:solidFill>
                <a:latin typeface="Source Sans Pro SemiBold" panose="020B0603030403020204" pitchFamily="34" charset="0"/>
              </a:defRPr>
            </a:lvl3pPr>
            <a:lvl4pPr marL="0" indent="0">
              <a:buNone/>
              <a:defRPr sz="1600" b="0">
                <a:solidFill>
                  <a:schemeClr val="bg1"/>
                </a:solidFill>
                <a:latin typeface="Source Sans Pro SemiBold" panose="020B0603030403020204" pitchFamily="34" charset="0"/>
              </a:defRPr>
            </a:lvl4pPr>
            <a:lvl5pPr marL="0" indent="0">
              <a:buNone/>
              <a:tabLst/>
              <a:defRPr sz="1600" b="0">
                <a:solidFill>
                  <a:schemeClr val="bg1"/>
                </a:solidFill>
                <a:latin typeface="Source Sans Pro SemiBold" panose="020B0603030403020204" pitchFamily="34" charset="0"/>
              </a:defRPr>
            </a:lvl5pPr>
            <a:lvl6pPr marL="0" indent="0">
              <a:buNone/>
              <a:defRPr sz="1600" b="0">
                <a:solidFill>
                  <a:schemeClr val="bg1"/>
                </a:solidFill>
                <a:latin typeface="Source Sans Pro SemiBold" panose="020B0603030403020204" pitchFamily="34" charset="0"/>
              </a:defRPr>
            </a:lvl6pPr>
            <a:lvl7pPr marL="0" indent="0">
              <a:buNone/>
              <a:defRPr sz="1600" b="0">
                <a:solidFill>
                  <a:schemeClr val="bg1"/>
                </a:solidFill>
                <a:latin typeface="Source Sans Pro SemiBold" panose="020B0603030403020204" pitchFamily="34" charset="0"/>
              </a:defRPr>
            </a:lvl7pPr>
            <a:lvl8pPr marL="0" indent="0">
              <a:buNone/>
              <a:defRPr sz="1600" b="0">
                <a:solidFill>
                  <a:schemeClr val="bg1"/>
                </a:solidFill>
                <a:latin typeface="Source Sans Pro SemiBold" panose="020B0603030403020204" pitchFamily="34" charset="0"/>
              </a:defRPr>
            </a:lvl8pPr>
            <a:lvl9pPr marL="0" indent="0">
              <a:buNone/>
              <a:defRPr sz="1600" b="0">
                <a:solidFill>
                  <a:schemeClr val="bg1"/>
                </a:solidFill>
                <a:latin typeface="Source Sans Pro SemiBold" panose="020B0603030403020204" pitchFamily="34" charset="0"/>
              </a:defRPr>
            </a:lvl9pPr>
          </a:lstStyle>
          <a:p>
            <a:pPr lvl="0"/>
            <a:r>
              <a:rPr lang="en-GB"/>
              <a:t>Click to edit Master text styles</a:t>
            </a:r>
          </a:p>
        </p:txBody>
      </p:sp>
      <p:sp>
        <p:nvSpPr>
          <p:cNvPr id="6" name="Content Placeholder 3">
            <a:extLst>
              <a:ext uri="{FF2B5EF4-FFF2-40B4-BE49-F238E27FC236}">
                <a16:creationId xmlns:a16="http://schemas.microsoft.com/office/drawing/2014/main" id="{44C2E85F-8557-B38F-5510-2879FBEAC98F}"/>
              </a:ext>
            </a:extLst>
          </p:cNvPr>
          <p:cNvSpPr>
            <a:spLocks noGrp="1"/>
          </p:cNvSpPr>
          <p:nvPr>
            <p:ph sz="half" idx="14"/>
          </p:nvPr>
        </p:nvSpPr>
        <p:spPr>
          <a:xfrm>
            <a:off x="8289924" y="2103438"/>
            <a:ext cx="3368675" cy="38846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TextBox 12">
            <a:extLst>
              <a:ext uri="{FF2B5EF4-FFF2-40B4-BE49-F238E27FC236}">
                <a16:creationId xmlns:a16="http://schemas.microsoft.com/office/drawing/2014/main" id="{3960E54C-FC78-01F0-3573-26A9AE079C75}"/>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42691817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 call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7CBFC24-5187-1C0B-DE31-E9FEC1067421}"/>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F44EA19D-CD11-FD85-FF09-E5E801E299FA}"/>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C9B4E40D-AB13-00AE-73B2-158CB8ECF8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3" name="Rectangle 12">
            <a:extLst>
              <a:ext uri="{FF2B5EF4-FFF2-40B4-BE49-F238E27FC236}">
                <a16:creationId xmlns:a16="http://schemas.microsoft.com/office/drawing/2014/main" id="{7D335035-AE9D-D29D-A2EB-0F3C45FB3AC8}"/>
              </a:ext>
            </a:extLst>
          </p:cNvPr>
          <p:cNvSpPr/>
          <p:nvPr userDrawn="1"/>
        </p:nvSpPr>
        <p:spPr bwMode="white">
          <a:xfrm>
            <a:off x="6096000" y="0"/>
            <a:ext cx="6096000" cy="6308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5330826"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endParaRPr lang="en-US" dirty="0"/>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6" name="Text Placeholder 15">
            <a:extLst>
              <a:ext uri="{FF2B5EF4-FFF2-40B4-BE49-F238E27FC236}">
                <a16:creationId xmlns:a16="http://schemas.microsoft.com/office/drawing/2014/main" id="{EC5BB3B8-F915-A948-801F-FA5A8918428D}"/>
              </a:ext>
            </a:extLst>
          </p:cNvPr>
          <p:cNvSpPr>
            <a:spLocks noGrp="1"/>
          </p:cNvSpPr>
          <p:nvPr>
            <p:ph type="body" sz="quarter" idx="17"/>
          </p:nvPr>
        </p:nvSpPr>
        <p:spPr>
          <a:xfrm>
            <a:off x="6457743" y="365125"/>
            <a:ext cx="5211969"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TextBox 13">
            <a:extLst>
              <a:ext uri="{FF2B5EF4-FFF2-40B4-BE49-F238E27FC236}">
                <a16:creationId xmlns:a16="http://schemas.microsoft.com/office/drawing/2014/main" id="{B7F780C1-8E3A-DF76-6E31-D1F9E49F969B}"/>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5792068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 callout (2/3+1/3) ">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A1E809E-2218-52E6-8E9C-45E764C178B7}"/>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3D427D58-4DD1-0FF2-AE18-CA8E0C4EE84D}"/>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69F71672-B597-CDDC-47E4-AD67CD7EA9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4" name="Rectangle 13">
            <a:extLst>
              <a:ext uri="{FF2B5EF4-FFF2-40B4-BE49-F238E27FC236}">
                <a16:creationId xmlns:a16="http://schemas.microsoft.com/office/drawing/2014/main" id="{5D5E8EFA-2186-FF48-7363-5204A322B587}"/>
              </a:ext>
            </a:extLst>
          </p:cNvPr>
          <p:cNvSpPr/>
          <p:nvPr userDrawn="1"/>
        </p:nvSpPr>
        <p:spPr bwMode="white">
          <a:xfrm>
            <a:off x="8174416" y="0"/>
            <a:ext cx="4017585" cy="6308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7267576"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726757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7267576"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5" name="Text Placeholder 15">
            <a:extLst>
              <a:ext uri="{FF2B5EF4-FFF2-40B4-BE49-F238E27FC236}">
                <a16:creationId xmlns:a16="http://schemas.microsoft.com/office/drawing/2014/main" id="{BD0AA8AC-E3E1-9106-2D45-EBFE63E60433}"/>
              </a:ext>
            </a:extLst>
          </p:cNvPr>
          <p:cNvSpPr>
            <a:spLocks noGrp="1"/>
          </p:cNvSpPr>
          <p:nvPr>
            <p:ph type="body" sz="quarter" idx="17"/>
          </p:nvPr>
        </p:nvSpPr>
        <p:spPr>
          <a:xfrm>
            <a:off x="8536742" y="365125"/>
            <a:ext cx="3132970"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TextBox 5">
            <a:extLst>
              <a:ext uri="{FF2B5EF4-FFF2-40B4-BE49-F238E27FC236}">
                <a16:creationId xmlns:a16="http://schemas.microsoft.com/office/drawing/2014/main" id="{D82EFF39-5370-03C4-B4B2-1BF28F3934D6}"/>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30194340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 callout (1/3+2/3) ">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2AD22F-FEBA-3F70-3CDB-393BB7BC2728}"/>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99EAEC67-6298-CC27-4DED-D1B324A563E2}"/>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40D92B18-311F-1485-4A6C-3668F96603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3" name="Rectangle 12">
            <a:extLst>
              <a:ext uri="{FF2B5EF4-FFF2-40B4-BE49-F238E27FC236}">
                <a16:creationId xmlns:a16="http://schemas.microsoft.com/office/drawing/2014/main" id="{7D335035-AE9D-D29D-A2EB-0F3C45FB3AC8}"/>
              </a:ext>
            </a:extLst>
          </p:cNvPr>
          <p:cNvSpPr/>
          <p:nvPr userDrawn="1"/>
        </p:nvSpPr>
        <p:spPr bwMode="white">
          <a:xfrm>
            <a:off x="4406900" y="0"/>
            <a:ext cx="7785098" cy="6309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7" y="365125"/>
            <a:ext cx="3381375"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3381375"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3381375"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6" name="Text Placeholder 15">
            <a:extLst>
              <a:ext uri="{FF2B5EF4-FFF2-40B4-BE49-F238E27FC236}">
                <a16:creationId xmlns:a16="http://schemas.microsoft.com/office/drawing/2014/main" id="{2752D9BB-8F5F-CF62-A873-F5B27CED1202}"/>
              </a:ext>
            </a:extLst>
          </p:cNvPr>
          <p:cNvSpPr>
            <a:spLocks noGrp="1"/>
          </p:cNvSpPr>
          <p:nvPr>
            <p:ph type="body" sz="quarter" idx="17"/>
          </p:nvPr>
        </p:nvSpPr>
        <p:spPr>
          <a:xfrm>
            <a:off x="4791456" y="365125"/>
            <a:ext cx="6885432"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TextBox 16">
            <a:extLst>
              <a:ext uri="{FF2B5EF4-FFF2-40B4-BE49-F238E27FC236}">
                <a16:creationId xmlns:a16="http://schemas.microsoft.com/office/drawing/2014/main" id="{2A06A5D7-3F73-0516-8F72-721CBE107B61}"/>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11248544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llout + image - purple">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D34C764-E0EB-2208-0243-AFF84877397B}"/>
              </a:ext>
            </a:extLst>
          </p:cNvPr>
          <p:cNvSpPr>
            <a:spLocks noGrp="1"/>
          </p:cNvSpPr>
          <p:nvPr>
            <p:ph type="dt" sz="half" idx="10"/>
          </p:nvPr>
        </p:nvSpPr>
        <p:spPr>
          <a:xfrm>
            <a:off x="6105469" y="6455664"/>
            <a:ext cx="755566" cy="25603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Month Year</a:t>
            </a:r>
            <a:endParaRPr lang="en-US" dirty="0"/>
          </a:p>
        </p:txBody>
      </p:sp>
      <p:sp>
        <p:nvSpPr>
          <p:cNvPr id="5" name="Footer Placeholder 4">
            <a:extLst>
              <a:ext uri="{FF2B5EF4-FFF2-40B4-BE49-F238E27FC236}">
                <a16:creationId xmlns:a16="http://schemas.microsoft.com/office/drawing/2014/main" id="{EC23356B-2BE3-431E-E7B2-89F7228FE33C}"/>
              </a:ext>
            </a:extLst>
          </p:cNvPr>
          <p:cNvSpPr>
            <a:spLocks noGrp="1"/>
          </p:cNvSpPr>
          <p:nvPr>
            <p:ph type="ftr" sz="quarter" idx="11"/>
          </p:nvPr>
        </p:nvSpPr>
        <p:spPr>
          <a:xfrm>
            <a:off x="2185415" y="6455664"/>
            <a:ext cx="3742309" cy="25603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5" algn="l"/>
            <a:r>
              <a:rPr lang="en-US" dirty="0"/>
              <a:t>Presentation name | Month Year  Use Insert Header/Footer to update the disclosure</a:t>
            </a:r>
          </a:p>
        </p:txBody>
      </p:sp>
      <p:sp>
        <p:nvSpPr>
          <p:cNvPr id="6" name="Slide Number Placeholder 5">
            <a:extLst>
              <a:ext uri="{FF2B5EF4-FFF2-40B4-BE49-F238E27FC236}">
                <a16:creationId xmlns:a16="http://schemas.microsoft.com/office/drawing/2014/main" id="{C916EB99-05F0-2B87-8138-B360AE99BFB1}"/>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339C9110-F427-4586-9638-A5638F41FBCD}" type="slidenum">
              <a:rPr lang="en-US" smtClean="0"/>
              <a:pPr/>
              <a:t>‹#›</a:t>
            </a:fld>
            <a:endParaRPr lang="en-US" dirty="0"/>
          </a:p>
        </p:txBody>
      </p:sp>
      <p:sp>
        <p:nvSpPr>
          <p:cNvPr id="12" name="Picture Placeholder 6">
            <a:extLst>
              <a:ext uri="{FF2B5EF4-FFF2-40B4-BE49-F238E27FC236}">
                <a16:creationId xmlns:a16="http://schemas.microsoft.com/office/drawing/2014/main" id="{FD129438-6810-41AE-4B97-03F63E0C9184}"/>
              </a:ext>
            </a:extLst>
          </p:cNvPr>
          <p:cNvSpPr>
            <a:spLocks noGrp="1"/>
          </p:cNvSpPr>
          <p:nvPr>
            <p:ph type="pic" sz="quarter" idx="16"/>
          </p:nvPr>
        </p:nvSpPr>
        <p:spPr>
          <a:xfrm>
            <a:off x="6343650" y="188455"/>
            <a:ext cx="5664900" cy="6120270"/>
          </a:xfrm>
          <a:prstGeom prst="roundRect">
            <a:avLst>
              <a:gd name="adj" fmla="val 3495"/>
            </a:avLst>
          </a:prstGeom>
        </p:spPr>
        <p:txBody>
          <a:bodyPr anchor="ctr">
            <a:noAutofit/>
          </a:bodyPr>
          <a:lstStyle>
            <a:lvl1pPr algn="ctr">
              <a:defRPr>
                <a:solidFill>
                  <a:schemeClr val="bg1"/>
                </a:solidFill>
              </a:defRPr>
            </a:lvl1pPr>
          </a:lstStyle>
          <a:p>
            <a:r>
              <a:rPr lang="en-GB"/>
              <a:t>Click icon to add picture</a:t>
            </a:r>
            <a:endParaRPr lang="en-US"/>
          </a:p>
        </p:txBody>
      </p:sp>
      <p:sp>
        <p:nvSpPr>
          <p:cNvPr id="16" name="Text Placeholder 15">
            <a:extLst>
              <a:ext uri="{FF2B5EF4-FFF2-40B4-BE49-F238E27FC236}">
                <a16:creationId xmlns:a16="http://schemas.microsoft.com/office/drawing/2014/main" id="{EE8BCADA-5B32-EE1D-4D6D-EDAFF30E086B}"/>
              </a:ext>
            </a:extLst>
          </p:cNvPr>
          <p:cNvSpPr>
            <a:spLocks noGrp="1"/>
          </p:cNvSpPr>
          <p:nvPr>
            <p:ph type="body" sz="quarter" idx="17"/>
          </p:nvPr>
        </p:nvSpPr>
        <p:spPr>
          <a:xfrm>
            <a:off x="518159" y="365125"/>
            <a:ext cx="5334954" cy="5622925"/>
          </a:xfrm>
        </p:spPr>
        <p:txBody>
          <a:bodyPr anchor="ctr" anchorCtr="0">
            <a:normAutofit/>
          </a:bodyPr>
          <a:lstStyle>
            <a:lvl1pPr>
              <a:defRPr sz="3200">
                <a:solidFill>
                  <a:schemeClr val="bg1"/>
                </a:solidFill>
                <a:latin typeface="Source Sans Pro Light" panose="020B0403030403020204" pitchFamily="34" charset="0"/>
              </a:defRPr>
            </a:lvl1pPr>
            <a:lvl2pPr>
              <a:defRPr sz="3200">
                <a:solidFill>
                  <a:schemeClr val="bg1"/>
                </a:solidFill>
                <a:latin typeface="Source Sans Pro Light" panose="020B0403030403020204" pitchFamily="34" charset="0"/>
              </a:defRPr>
            </a:lvl2pPr>
            <a:lvl3pPr>
              <a:defRPr sz="2800">
                <a:solidFill>
                  <a:schemeClr val="bg1"/>
                </a:solidFill>
                <a:latin typeface="Source Sans Pro Light" panose="020B0403030403020204" pitchFamily="34" charset="0"/>
              </a:defRPr>
            </a:lvl3pPr>
            <a:lvl4pPr>
              <a:defRPr sz="2400">
                <a:solidFill>
                  <a:schemeClr val="bg1"/>
                </a:solidFill>
                <a:latin typeface="Source Sans Pro Light" panose="020B0403030403020204" pitchFamily="34" charset="0"/>
              </a:defRPr>
            </a:lvl4pPr>
            <a:lvl5pPr>
              <a:defRPr sz="1600">
                <a:solidFill>
                  <a:schemeClr val="bg1"/>
                </a:solidFill>
                <a:latin typeface="Source Sans Pro Light" panose="020B0403030403020204" pitchFamily="34" charset="0"/>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extBox 1">
            <a:extLst>
              <a:ext uri="{FF2B5EF4-FFF2-40B4-BE49-F238E27FC236}">
                <a16:creationId xmlns:a16="http://schemas.microsoft.com/office/drawing/2014/main" id="{F5F65EFF-2813-2742-73D8-B8564116E54A}"/>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lgn="r">
              <a:defRPr sz="800">
                <a:solidFill>
                  <a:schemeClr val="bg1"/>
                </a:solidFill>
              </a:defRPr>
            </a:lvl2pPr>
            <a:lvl3pPr marL="0" algn="r">
              <a:defRPr sz="800">
                <a:solidFill>
                  <a:schemeClr val="bg1"/>
                </a:solidFill>
              </a:defRPr>
            </a:lvl3pPr>
            <a:lvl4pPr marL="0" algn="r">
              <a:defRPr sz="800">
                <a:solidFill>
                  <a:schemeClr val="bg1"/>
                </a:solidFill>
              </a:defRPr>
            </a:lvl4pPr>
            <a:lvl5pPr marL="0" algn="r">
              <a:defRPr sz="800">
                <a:solidFill>
                  <a:schemeClr val="bg1"/>
                </a:solidFill>
              </a:defRPr>
            </a:lvl5pPr>
            <a:lvl6pPr marL="0" indent="0" algn="r">
              <a:defRPr sz="800">
                <a:solidFill>
                  <a:schemeClr val="bg1"/>
                </a:solidFill>
              </a:defRPr>
            </a:lvl6pPr>
            <a:lvl7pPr marL="0" algn="r">
              <a:defRPr sz="800">
                <a:solidFill>
                  <a:schemeClr val="bg1"/>
                </a:solidFill>
              </a:defRPr>
            </a:lvl7pPr>
            <a:lvl8pPr marL="0" indent="0" algn="r">
              <a:defRPr sz="800">
                <a:solidFill>
                  <a:schemeClr val="bg1"/>
                </a:solidFill>
              </a:defRPr>
            </a:lvl8pPr>
            <a:lvl9pPr marL="0" algn="r">
              <a:spcBef>
                <a:spcPts val="0"/>
              </a:spcBef>
              <a:defRPr sz="800">
                <a:solidFill>
                  <a:schemeClr val="bg1"/>
                </a:solidFill>
              </a:defRPr>
            </a:lvl9pPr>
          </a:lstStyle>
          <a:p>
            <a:pPr lvl="0" algn="r"/>
            <a:r>
              <a:rPr lang="en-US" dirty="0"/>
              <a:t> © 2023 GE HealthCare. GE is a trademark of General Electric Company used under trademark license.</a:t>
            </a:r>
          </a:p>
        </p:txBody>
      </p:sp>
      <p:pic>
        <p:nvPicPr>
          <p:cNvPr id="3" name="Picture 2">
            <a:extLst>
              <a:ext uri="{FF2B5EF4-FFF2-40B4-BE49-F238E27FC236}">
                <a16:creationId xmlns:a16="http://schemas.microsoft.com/office/drawing/2014/main" id="{3D9D92E5-2301-19F5-7376-DA5EFA5443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spTree>
    <p:extLst>
      <p:ext uri="{BB962C8B-B14F-4D97-AF65-F5344CB8AC3E}">
        <p14:creationId xmlns:p14="http://schemas.microsoft.com/office/powerpoint/2010/main" val="21307374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llout + image - whit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DEBFF0-7E91-4C90-5BF9-3E0BAB499743}"/>
              </a:ext>
            </a:extLst>
          </p:cNvPr>
          <p:cNvGrpSpPr/>
          <p:nvPr userDrawn="1"/>
        </p:nvGrpSpPr>
        <p:grpSpPr>
          <a:xfrm>
            <a:off x="1" y="6309994"/>
            <a:ext cx="12192000" cy="548006"/>
            <a:chOff x="1" y="6309994"/>
            <a:chExt cx="12192000" cy="548006"/>
          </a:xfrm>
        </p:grpSpPr>
        <p:sp>
          <p:nvSpPr>
            <p:cNvPr id="3" name="Rectangle 2">
              <a:extLst>
                <a:ext uri="{FF2B5EF4-FFF2-40B4-BE49-F238E27FC236}">
                  <a16:creationId xmlns:a16="http://schemas.microsoft.com/office/drawing/2014/main" id="{1BAA675F-18E7-D80F-0DC7-CE46E7176549}"/>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7" name="Picture 6">
              <a:extLst>
                <a:ext uri="{FF2B5EF4-FFF2-40B4-BE49-F238E27FC236}">
                  <a16:creationId xmlns:a16="http://schemas.microsoft.com/office/drawing/2014/main" id="{1F57BAF3-0E83-3E72-8CA7-752E25FA22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12" name="Picture Placeholder 6">
            <a:extLst>
              <a:ext uri="{FF2B5EF4-FFF2-40B4-BE49-F238E27FC236}">
                <a16:creationId xmlns:a16="http://schemas.microsoft.com/office/drawing/2014/main" id="{FD129438-6810-41AE-4B97-03F63E0C9184}"/>
              </a:ext>
            </a:extLst>
          </p:cNvPr>
          <p:cNvSpPr>
            <a:spLocks noGrp="1"/>
          </p:cNvSpPr>
          <p:nvPr>
            <p:ph type="pic" sz="quarter" idx="16"/>
          </p:nvPr>
        </p:nvSpPr>
        <p:spPr>
          <a:xfrm>
            <a:off x="6343650" y="188455"/>
            <a:ext cx="5664900" cy="6120904"/>
          </a:xfrm>
          <a:prstGeom prst="roundRect">
            <a:avLst>
              <a:gd name="adj" fmla="val 3495"/>
            </a:avLst>
          </a:prstGeom>
        </p:spPr>
        <p:txBody>
          <a:bodyPr anchor="ctr">
            <a:noAutofit/>
          </a:bodyPr>
          <a:lstStyle>
            <a:lvl1pPr algn="ctr">
              <a:defRPr>
                <a:solidFill>
                  <a:schemeClr val="tx1"/>
                </a:solidFill>
              </a:defRPr>
            </a:lvl1pPr>
          </a:lstStyle>
          <a:p>
            <a:r>
              <a:rPr lang="en-GB"/>
              <a:t>Click icon to add picture</a:t>
            </a:r>
            <a:endParaRPr lang="en-US"/>
          </a:p>
        </p:txBody>
      </p:sp>
      <p:sp>
        <p:nvSpPr>
          <p:cNvPr id="16" name="Text Placeholder 15">
            <a:extLst>
              <a:ext uri="{FF2B5EF4-FFF2-40B4-BE49-F238E27FC236}">
                <a16:creationId xmlns:a16="http://schemas.microsoft.com/office/drawing/2014/main" id="{EE8BCADA-5B32-EE1D-4D6D-EDAFF30E086B}"/>
              </a:ext>
            </a:extLst>
          </p:cNvPr>
          <p:cNvSpPr>
            <a:spLocks noGrp="1"/>
          </p:cNvSpPr>
          <p:nvPr>
            <p:ph type="body" sz="quarter" idx="17"/>
          </p:nvPr>
        </p:nvSpPr>
        <p:spPr>
          <a:xfrm>
            <a:off x="518159" y="365125"/>
            <a:ext cx="5330192" cy="5622925"/>
          </a:xfrm>
        </p:spPr>
        <p:txBody>
          <a:bodyPr anchor="ctr" anchorCtr="0">
            <a:normAutofit/>
          </a:bodyPr>
          <a:lstStyle>
            <a:lvl1pPr>
              <a:defRPr sz="3200">
                <a:solidFill>
                  <a:schemeClr val="accent1"/>
                </a:solidFill>
                <a:latin typeface="Source Sans Pro Light" panose="020B0403030403020204" pitchFamily="34" charset="0"/>
              </a:defRPr>
            </a:lvl1pPr>
            <a:lvl2pPr>
              <a:defRPr sz="3200">
                <a:solidFill>
                  <a:schemeClr val="accent1"/>
                </a:solidFill>
                <a:latin typeface="Source Sans Pro Light" panose="020B0403030403020204" pitchFamily="34" charset="0"/>
              </a:defRPr>
            </a:lvl2pPr>
            <a:lvl3pPr>
              <a:defRPr sz="2800">
                <a:solidFill>
                  <a:schemeClr val="accent1"/>
                </a:solidFill>
                <a:latin typeface="Source Sans Pro Light" panose="020B0403030403020204" pitchFamily="34" charset="0"/>
              </a:defRPr>
            </a:lvl3pPr>
            <a:lvl4pPr>
              <a:defRPr sz="2400">
                <a:solidFill>
                  <a:schemeClr val="accent1"/>
                </a:solidFill>
                <a:latin typeface="Source Sans Pro Light" panose="020B0403030403020204" pitchFamily="34" charset="0"/>
              </a:defRPr>
            </a:lvl4pPr>
            <a:lvl5pPr>
              <a:defRPr sz="1600">
                <a:solidFill>
                  <a:schemeClr val="accent1"/>
                </a:solidFill>
                <a:latin typeface="Source Sans Pro Light" panose="020B0403030403020204" pitchFamily="34" charset="0"/>
              </a:defRPr>
            </a:lvl5pPr>
            <a:lvl6pPr>
              <a:defRPr sz="1600">
                <a:solidFill>
                  <a:schemeClr val="accent1"/>
                </a:solidFill>
              </a:defRPr>
            </a:lvl6pPr>
            <a:lvl7pPr>
              <a:defRPr sz="1600">
                <a:solidFill>
                  <a:schemeClr val="accent1"/>
                </a:solidFill>
              </a:defRPr>
            </a:lvl7pPr>
            <a:lvl8pPr>
              <a:defRPr sz="1600">
                <a:solidFill>
                  <a:schemeClr val="accent1"/>
                </a:solidFill>
              </a:defRPr>
            </a:lvl8pPr>
            <a:lvl9pPr>
              <a:defRPr sz="1600">
                <a:solidFill>
                  <a:schemeClr val="accent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Slide Number Placeholder 5">
            <a:extLst>
              <a:ext uri="{FF2B5EF4-FFF2-40B4-BE49-F238E27FC236}">
                <a16:creationId xmlns:a16="http://schemas.microsoft.com/office/drawing/2014/main" id="{FFEEA5BF-FEF2-38C8-742E-128BB97D7B3B}"/>
              </a:ext>
            </a:extLst>
          </p:cNvPr>
          <p:cNvSpPr>
            <a:spLocks noGrp="1"/>
          </p:cNvSpPr>
          <p:nvPr>
            <p:ph type="sldNum" sz="quarter" idx="12"/>
          </p:nvPr>
        </p:nvSpPr>
        <p:spPr>
          <a:xfrm>
            <a:off x="11450472" y="6455664"/>
            <a:ext cx="226416" cy="256032"/>
          </a:xfrm>
        </p:spPr>
        <p:txBody>
          <a:bodyPr/>
          <a:lstStyle/>
          <a:p>
            <a:fld id="{339C9110-F427-4586-9638-A5638F41FBCD}" type="slidenum">
              <a:rPr lang="en-US" smtClean="0"/>
              <a:t>‹#›</a:t>
            </a:fld>
            <a:endParaRPr lang="en-US"/>
          </a:p>
        </p:txBody>
      </p:sp>
      <p:sp>
        <p:nvSpPr>
          <p:cNvPr id="4" name="TextBox 3">
            <a:extLst>
              <a:ext uri="{FF2B5EF4-FFF2-40B4-BE49-F238E27FC236}">
                <a16:creationId xmlns:a16="http://schemas.microsoft.com/office/drawing/2014/main" id="{C41B609E-B5A0-C872-6217-414F03202E54}"/>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
        <p:nvSpPr>
          <p:cNvPr id="5" name="Date Placeholder 3">
            <a:extLst>
              <a:ext uri="{FF2B5EF4-FFF2-40B4-BE49-F238E27FC236}">
                <a16:creationId xmlns:a16="http://schemas.microsoft.com/office/drawing/2014/main" id="{F9290E0A-E8F3-D223-CC84-58B848FE3B28}"/>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6" name="Footer Placeholder 4">
            <a:extLst>
              <a:ext uri="{FF2B5EF4-FFF2-40B4-BE49-F238E27FC236}">
                <a16:creationId xmlns:a16="http://schemas.microsoft.com/office/drawing/2014/main" id="{B2368625-885B-556B-C3C9-AD3874128FDA}"/>
              </a:ext>
            </a:extLst>
          </p:cNvPr>
          <p:cNvSpPr>
            <a:spLocks noGrp="1"/>
          </p:cNvSpPr>
          <p:nvPr>
            <p:ph type="ftr" sz="quarter" idx="11"/>
          </p:nvPr>
        </p:nvSpPr>
        <p:spPr>
          <a:xfrm>
            <a:off x="2185415" y="6455664"/>
            <a:ext cx="3742309" cy="256032"/>
          </a:xfrm>
          <a:prstGeom prst="rect">
            <a:avLst/>
          </a:prstGeom>
        </p:spPr>
        <p:txBody>
          <a:bodyPr/>
          <a:lstStyle/>
          <a:p>
            <a:r>
              <a:rPr lang="en-US" dirty="0"/>
              <a:t>Presentation name | Month Year  Use Insert Header/Footer to update the disclosure</a:t>
            </a:r>
          </a:p>
        </p:txBody>
      </p:sp>
    </p:spTree>
    <p:extLst>
      <p:ext uri="{BB962C8B-B14F-4D97-AF65-F5344CB8AC3E}">
        <p14:creationId xmlns:p14="http://schemas.microsoft.com/office/powerpoint/2010/main" val="21854663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FCB1DE-998A-7357-A9CB-532380FD874A}"/>
              </a:ext>
            </a:extLst>
          </p:cNvPr>
          <p:cNvGrpSpPr/>
          <p:nvPr userDrawn="1"/>
        </p:nvGrpSpPr>
        <p:grpSpPr>
          <a:xfrm>
            <a:off x="1" y="6309994"/>
            <a:ext cx="12192000" cy="548006"/>
            <a:chOff x="1" y="6309994"/>
            <a:chExt cx="12192000" cy="548006"/>
          </a:xfrm>
        </p:grpSpPr>
        <p:sp>
          <p:nvSpPr>
            <p:cNvPr id="11" name="Rectangle 10">
              <a:extLst>
                <a:ext uri="{FF2B5EF4-FFF2-40B4-BE49-F238E27FC236}">
                  <a16:creationId xmlns:a16="http://schemas.microsoft.com/office/drawing/2014/main" id="{7F7407A0-FC54-1AEA-92B9-A8A74E806C7A}"/>
                </a:ext>
              </a:extLst>
            </p:cNvPr>
            <p:cNvSpPr/>
            <p:nvPr userDrawn="1"/>
          </p:nvSpPr>
          <p:spPr bwMode="white">
            <a:xfrm>
              <a:off x="1" y="6309994"/>
              <a:ext cx="12192000" cy="5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Source Sans Pro" panose="020B0503030403020204" pitchFamily="34" charset="0"/>
              </a:endParaRPr>
            </a:p>
          </p:txBody>
        </p:sp>
        <p:pic>
          <p:nvPicPr>
            <p:cNvPr id="12" name="Picture 11">
              <a:extLst>
                <a:ext uri="{FF2B5EF4-FFF2-40B4-BE49-F238E27FC236}">
                  <a16:creationId xmlns:a16="http://schemas.microsoft.com/office/drawing/2014/main" id="{74571A09-AC5A-1197-6484-0A32FE0171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7163" y="6354199"/>
              <a:ext cx="1344168" cy="458694"/>
            </a:xfrm>
            <a:prstGeom prst="rect">
              <a:avLst/>
            </a:prstGeom>
          </p:spPr>
        </p:pic>
      </p:grpSp>
      <p:sp>
        <p:nvSpPr>
          <p:cNvPr id="2" name="Title 1">
            <a:extLst>
              <a:ext uri="{FF2B5EF4-FFF2-40B4-BE49-F238E27FC236}">
                <a16:creationId xmlns:a16="http://schemas.microsoft.com/office/drawing/2014/main" id="{4C26E594-9BAA-4BE4-6C32-C0193A5C5F74}"/>
              </a:ext>
            </a:extLst>
          </p:cNvPr>
          <p:cNvSpPr>
            <a:spLocks noGrp="1"/>
          </p:cNvSpPr>
          <p:nvPr>
            <p:ph type="title"/>
          </p:nvPr>
        </p:nvSpPr>
        <p:spPr>
          <a:xfrm>
            <a:off x="522288" y="365125"/>
            <a:ext cx="5330826" cy="73342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7A58614-7BC6-9EF4-3F5B-61E5873A031B}"/>
              </a:ext>
            </a:extLst>
          </p:cNvPr>
          <p:cNvSpPr>
            <a:spLocks noGrp="1"/>
          </p:cNvSpPr>
          <p:nvPr>
            <p:ph type="body" idx="1"/>
          </p:nvPr>
        </p:nvSpPr>
        <p:spPr>
          <a:xfrm>
            <a:off x="522288" y="1643063"/>
            <a:ext cx="5330826" cy="365760"/>
          </a:xfrm>
        </p:spPr>
        <p:txBody>
          <a:bodyPr anchor="b">
            <a:normAutofit/>
          </a:bodyPr>
          <a:lstStyle>
            <a:lvl1pPr marL="0" indent="0">
              <a:buNone/>
              <a:defRPr sz="1600" b="0">
                <a:solidFill>
                  <a:schemeClr val="accent1"/>
                </a:solidFill>
                <a:latin typeface="Source Sans Pro SemiBold" panose="020B0603030403020204" pitchFamily="34" charset="0"/>
              </a:defRPr>
            </a:lvl1pPr>
            <a:lvl2pPr marL="0" indent="0">
              <a:buNone/>
              <a:defRPr sz="1600" b="0">
                <a:solidFill>
                  <a:schemeClr val="accent1"/>
                </a:solidFill>
                <a:latin typeface="Source Sans Pro SemiBold" panose="020B0603030403020204" pitchFamily="34" charset="0"/>
              </a:defRPr>
            </a:lvl2pPr>
            <a:lvl3pPr marL="0" indent="0">
              <a:buNone/>
              <a:defRPr sz="1600" b="0">
                <a:solidFill>
                  <a:schemeClr val="accent1"/>
                </a:solidFill>
                <a:latin typeface="Source Sans Pro SemiBold" panose="020B0603030403020204" pitchFamily="34" charset="0"/>
              </a:defRPr>
            </a:lvl3pPr>
            <a:lvl4pPr marL="0" indent="0">
              <a:buNone/>
              <a:defRPr sz="1600" b="0">
                <a:solidFill>
                  <a:schemeClr val="accent1"/>
                </a:solidFill>
                <a:latin typeface="Source Sans Pro SemiBold" panose="020B0603030403020204" pitchFamily="34" charset="0"/>
              </a:defRPr>
            </a:lvl4pPr>
            <a:lvl5pPr marL="0" indent="0">
              <a:buNone/>
              <a:tabLst/>
              <a:defRPr sz="1600" b="0">
                <a:solidFill>
                  <a:schemeClr val="accent1"/>
                </a:solidFill>
                <a:latin typeface="Source Sans Pro SemiBold" panose="020B0603030403020204" pitchFamily="34" charset="0"/>
              </a:defRPr>
            </a:lvl5pPr>
            <a:lvl6pPr marL="0" indent="0">
              <a:buNone/>
              <a:defRPr sz="1600" b="0">
                <a:solidFill>
                  <a:schemeClr val="accent1"/>
                </a:solidFill>
                <a:latin typeface="Source Sans Pro SemiBold" panose="020B0603030403020204" pitchFamily="34" charset="0"/>
              </a:defRPr>
            </a:lvl6pPr>
            <a:lvl7pPr marL="0" indent="0">
              <a:buNone/>
              <a:defRPr sz="1600" b="0">
                <a:solidFill>
                  <a:schemeClr val="accent1"/>
                </a:solidFill>
                <a:latin typeface="Source Sans Pro SemiBold" panose="020B0603030403020204" pitchFamily="34" charset="0"/>
              </a:defRPr>
            </a:lvl7pPr>
            <a:lvl8pPr marL="0" indent="0">
              <a:buNone/>
              <a:defRPr sz="1600" b="0">
                <a:solidFill>
                  <a:schemeClr val="accent1"/>
                </a:solidFill>
                <a:latin typeface="Source Sans Pro SemiBold" panose="020B0603030403020204" pitchFamily="34" charset="0"/>
              </a:defRPr>
            </a:lvl8pPr>
            <a:lvl9pPr marL="0" indent="0">
              <a:buNone/>
              <a:defRPr sz="1600" b="0">
                <a:solidFill>
                  <a:schemeClr val="accent1"/>
                </a:solidFill>
                <a:latin typeface="Source Sans Pro SemiBold" panose="020B0603030403020204" pitchFamily="34" charset="0"/>
              </a:defRPr>
            </a:lvl9pPr>
          </a:lstStyle>
          <a:p>
            <a:pPr lvl="0"/>
            <a:r>
              <a:rPr lang="en-GB"/>
              <a:t>Click to edit Master text styles</a:t>
            </a:r>
          </a:p>
        </p:txBody>
      </p:sp>
      <p:sp>
        <p:nvSpPr>
          <p:cNvPr id="4" name="Content Placeholder 3">
            <a:extLst>
              <a:ext uri="{FF2B5EF4-FFF2-40B4-BE49-F238E27FC236}">
                <a16:creationId xmlns:a16="http://schemas.microsoft.com/office/drawing/2014/main" id="{FE47F4AF-636B-0B15-2CA5-8A3EEBB5A3E6}"/>
              </a:ext>
            </a:extLst>
          </p:cNvPr>
          <p:cNvSpPr>
            <a:spLocks noGrp="1"/>
          </p:cNvSpPr>
          <p:nvPr>
            <p:ph sz="half" idx="2"/>
          </p:nvPr>
        </p:nvSpPr>
        <p:spPr>
          <a:xfrm>
            <a:off x="522287" y="2103438"/>
            <a:ext cx="5330826" cy="3884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425F46C6-A923-5078-5D85-0526A976A9DF}"/>
              </a:ext>
            </a:extLst>
          </p:cNvPr>
          <p:cNvSpPr>
            <a:spLocks noGrp="1"/>
          </p:cNvSpPr>
          <p:nvPr>
            <p:ph type="dt" sz="half" idx="10"/>
          </p:nvPr>
        </p:nvSpPr>
        <p:spPr>
          <a:xfrm>
            <a:off x="6105469" y="6455664"/>
            <a:ext cx="755566" cy="256032"/>
          </a:xfrm>
          <a:prstGeom prst="rect">
            <a:avLst/>
          </a:prstGeom>
        </p:spPr>
        <p:txBody>
          <a:bodyPr/>
          <a:lstStyle/>
          <a:p>
            <a:r>
              <a:rPr lang="en-US"/>
              <a:t>Month Year</a:t>
            </a:r>
          </a:p>
        </p:txBody>
      </p:sp>
      <p:sp>
        <p:nvSpPr>
          <p:cNvPr id="8" name="Footer Placeholder 7">
            <a:extLst>
              <a:ext uri="{FF2B5EF4-FFF2-40B4-BE49-F238E27FC236}">
                <a16:creationId xmlns:a16="http://schemas.microsoft.com/office/drawing/2014/main" id="{2B4794E7-AEAB-9E37-3A64-D1E988CA194A}"/>
              </a:ext>
            </a:extLst>
          </p:cNvPr>
          <p:cNvSpPr>
            <a:spLocks noGrp="1"/>
          </p:cNvSpPr>
          <p:nvPr>
            <p:ph type="ftr" sz="quarter" idx="11"/>
          </p:nvPr>
        </p:nvSpPr>
        <p:spPr>
          <a:xfrm>
            <a:off x="2185415" y="6455664"/>
            <a:ext cx="3742309" cy="256032"/>
          </a:xfrm>
          <a:prstGeom prst="rect">
            <a:avLst/>
          </a:prstGeom>
        </p:spPr>
        <p:txBody>
          <a:bodyPr/>
          <a:lstStyle/>
          <a:p>
            <a:r>
              <a:rPr lang="en-US"/>
              <a:t>Presentation name | Month Year  Use Insert Header/Footer to update the disclosure</a:t>
            </a:r>
          </a:p>
        </p:txBody>
      </p:sp>
      <p:sp>
        <p:nvSpPr>
          <p:cNvPr id="9" name="Slide Number Placeholder 8">
            <a:extLst>
              <a:ext uri="{FF2B5EF4-FFF2-40B4-BE49-F238E27FC236}">
                <a16:creationId xmlns:a16="http://schemas.microsoft.com/office/drawing/2014/main" id="{A6098293-DED3-F2F5-9B1A-10D8E4DC9A47}"/>
              </a:ext>
            </a:extLst>
          </p:cNvPr>
          <p:cNvSpPr>
            <a:spLocks noGrp="1"/>
          </p:cNvSpPr>
          <p:nvPr>
            <p:ph type="sldNum" sz="quarter" idx="12"/>
          </p:nvPr>
        </p:nvSpPr>
        <p:spPr/>
        <p:txBody>
          <a:bodyPr/>
          <a:lstStyle/>
          <a:p>
            <a:fld id="{339C9110-F427-4586-9638-A5638F41FBCD}" type="slidenum">
              <a:rPr lang="en-US" smtClean="0"/>
              <a:t>‹#›</a:t>
            </a:fld>
            <a:endParaRPr lang="en-US"/>
          </a:p>
        </p:txBody>
      </p:sp>
      <p:sp>
        <p:nvSpPr>
          <p:cNvPr id="13" name="Picture Placeholder 6">
            <a:extLst>
              <a:ext uri="{FF2B5EF4-FFF2-40B4-BE49-F238E27FC236}">
                <a16:creationId xmlns:a16="http://schemas.microsoft.com/office/drawing/2014/main" id="{CA712766-22E7-3C4D-D51A-ED954200F351}"/>
              </a:ext>
            </a:extLst>
          </p:cNvPr>
          <p:cNvSpPr>
            <a:spLocks noGrp="1"/>
          </p:cNvSpPr>
          <p:nvPr>
            <p:ph type="pic" sz="quarter" idx="16"/>
          </p:nvPr>
        </p:nvSpPr>
        <p:spPr>
          <a:xfrm>
            <a:off x="6343650" y="188455"/>
            <a:ext cx="5664900" cy="6120270"/>
          </a:xfrm>
          <a:prstGeom prst="roundRect">
            <a:avLst>
              <a:gd name="adj" fmla="val 3495"/>
            </a:avLst>
          </a:prstGeom>
        </p:spPr>
        <p:txBody>
          <a:bodyPr anchor="ctr">
            <a:noAutofit/>
          </a:bodyPr>
          <a:lstStyle>
            <a:lvl1pPr algn="ctr">
              <a:defRPr/>
            </a:lvl1pPr>
          </a:lstStyle>
          <a:p>
            <a:r>
              <a:rPr lang="en-GB"/>
              <a:t>Click icon to add picture</a:t>
            </a:r>
            <a:endParaRPr lang="en-US"/>
          </a:p>
        </p:txBody>
      </p:sp>
      <p:sp>
        <p:nvSpPr>
          <p:cNvPr id="5" name="TextBox 4">
            <a:extLst>
              <a:ext uri="{FF2B5EF4-FFF2-40B4-BE49-F238E27FC236}">
                <a16:creationId xmlns:a16="http://schemas.microsoft.com/office/drawing/2014/main" id="{317F5479-B840-D271-F335-134347454729}"/>
              </a:ext>
            </a:extLst>
          </p:cNvPr>
          <p:cNvSpPr txBox="1"/>
          <p:nvPr userDrawn="1"/>
        </p:nvSpPr>
        <p:spPr>
          <a:xfrm>
            <a:off x="7019841" y="6455664"/>
            <a:ext cx="4318719" cy="256031"/>
          </a:xfrm>
          <a:prstGeom prst="rect">
            <a:avLst/>
          </a:prstGeom>
        </p:spPr>
        <p:txBody>
          <a:bodyPr vert="horz" lIns="0" tIns="0" rIns="0" bIns="0" rtlCol="0" anchor="ctr">
            <a:normAutofit/>
          </a:bodyPr>
          <a:lstStyle>
            <a:defPPr>
              <a:defRPr lang="en-US"/>
            </a:defPPr>
            <a:lvl1pPr algn="r">
              <a:lnSpc>
                <a:spcPct val="90000"/>
              </a:lnSpc>
              <a:defRPr sz="800"/>
            </a:lvl1pPr>
            <a:lvl2pPr marL="0" indent="0" algn="r">
              <a:defRPr sz="800"/>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lvl="0"/>
            <a:r>
              <a:rPr lang="en-US" dirty="0"/>
              <a:t> © 2023 GE HealthCare. GE is a trademark of General Electric Company used under trademark license.</a:t>
            </a:r>
          </a:p>
        </p:txBody>
      </p:sp>
    </p:spTree>
    <p:extLst>
      <p:ext uri="{BB962C8B-B14F-4D97-AF65-F5344CB8AC3E}">
        <p14:creationId xmlns:p14="http://schemas.microsoft.com/office/powerpoint/2010/main" val="2236756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image" Target="../media/image11.svg"/><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image" Target="../media/image10.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theme" Target="../theme/theme2.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slideLayout" Target="../slideLayouts/slideLayout107.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42" Type="http://schemas.openxmlformats.org/officeDocument/2006/relationships/slideLayout" Target="../slideLayouts/slideLayout110.xml"/><Relationship Id="rId47" Type="http://schemas.openxmlformats.org/officeDocument/2006/relationships/slideLayout" Target="../slideLayouts/slideLayout115.xml"/><Relationship Id="rId50" Type="http://schemas.openxmlformats.org/officeDocument/2006/relationships/slideLayout" Target="../slideLayouts/slideLayout118.xml"/><Relationship Id="rId55" Type="http://schemas.openxmlformats.org/officeDocument/2006/relationships/theme" Target="../theme/theme3.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slideLayout" Target="../slideLayouts/slideLayout106.xml"/><Relationship Id="rId46" Type="http://schemas.openxmlformats.org/officeDocument/2006/relationships/slideLayout" Target="../slideLayouts/slideLayout114.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41" Type="http://schemas.openxmlformats.org/officeDocument/2006/relationships/slideLayout" Target="../slideLayouts/slideLayout109.xml"/><Relationship Id="rId54" Type="http://schemas.openxmlformats.org/officeDocument/2006/relationships/slideLayout" Target="../slideLayouts/slideLayout122.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slideLayout" Target="../slideLayouts/slideLayout108.xml"/><Relationship Id="rId45" Type="http://schemas.openxmlformats.org/officeDocument/2006/relationships/slideLayout" Target="../slideLayouts/slideLayout113.xml"/><Relationship Id="rId53" Type="http://schemas.openxmlformats.org/officeDocument/2006/relationships/slideLayout" Target="../slideLayouts/slideLayout121.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49" Type="http://schemas.openxmlformats.org/officeDocument/2006/relationships/slideLayout" Target="../slideLayouts/slideLayout117.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4" Type="http://schemas.openxmlformats.org/officeDocument/2006/relationships/slideLayout" Target="../slideLayouts/slideLayout112.xml"/><Relationship Id="rId52" Type="http://schemas.openxmlformats.org/officeDocument/2006/relationships/slideLayout" Target="../slideLayouts/slideLayout120.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43" Type="http://schemas.openxmlformats.org/officeDocument/2006/relationships/slideLayout" Target="../slideLayouts/slideLayout111.xml"/><Relationship Id="rId48" Type="http://schemas.openxmlformats.org/officeDocument/2006/relationships/slideLayout" Target="../slideLayouts/slideLayout116.xml"/><Relationship Id="rId8" Type="http://schemas.openxmlformats.org/officeDocument/2006/relationships/slideLayout" Target="../slideLayouts/slideLayout76.xml"/><Relationship Id="rId51" Type="http://schemas.openxmlformats.org/officeDocument/2006/relationships/slideLayout" Target="../slideLayouts/slideLayout119.xml"/><Relationship Id="rId3"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50" Type="http://schemas.openxmlformats.org/officeDocument/2006/relationships/slideLayout" Target="../slideLayouts/slideLayout172.xml"/><Relationship Id="rId55" Type="http://schemas.openxmlformats.org/officeDocument/2006/relationships/theme" Target="../theme/theme4.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slideLayout" Target="../slideLayouts/slideLayout168.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41" Type="http://schemas.openxmlformats.org/officeDocument/2006/relationships/slideLayout" Target="../slideLayouts/slideLayout163.xml"/><Relationship Id="rId54" Type="http://schemas.openxmlformats.org/officeDocument/2006/relationships/slideLayout" Target="../slideLayouts/slideLayout176.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3" Type="http://schemas.openxmlformats.org/officeDocument/2006/relationships/slideLayout" Target="../slideLayouts/slideLayout175.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slideLayout" Target="../slideLayouts/slideLayout174.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8" Type="http://schemas.openxmlformats.org/officeDocument/2006/relationships/slideLayout" Target="../slideLayouts/slideLayout130.xml"/><Relationship Id="rId51" Type="http://schemas.openxmlformats.org/officeDocument/2006/relationships/slideLayout" Target="../slideLayouts/slideLayout173.xml"/><Relationship Id="rId3" Type="http://schemas.openxmlformats.org/officeDocument/2006/relationships/slideLayout" Target="../slideLayouts/slideLayout1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theme" Target="../theme/theme5.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slideLayout" Target="../slideLayouts/slideLayout227.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34" Type="http://schemas.openxmlformats.org/officeDocument/2006/relationships/slideLayout" Target="../slideLayouts/slideLayout235.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33" Type="http://schemas.openxmlformats.org/officeDocument/2006/relationships/slideLayout" Target="../slideLayouts/slideLayout234.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29" Type="http://schemas.openxmlformats.org/officeDocument/2006/relationships/slideLayout" Target="../slideLayouts/slideLayout230.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32" Type="http://schemas.openxmlformats.org/officeDocument/2006/relationships/slideLayout" Target="../slideLayouts/slideLayout233.xml"/><Relationship Id="rId37" Type="http://schemas.openxmlformats.org/officeDocument/2006/relationships/theme" Target="../theme/theme6.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slideLayout" Target="../slideLayouts/slideLayout229.xml"/><Relationship Id="rId36" Type="http://schemas.openxmlformats.org/officeDocument/2006/relationships/slideLayout" Target="../slideLayouts/slideLayout237.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31" Type="http://schemas.openxmlformats.org/officeDocument/2006/relationships/slideLayout" Target="../slideLayouts/slideLayout232.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slideLayout" Target="../slideLayouts/slideLayout228.xml"/><Relationship Id="rId30" Type="http://schemas.openxmlformats.org/officeDocument/2006/relationships/slideLayout" Target="../slideLayouts/slideLayout231.xml"/><Relationship Id="rId35" Type="http://schemas.openxmlformats.org/officeDocument/2006/relationships/slideLayout" Target="../slideLayouts/slideLayout2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26" Type="http://schemas.openxmlformats.org/officeDocument/2006/relationships/slideLayout" Target="../slideLayouts/slideLayout263.xml"/><Relationship Id="rId3" Type="http://schemas.openxmlformats.org/officeDocument/2006/relationships/slideLayout" Target="../slideLayouts/slideLayout240.xml"/><Relationship Id="rId21" Type="http://schemas.openxmlformats.org/officeDocument/2006/relationships/slideLayout" Target="../slideLayouts/slideLayout258.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slideLayout" Target="../slideLayouts/slideLayout262.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slideLayout" Target="../slideLayouts/slideLayout257.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24" Type="http://schemas.openxmlformats.org/officeDocument/2006/relationships/slideLayout" Target="../slideLayouts/slideLayout261.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slideLayout" Target="../slideLayouts/slideLayout260.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slideLayout" Target="../slideLayouts/slideLayout259.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26" Type="http://schemas.openxmlformats.org/officeDocument/2006/relationships/theme" Target="../theme/theme8.xml"/><Relationship Id="rId3" Type="http://schemas.openxmlformats.org/officeDocument/2006/relationships/slideLayout" Target="../slideLayouts/slideLayout266.xml"/><Relationship Id="rId21" Type="http://schemas.openxmlformats.org/officeDocument/2006/relationships/slideLayout" Target="../slideLayouts/slideLayout284.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5" Type="http://schemas.openxmlformats.org/officeDocument/2006/relationships/slideLayout" Target="../slideLayouts/slideLayout288.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0" Type="http://schemas.openxmlformats.org/officeDocument/2006/relationships/slideLayout" Target="../slideLayouts/slideLayout283.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24" Type="http://schemas.openxmlformats.org/officeDocument/2006/relationships/slideLayout" Target="../slideLayouts/slideLayout287.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23" Type="http://schemas.openxmlformats.org/officeDocument/2006/relationships/slideLayout" Target="../slideLayouts/slideLayout286.xml"/><Relationship Id="rId10" Type="http://schemas.openxmlformats.org/officeDocument/2006/relationships/slideLayout" Target="../slideLayouts/slideLayout273.xml"/><Relationship Id="rId19" Type="http://schemas.openxmlformats.org/officeDocument/2006/relationships/slideLayout" Target="../slideLayouts/slideLayout282.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 Id="rId22" Type="http://schemas.openxmlformats.org/officeDocument/2006/relationships/slideLayout" Target="../slideLayouts/slideLayout2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609600" y="914401"/>
            <a:ext cx="10972800" cy="535531"/>
          </a:xfrm>
          <a:prstGeom prst="rect">
            <a:avLst/>
          </a:prstGeom>
        </p:spPr>
        <p:txBody>
          <a:bodyPr vert="horz" wrap="square" lIns="0" tIns="45720" rIns="0" bIns="4572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609600" y="1718983"/>
            <a:ext cx="10972800" cy="2203680"/>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5FF7498-417D-4745-9CAD-8718DE78FE52}" type="datetime1">
              <a:rPr lang="en-US" smtClean="0"/>
              <a:t>8/26/2023</a:t>
            </a:fld>
            <a:endParaRPr lang="en-US"/>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4B8DE2-A4E8-46E4-8BBF-D75455EFF32C}" type="slidenum">
              <a:rPr lang="en-US" smtClean="0"/>
              <a:pPr/>
              <a:t>‹#›</a:t>
            </a:fld>
            <a:endParaRPr lang="en-US"/>
          </a:p>
        </p:txBody>
      </p:sp>
      <p:pic>
        <p:nvPicPr>
          <p:cNvPr id="8" name="Graphic 7">
            <a:extLst>
              <a:ext uri="{FF2B5EF4-FFF2-40B4-BE49-F238E27FC236}">
                <a16:creationId xmlns:a16="http://schemas.microsoft.com/office/drawing/2014/main" id="{5CAB1E1C-52C8-7A82-4FA6-164091FE9287}"/>
              </a:ext>
            </a:extLst>
          </p:cNvPr>
          <p:cNvPicPr>
            <a:picLocks noChangeAspect="1"/>
          </p:cNvPicPr>
          <p:nvPr userDrawn="1"/>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594718" y="6334304"/>
            <a:ext cx="344557" cy="205525"/>
          </a:xfrm>
          <a:prstGeom prst="rect">
            <a:avLst/>
          </a:prstGeom>
        </p:spPr>
      </p:pic>
      <p:sp>
        <p:nvSpPr>
          <p:cNvPr id="9" name="TextBox 8">
            <a:extLst>
              <a:ext uri="{FF2B5EF4-FFF2-40B4-BE49-F238E27FC236}">
                <a16:creationId xmlns:a16="http://schemas.microsoft.com/office/drawing/2014/main" id="{A1D0B1CF-D20F-47B2-839E-AFA745436A8A}"/>
              </a:ext>
            </a:extLst>
          </p:cNvPr>
          <p:cNvSpPr txBox="1"/>
          <p:nvPr userDrawn="1"/>
        </p:nvSpPr>
        <p:spPr>
          <a:xfrm>
            <a:off x="5122817" y="6389813"/>
            <a:ext cx="1946367" cy="184666"/>
          </a:xfrm>
          <a:prstGeom prst="rect">
            <a:avLst/>
          </a:prstGeom>
          <a:noFill/>
        </p:spPr>
        <p:txBody>
          <a:bodyPr wrap="none" rtlCol="0">
            <a:spAutoFit/>
          </a:bodyPr>
          <a:lstStyle/>
          <a:p>
            <a:pPr algn="ctr"/>
            <a:r>
              <a:rPr lang="en-US" sz="600" dirty="0"/>
              <a:t>© 2023, Amazon Web Services, Inc. or its affiliates.</a:t>
            </a:r>
          </a:p>
        </p:txBody>
      </p:sp>
    </p:spTree>
    <p:extLst>
      <p:ext uri="{BB962C8B-B14F-4D97-AF65-F5344CB8AC3E}">
        <p14:creationId xmlns:p14="http://schemas.microsoft.com/office/powerpoint/2010/main" val="471148940"/>
      </p:ext>
    </p:extLst>
  </p:cSld>
  <p:clrMap bg1="dk1" tx1="lt1" bg2="dk2" tx2="lt2" accent1="accent1" accent2="accent2" accent3="accent3" accent4="accent4" accent5="accent5" accent6="accent6" hlink="hlink" folHlink="folHlink"/>
  <p:sldLayoutIdLst>
    <p:sldLayoutId id="2147483732" r:id="rId1"/>
    <p:sldLayoutId id="2147483680" r:id="rId2"/>
    <p:sldLayoutId id="2147483661" r:id="rId3"/>
    <p:sldLayoutId id="2147483654" r:id="rId4"/>
    <p:sldLayoutId id="2147483663" r:id="rId5"/>
    <p:sldLayoutId id="2147483655" r:id="rId6"/>
    <p:sldLayoutId id="2147483650" r:id="rId7"/>
    <p:sldLayoutId id="2147483664" r:id="rId8"/>
    <p:sldLayoutId id="2147483666" r:id="rId9"/>
    <p:sldLayoutId id="2147483667" r:id="rId10"/>
    <p:sldLayoutId id="2147483665" r:id="rId11"/>
    <p:sldLayoutId id="2147483668" r:id="rId12"/>
    <p:sldLayoutId id="2147483653" r:id="rId13"/>
    <p:sldLayoutId id="2147483689" r:id="rId14"/>
    <p:sldLayoutId id="2147483691" r:id="rId15"/>
    <p:sldLayoutId id="2147483690" r:id="rId16"/>
    <p:sldLayoutId id="2147483657" r:id="rId17"/>
    <p:sldLayoutId id="2147483692" r:id="rId18"/>
    <p:sldLayoutId id="2147483694" r:id="rId19"/>
    <p:sldLayoutId id="2147483693" r:id="rId20"/>
    <p:sldLayoutId id="2147483652" r:id="rId21"/>
    <p:sldLayoutId id="2147483669" r:id="rId22"/>
    <p:sldLayoutId id="2147483670" r:id="rId23"/>
    <p:sldLayoutId id="2147483757" r:id="rId24"/>
    <p:sldLayoutId id="2147483687" r:id="rId25"/>
    <p:sldLayoutId id="2147483723" r:id="rId26"/>
    <p:sldLayoutId id="2147483671" r:id="rId27"/>
    <p:sldLayoutId id="2147483672" r:id="rId28"/>
    <p:sldLayoutId id="2147483695" r:id="rId29"/>
    <p:sldLayoutId id="2147483674" r:id="rId30"/>
    <p:sldLayoutId id="2147483675" r:id="rId31"/>
    <p:sldLayoutId id="2147483656" r:id="rId32"/>
    <p:sldLayoutId id="2147483676" r:id="rId33"/>
    <p:sldLayoutId id="2147483766" r:id="rId34"/>
    <p:sldLayoutId id="2147483701" r:id="rId35"/>
    <p:sldLayoutId id="2147483705" r:id="rId36"/>
    <p:sldLayoutId id="2147483707" r:id="rId37"/>
    <p:sldLayoutId id="2147483708"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i="0" kern="1200" baseline="0">
          <a:solidFill>
            <a:schemeClr val="tx1"/>
          </a:solidFill>
          <a:latin typeface="Amazon Ember Display" panose="020F0603020204020204" pitchFamily="34" charset="0"/>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1"/>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1"/>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1"/>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1"/>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296" userDrawn="1">
          <p15:clr>
            <a:srgbClr val="F26B43"/>
          </p15:clr>
        </p15:guide>
        <p15:guide id="3" orient="horz" pos="192" userDrawn="1">
          <p15:clr>
            <a:srgbClr val="F26B43"/>
          </p15:clr>
        </p15:guide>
        <p15:guide id="4" orient="horz" pos="3912" userDrawn="1">
          <p15:clr>
            <a:srgbClr val="F26B43"/>
          </p15:clr>
        </p15:guide>
        <p15:guide id="5" orient="horz" pos="1080" userDrawn="1">
          <p15:clr>
            <a:srgbClr val="F26B43"/>
          </p15:clr>
        </p15:guide>
        <p15:guide id="6" orient="horz" pos="5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609600" y="914401"/>
            <a:ext cx="10972800" cy="535531"/>
          </a:xfrm>
          <a:prstGeom prst="rect">
            <a:avLst/>
          </a:prstGeom>
        </p:spPr>
        <p:txBody>
          <a:bodyPr vert="horz" wrap="square" lIns="0" tIns="45720" rIns="0" bIns="4572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609600" y="1718983"/>
            <a:ext cx="10972800" cy="2203680"/>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838200" y="69532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B1EF3D5-2436-9240-B6D0-2048A71FFF33}" type="datetime1">
              <a:rPr lang="en-US" smtClean="0"/>
              <a:t>8/26/2023</a:t>
            </a:fld>
            <a:endParaRPr lang="en-US"/>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4038600" y="69532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2"/>
                </a:solidFill>
              </a:defRPr>
            </a:lvl1pPr>
          </a:lstStyle>
          <a:p>
            <a:fld id="{EB4B8DE2-A4E8-46E4-8BBF-D75455EFF32C}" type="slidenum">
              <a:rPr lang="en-US" smtClean="0"/>
              <a:pPr/>
              <a:t>‹#›</a:t>
            </a:fld>
            <a:endParaRPr lang="en-US"/>
          </a:p>
        </p:txBody>
      </p:sp>
      <p:pic>
        <p:nvPicPr>
          <p:cNvPr id="15" name="Graphic 14">
            <a:extLst>
              <a:ext uri="{FF2B5EF4-FFF2-40B4-BE49-F238E27FC236}">
                <a16:creationId xmlns:a16="http://schemas.microsoft.com/office/drawing/2014/main" id="{090EE388-8074-4FC2-0F26-3DBC08CF54D7}"/>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596900" y="6337479"/>
            <a:ext cx="344557" cy="205525"/>
          </a:xfrm>
          <a:prstGeom prst="rect">
            <a:avLst/>
          </a:prstGeom>
        </p:spPr>
      </p:pic>
      <p:sp>
        <p:nvSpPr>
          <p:cNvPr id="9" name="TextBox 8">
            <a:extLst>
              <a:ext uri="{FF2B5EF4-FFF2-40B4-BE49-F238E27FC236}">
                <a16:creationId xmlns:a16="http://schemas.microsoft.com/office/drawing/2014/main" id="{6C367E1B-6298-45DD-95EA-90BA70ADA95D}"/>
              </a:ext>
            </a:extLst>
          </p:cNvPr>
          <p:cNvSpPr txBox="1"/>
          <p:nvPr userDrawn="1"/>
        </p:nvSpPr>
        <p:spPr>
          <a:xfrm>
            <a:off x="5122817" y="6389813"/>
            <a:ext cx="1946367" cy="184666"/>
          </a:xfrm>
          <a:prstGeom prst="rect">
            <a:avLst/>
          </a:prstGeom>
          <a:noFill/>
        </p:spPr>
        <p:txBody>
          <a:bodyPr wrap="none" rtlCol="0">
            <a:spAutoFit/>
          </a:bodyPr>
          <a:lstStyle/>
          <a:p>
            <a:pPr algn="ctr"/>
            <a:r>
              <a:rPr lang="en-US" sz="600" dirty="0"/>
              <a:t>© 2023, Amazon Web Services, Inc. or its affiliates.</a:t>
            </a:r>
          </a:p>
        </p:txBody>
      </p:sp>
    </p:spTree>
    <p:extLst>
      <p:ext uri="{BB962C8B-B14F-4D97-AF65-F5344CB8AC3E}">
        <p14:creationId xmlns:p14="http://schemas.microsoft.com/office/powerpoint/2010/main" val="47114894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8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3" r:id="rId19"/>
    <p:sldLayoutId id="2147483754" r:id="rId20"/>
    <p:sldLayoutId id="2147483755" r:id="rId21"/>
    <p:sldLayoutId id="2147483756" r:id="rId22"/>
    <p:sldLayoutId id="2147483759" r:id="rId23"/>
    <p:sldLayoutId id="2147483760" r:id="rId24"/>
    <p:sldLayoutId id="2147483762" r:id="rId25"/>
    <p:sldLayoutId id="2147483763" r:id="rId26"/>
    <p:sldLayoutId id="2147483764" r:id="rId27"/>
    <p:sldLayoutId id="2147483770" r:id="rId28"/>
    <p:sldLayoutId id="2147483771" r:id="rId29"/>
    <p:sldLayoutId id="214748377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i="0" kern="1200" baseline="0">
          <a:solidFill>
            <a:schemeClr val="tx2"/>
          </a:solidFill>
          <a:latin typeface="Amazon Ember Display" panose="020F0603020204020204" pitchFamily="34" charset="0"/>
          <a:ea typeface="+mj-ea"/>
          <a:cs typeface="+mj-cs"/>
        </a:defRPr>
      </a:lvl1pPr>
    </p:titleStyle>
    <p:body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296" userDrawn="1">
          <p15:clr>
            <a:srgbClr val="F26B43"/>
          </p15:clr>
        </p15:guide>
        <p15:guide id="3" orient="horz" pos="192" userDrawn="1">
          <p15:clr>
            <a:srgbClr val="F26B43"/>
          </p15:clr>
        </p15:guide>
        <p15:guide id="4" orient="horz" pos="3912" userDrawn="1">
          <p15:clr>
            <a:srgbClr val="F26B43"/>
          </p15:clr>
        </p15:guide>
        <p15:guide id="5" orient="horz" pos="1080" userDrawn="1">
          <p15:clr>
            <a:srgbClr val="F26B43"/>
          </p15:clr>
        </p15:guide>
        <p15:guide id="6" orient="horz" pos="57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9B58E-B29F-0AAE-7866-3B7CDF1B990E}"/>
              </a:ext>
            </a:extLst>
          </p:cNvPr>
          <p:cNvSpPr>
            <a:spLocks noGrp="1"/>
          </p:cNvSpPr>
          <p:nvPr>
            <p:ph type="title"/>
          </p:nvPr>
        </p:nvSpPr>
        <p:spPr>
          <a:xfrm>
            <a:off x="522287" y="365125"/>
            <a:ext cx="11147426" cy="731520"/>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B48C5F1-3810-0081-7A36-3D0B4A8D79BC}"/>
              </a:ext>
            </a:extLst>
          </p:cNvPr>
          <p:cNvSpPr>
            <a:spLocks noGrp="1"/>
          </p:cNvSpPr>
          <p:nvPr>
            <p:ph type="body" idx="1"/>
          </p:nvPr>
        </p:nvSpPr>
        <p:spPr>
          <a:xfrm>
            <a:off x="522288" y="1643062"/>
            <a:ext cx="11147425" cy="434339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a:extLst>
              <a:ext uri="{FF2B5EF4-FFF2-40B4-BE49-F238E27FC236}">
                <a16:creationId xmlns:a16="http://schemas.microsoft.com/office/drawing/2014/main" id="{B3C92EA8-759B-AF79-093E-BDDDB0786B6F}"/>
              </a:ext>
            </a:extLst>
          </p:cNvPr>
          <p:cNvSpPr>
            <a:spLocks noGrp="1"/>
          </p:cNvSpPr>
          <p:nvPr>
            <p:ph type="sldNum" sz="quarter" idx="4"/>
          </p:nvPr>
        </p:nvSpPr>
        <p:spPr>
          <a:xfrm>
            <a:off x="11450472" y="6455664"/>
            <a:ext cx="226416" cy="256032"/>
          </a:xfrm>
          <a:prstGeom prst="rect">
            <a:avLst/>
          </a:prstGeom>
        </p:spPr>
        <p:txBody>
          <a:bodyPr vert="horz" lIns="0" tIns="0" rIns="0" bIns="0" rtlCol="0" anchor="ctr">
            <a:normAutofit/>
          </a:bodyPr>
          <a:lstStyle>
            <a:lvl1pPr indent="0" algn="r">
              <a:defRPr lang="en-US" sz="800" smtClean="0"/>
            </a:lvl1pPr>
            <a:lvl2pPr marL="0" indent="0" algn="r">
              <a:defRPr sz="800"/>
            </a:lvl2pPr>
            <a:lvl3pPr marL="0" indent="0" algn="r">
              <a:defRPr sz="800"/>
            </a:lvl3pPr>
            <a:lvl4pPr marL="0" indent="0" algn="r">
              <a:defRPr sz="800"/>
            </a:lvl4pPr>
            <a:lvl5pPr marL="0" indent="0" algn="r">
              <a:defRPr sz="800"/>
            </a:lvl5pPr>
            <a:lvl6pPr marL="0" indent="0" algn="r">
              <a:defRPr sz="800"/>
            </a:lvl6pPr>
            <a:lvl7pPr marL="0" indent="0" algn="r">
              <a:defRPr sz="800"/>
            </a:lvl7pPr>
            <a:lvl8pPr marL="0" indent="0" algn="r">
              <a:defRPr sz="800"/>
            </a:lvl8pPr>
            <a:lvl9pPr marL="0" indent="0" algn="r">
              <a:defRPr sz="800"/>
            </a:lvl9pPr>
          </a:lstStyle>
          <a:p>
            <a:pPr>
              <a:lnSpc>
                <a:spcPct val="90000"/>
              </a:lnSpc>
              <a:spcBef>
                <a:spcPts val="1000"/>
              </a:spcBef>
            </a:pPr>
            <a:fld id="{339C9110-F427-4586-9638-A5638F41FBCD}" type="slidenum">
              <a:rPr lang="en-US" smtClean="0"/>
              <a:pPr>
                <a:lnSpc>
                  <a:spcPct val="90000"/>
                </a:lnSpc>
                <a:spcBef>
                  <a:spcPts val="1000"/>
                </a:spcBef>
              </a:pPr>
              <a:t>‹#›</a:t>
            </a:fld>
            <a:endParaRPr lang="en-US" dirty="0"/>
          </a:p>
        </p:txBody>
      </p:sp>
    </p:spTree>
    <p:extLst>
      <p:ext uri="{BB962C8B-B14F-4D97-AF65-F5344CB8AC3E}">
        <p14:creationId xmlns:p14="http://schemas.microsoft.com/office/powerpoint/2010/main" val="405549735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 id="2147483843" r:id="rId45"/>
    <p:sldLayoutId id="2147483844" r:id="rId46"/>
    <p:sldLayoutId id="2147483845" r:id="rId47"/>
    <p:sldLayoutId id="2147483846" r:id="rId48"/>
    <p:sldLayoutId id="2147483847" r:id="rId49"/>
    <p:sldLayoutId id="2147483848" r:id="rId50"/>
    <p:sldLayoutId id="2147483849" r:id="rId51"/>
    <p:sldLayoutId id="2147483850" r:id="rId52"/>
    <p:sldLayoutId id="2147483851" r:id="rId53"/>
    <p:sldLayoutId id="2147483852" r:id="rId54"/>
  </p:sldLayoutIdLst>
  <p:hf hdr="0" dt="0"/>
  <p:txStyles>
    <p:titleStyle>
      <a:lvl1pPr algn="l" defTabSz="914400" rtl="0" eaLnBrk="1" latinLnBrk="0" hangingPunct="1">
        <a:lnSpc>
          <a:spcPct val="90000"/>
        </a:lnSpc>
        <a:spcBef>
          <a:spcPct val="0"/>
        </a:spcBef>
        <a:buNone/>
        <a:defRPr sz="2800" kern="1200">
          <a:solidFill>
            <a:schemeClr val="accent1"/>
          </a:solidFill>
          <a:latin typeface="Source Sans Pro Semibold" panose="020B0603030403020204" pitchFamily="34" charset="0"/>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
          <p15:clr>
            <a:srgbClr val="F26B43"/>
          </p15:clr>
        </p15:guide>
        <p15:guide id="2" pos="329">
          <p15:clr>
            <a:srgbClr val="F26B43"/>
          </p15:clr>
        </p15:guide>
        <p15:guide id="3" pos="7351">
          <p15:clr>
            <a:srgbClr val="F26B43"/>
          </p15:clr>
        </p15:guide>
        <p15:guide id="4" orient="horz" pos="1035">
          <p15:clr>
            <a:srgbClr val="F26B43"/>
          </p15:clr>
        </p15:guide>
        <p15:guide id="5" orient="horz" pos="3772">
          <p15:clr>
            <a:srgbClr val="F26B43"/>
          </p15:clr>
        </p15:guide>
        <p15:guide id="6" orient="horz" pos="3974">
          <p15:clr>
            <a:srgbClr val="F26B43"/>
          </p15:clr>
        </p15:guide>
        <p15:guide id="7" orient="horz" pos="230">
          <p15:clr>
            <a:srgbClr val="F26B43"/>
          </p15:clr>
        </p15:guide>
        <p15:guide id="8" orient="horz" pos="692">
          <p15:clr>
            <a:srgbClr val="F26B43"/>
          </p15:clr>
        </p15:guide>
        <p15:guide id="9" orient="horz" pos="4204">
          <p15:clr>
            <a:srgbClr val="F26B43"/>
          </p15:clr>
        </p15:guide>
        <p15:guide id="11" pos="7563">
          <p15:clr>
            <a:srgbClr val="F26B43"/>
          </p15:clr>
        </p15:guide>
        <p15:guide id="12" pos="117">
          <p15:clr>
            <a:srgbClr val="F26B43"/>
          </p15:clr>
        </p15:guide>
        <p15:guide id="13" orient="horz" pos="4066">
          <p15:clr>
            <a:srgbClr val="F26B43"/>
          </p15:clr>
        </p15:guide>
        <p15:guide id="14" orient="horz" pos="4226">
          <p15:clr>
            <a:srgbClr val="F26B43"/>
          </p15:clr>
        </p15:guide>
        <p15:guide id="15" orient="horz" pos="1325">
          <p15:clr>
            <a:srgbClr val="F26B43"/>
          </p15:clr>
        </p15:guide>
        <p15:guide id="16" pos="3840">
          <p15:clr>
            <a:srgbClr val="F26B43"/>
          </p15:clr>
        </p15:guide>
        <p15:guide id="17" pos="2776">
          <p15:clr>
            <a:srgbClr val="F26B43"/>
          </p15:clr>
        </p15:guide>
        <p15:guide id="19" pos="3996">
          <p15:clr>
            <a:srgbClr val="F26B43"/>
          </p15:clr>
        </p15:guide>
        <p15:guide id="20" pos="3687">
          <p15:clr>
            <a:srgbClr val="F26B43"/>
          </p15:clr>
        </p15:guide>
        <p15:guide id="21" pos="2459">
          <p15:clr>
            <a:srgbClr val="F26B43"/>
          </p15:clr>
        </p15:guide>
        <p15:guide id="22" pos="4907">
          <p15:clr>
            <a:srgbClr val="F26B43"/>
          </p15:clr>
        </p15:guide>
        <p15:guide id="23" pos="522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E9B58E-B29F-0AAE-7866-3B7CDF1B990E}"/>
              </a:ext>
            </a:extLst>
          </p:cNvPr>
          <p:cNvSpPr>
            <a:spLocks noGrp="1"/>
          </p:cNvSpPr>
          <p:nvPr>
            <p:ph type="title"/>
          </p:nvPr>
        </p:nvSpPr>
        <p:spPr>
          <a:xfrm>
            <a:off x="522287" y="365125"/>
            <a:ext cx="11147426" cy="73152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48C5F1-3810-0081-7A36-3D0B4A8D79BC}"/>
              </a:ext>
            </a:extLst>
          </p:cNvPr>
          <p:cNvSpPr>
            <a:spLocks noGrp="1"/>
          </p:cNvSpPr>
          <p:nvPr>
            <p:ph type="body" idx="1"/>
          </p:nvPr>
        </p:nvSpPr>
        <p:spPr>
          <a:xfrm>
            <a:off x="522288" y="1643062"/>
            <a:ext cx="11147425" cy="43433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58601C-BEA0-BF93-894C-2C7DDB032891}"/>
              </a:ext>
            </a:extLst>
          </p:cNvPr>
          <p:cNvSpPr>
            <a:spLocks noGrp="1"/>
          </p:cNvSpPr>
          <p:nvPr>
            <p:ph type="dt" sz="half" idx="2"/>
          </p:nvPr>
        </p:nvSpPr>
        <p:spPr>
          <a:xfrm>
            <a:off x="6105469" y="6455664"/>
            <a:ext cx="755566" cy="256032"/>
          </a:xfrm>
          <a:prstGeom prst="rect">
            <a:avLst/>
          </a:prstGeom>
        </p:spPr>
        <p:txBody>
          <a:bodyPr vert="horz" lIns="0" tIns="0" rIns="0" bIns="0" rtlCol="0" anchor="ctr">
            <a:normAutofit/>
          </a:bodyPr>
          <a:lstStyle>
            <a:lvl1pPr>
              <a:defRPr lang="en-US" sz="800" smtClean="0"/>
            </a:lvl1pPr>
            <a:lvl2pPr marL="0" indent="0">
              <a:defRPr sz="800"/>
            </a:lvl2pPr>
            <a:lvl3pPr marL="0" indent="0">
              <a:defRPr sz="800"/>
            </a:lvl3pPr>
            <a:lvl4pPr marL="0" indent="0">
              <a:defRPr sz="800"/>
            </a:lvl4pPr>
            <a:lvl5pPr marL="0" indent="0">
              <a:defRPr sz="800"/>
            </a:lvl5pPr>
            <a:lvl6pPr marL="0" indent="0">
              <a:defRPr sz="800"/>
            </a:lvl6pPr>
            <a:lvl7pPr marL="0" indent="0">
              <a:defRPr sz="800"/>
            </a:lvl7pPr>
            <a:lvl8pPr marL="0" indent="0">
              <a:defRPr sz="800"/>
            </a:lvl8pPr>
            <a:lvl9pPr marL="0" indent="0">
              <a:defRPr sz="800"/>
            </a:lvl9pPr>
          </a:lstStyle>
          <a:p>
            <a:pPr>
              <a:lnSpc>
                <a:spcPct val="90000"/>
              </a:lnSpc>
              <a:spcBef>
                <a:spcPts val="1000"/>
              </a:spcBef>
            </a:pPr>
            <a:r>
              <a:rPr lang="en-US"/>
              <a:t>Month Year</a:t>
            </a:r>
            <a:endParaRPr lang="en-US" dirty="0"/>
          </a:p>
        </p:txBody>
      </p:sp>
      <p:sp>
        <p:nvSpPr>
          <p:cNvPr id="5" name="Footer Placeholder 4">
            <a:extLst>
              <a:ext uri="{FF2B5EF4-FFF2-40B4-BE49-F238E27FC236}">
                <a16:creationId xmlns:a16="http://schemas.microsoft.com/office/drawing/2014/main" id="{9D52F63F-7EAE-448F-A72B-928AE60B27CA}"/>
              </a:ext>
            </a:extLst>
          </p:cNvPr>
          <p:cNvSpPr>
            <a:spLocks noGrp="1"/>
          </p:cNvSpPr>
          <p:nvPr>
            <p:ph type="ftr" sz="quarter" idx="3"/>
          </p:nvPr>
        </p:nvSpPr>
        <p:spPr>
          <a:xfrm>
            <a:off x="2185415" y="6455664"/>
            <a:ext cx="3742309" cy="256032"/>
          </a:xfrm>
          <a:prstGeom prst="rect">
            <a:avLst/>
          </a:prstGeom>
        </p:spPr>
        <p:txBody>
          <a:bodyPr vert="horz" lIns="0" tIns="0" rIns="0" bIns="0" rtlCol="0" anchor="ctr">
            <a:normAutofit/>
          </a:bodyPr>
          <a:lstStyle>
            <a:lvl1pPr algn="l">
              <a:defRPr lang="en-US" sz="800" smtClean="0"/>
            </a:lvl1pPr>
            <a:lvl2pPr marL="0" indent="0" algn="r">
              <a:defRPr sz="800">
                <a:solidFill>
                  <a:schemeClr val="tx1"/>
                </a:solidFill>
              </a:defRPr>
            </a:lvl2pPr>
            <a:lvl3pPr marL="0" algn="r">
              <a:defRPr sz="800"/>
            </a:lvl3pPr>
            <a:lvl4pPr marL="0" algn="r">
              <a:defRPr sz="800"/>
            </a:lvl4pPr>
            <a:lvl5pPr marL="0" algn="r">
              <a:defRPr sz="800"/>
            </a:lvl5pPr>
            <a:lvl6pPr marL="0" indent="0" algn="r">
              <a:defRPr sz="800"/>
            </a:lvl6pPr>
            <a:lvl7pPr marL="0" algn="r">
              <a:defRPr sz="800"/>
            </a:lvl7pPr>
            <a:lvl8pPr marL="0" indent="0" algn="r">
              <a:defRPr sz="800"/>
            </a:lvl8pPr>
            <a:lvl9pPr marL="0" algn="r">
              <a:spcBef>
                <a:spcPts val="0"/>
              </a:spcBef>
              <a:defRPr sz="800"/>
            </a:lvl9pPr>
          </a:lstStyle>
          <a:p>
            <a:pPr>
              <a:lnSpc>
                <a:spcPct val="90000"/>
              </a:lnSpc>
            </a:pPr>
            <a:r>
              <a:rPr lang="en-US" dirty="0"/>
              <a:t>Presentation name | Month Year  Use Insert Header/Footer to update the disclosure</a:t>
            </a:r>
          </a:p>
        </p:txBody>
      </p:sp>
      <p:sp>
        <p:nvSpPr>
          <p:cNvPr id="6" name="Slide Number Placeholder 5">
            <a:extLst>
              <a:ext uri="{FF2B5EF4-FFF2-40B4-BE49-F238E27FC236}">
                <a16:creationId xmlns:a16="http://schemas.microsoft.com/office/drawing/2014/main" id="{B3C92EA8-759B-AF79-093E-BDDDB0786B6F}"/>
              </a:ext>
            </a:extLst>
          </p:cNvPr>
          <p:cNvSpPr>
            <a:spLocks noGrp="1"/>
          </p:cNvSpPr>
          <p:nvPr>
            <p:ph type="sldNum" sz="quarter" idx="4"/>
          </p:nvPr>
        </p:nvSpPr>
        <p:spPr>
          <a:xfrm>
            <a:off x="11450472" y="6455664"/>
            <a:ext cx="226416" cy="256032"/>
          </a:xfrm>
          <a:prstGeom prst="rect">
            <a:avLst/>
          </a:prstGeom>
        </p:spPr>
        <p:txBody>
          <a:bodyPr vert="horz" lIns="0" tIns="0" rIns="0" bIns="0" rtlCol="0" anchor="ctr">
            <a:normAutofit/>
          </a:bodyPr>
          <a:lstStyle>
            <a:lvl1pPr indent="0" algn="r">
              <a:defRPr lang="en-US" sz="800" smtClean="0"/>
            </a:lvl1pPr>
            <a:lvl2pPr marL="0" indent="0" algn="r">
              <a:defRPr sz="800"/>
            </a:lvl2pPr>
            <a:lvl3pPr marL="0" indent="0" algn="r">
              <a:defRPr sz="800"/>
            </a:lvl3pPr>
            <a:lvl4pPr marL="0" indent="0" algn="r">
              <a:defRPr sz="800"/>
            </a:lvl4pPr>
            <a:lvl5pPr marL="0" indent="0" algn="r">
              <a:defRPr sz="800"/>
            </a:lvl5pPr>
            <a:lvl6pPr marL="0" indent="0" algn="r">
              <a:defRPr sz="800"/>
            </a:lvl6pPr>
            <a:lvl7pPr marL="0" indent="0" algn="r">
              <a:defRPr sz="800"/>
            </a:lvl7pPr>
            <a:lvl8pPr marL="0" indent="0" algn="r">
              <a:defRPr sz="800"/>
            </a:lvl8pPr>
            <a:lvl9pPr marL="0" indent="0" algn="r">
              <a:defRPr sz="800"/>
            </a:lvl9pPr>
          </a:lstStyle>
          <a:p>
            <a:pPr>
              <a:lnSpc>
                <a:spcPct val="90000"/>
              </a:lnSpc>
              <a:spcBef>
                <a:spcPts val="1000"/>
              </a:spcBef>
            </a:pPr>
            <a:fld id="{339C9110-F427-4586-9638-A5638F41FBCD}" type="slidenum">
              <a:rPr lang="en-US" smtClean="0"/>
              <a:pPr>
                <a:lnSpc>
                  <a:spcPct val="90000"/>
                </a:lnSpc>
                <a:spcBef>
                  <a:spcPts val="1000"/>
                </a:spcBef>
              </a:pPr>
              <a:t>‹#›</a:t>
            </a:fld>
            <a:endParaRPr lang="en-US" dirty="0"/>
          </a:p>
        </p:txBody>
      </p:sp>
    </p:spTree>
    <p:extLst>
      <p:ext uri="{BB962C8B-B14F-4D97-AF65-F5344CB8AC3E}">
        <p14:creationId xmlns:p14="http://schemas.microsoft.com/office/powerpoint/2010/main" val="1804195633"/>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6" r:id="rId27"/>
    <p:sldLayoutId id="2147483937" r:id="rId28"/>
    <p:sldLayoutId id="2147483938" r:id="rId29"/>
    <p:sldLayoutId id="2147483939" r:id="rId30"/>
    <p:sldLayoutId id="2147483940" r:id="rId31"/>
    <p:sldLayoutId id="2147483941" r:id="rId32"/>
    <p:sldLayoutId id="2147483942" r:id="rId33"/>
    <p:sldLayoutId id="2147483943" r:id="rId34"/>
    <p:sldLayoutId id="2147483944" r:id="rId35"/>
    <p:sldLayoutId id="2147483945" r:id="rId36"/>
    <p:sldLayoutId id="2147483946" r:id="rId37"/>
    <p:sldLayoutId id="2147483947" r:id="rId38"/>
    <p:sldLayoutId id="2147483948" r:id="rId39"/>
    <p:sldLayoutId id="2147483949" r:id="rId40"/>
    <p:sldLayoutId id="2147483950" r:id="rId41"/>
    <p:sldLayoutId id="2147483951" r:id="rId42"/>
    <p:sldLayoutId id="2147483952" r:id="rId43"/>
    <p:sldLayoutId id="2147483953" r:id="rId44"/>
    <p:sldLayoutId id="2147483954" r:id="rId45"/>
    <p:sldLayoutId id="2147483955" r:id="rId46"/>
    <p:sldLayoutId id="2147483956" r:id="rId47"/>
    <p:sldLayoutId id="2147483957" r:id="rId48"/>
    <p:sldLayoutId id="2147483958" r:id="rId49"/>
    <p:sldLayoutId id="2147483959" r:id="rId50"/>
    <p:sldLayoutId id="2147483960" r:id="rId51"/>
    <p:sldLayoutId id="2147483961" r:id="rId52"/>
    <p:sldLayoutId id="2147483962" r:id="rId53"/>
    <p:sldLayoutId id="2147483963" r:id="rId54"/>
  </p:sldLayoutIdLst>
  <p:hf hdr="0" dt="0"/>
  <p:txStyles>
    <p:titleStyle>
      <a:lvl1pPr algn="l" defTabSz="914400" rtl="0" eaLnBrk="1" latinLnBrk="0" hangingPunct="1">
        <a:lnSpc>
          <a:spcPct val="90000"/>
        </a:lnSpc>
        <a:spcBef>
          <a:spcPct val="0"/>
        </a:spcBef>
        <a:buNone/>
        <a:defRPr sz="2800" kern="1200">
          <a:solidFill>
            <a:schemeClr val="accent1"/>
          </a:solidFill>
          <a:latin typeface="Source Sans Pro Semibold" panose="020B0603030403020204" pitchFamily="34" charset="0"/>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
          <p15:clr>
            <a:srgbClr val="F26B43"/>
          </p15:clr>
        </p15:guide>
        <p15:guide id="2" pos="329">
          <p15:clr>
            <a:srgbClr val="F26B43"/>
          </p15:clr>
        </p15:guide>
        <p15:guide id="3" pos="7351">
          <p15:clr>
            <a:srgbClr val="F26B43"/>
          </p15:clr>
        </p15:guide>
        <p15:guide id="4" orient="horz" pos="1035">
          <p15:clr>
            <a:srgbClr val="F26B43"/>
          </p15:clr>
        </p15:guide>
        <p15:guide id="5" orient="horz" pos="3772">
          <p15:clr>
            <a:srgbClr val="F26B43"/>
          </p15:clr>
        </p15:guide>
        <p15:guide id="6" orient="horz" pos="3974">
          <p15:clr>
            <a:srgbClr val="F26B43"/>
          </p15:clr>
        </p15:guide>
        <p15:guide id="7" orient="horz" pos="230">
          <p15:clr>
            <a:srgbClr val="F26B43"/>
          </p15:clr>
        </p15:guide>
        <p15:guide id="8" orient="horz" pos="692">
          <p15:clr>
            <a:srgbClr val="F26B43"/>
          </p15:clr>
        </p15:guide>
        <p15:guide id="9" orient="horz" pos="4204">
          <p15:clr>
            <a:srgbClr val="F26B43"/>
          </p15:clr>
        </p15:guide>
        <p15:guide id="11" pos="7563">
          <p15:clr>
            <a:srgbClr val="F26B43"/>
          </p15:clr>
        </p15:guide>
        <p15:guide id="12" pos="117">
          <p15:clr>
            <a:srgbClr val="F26B43"/>
          </p15:clr>
        </p15:guide>
        <p15:guide id="13" orient="horz" pos="4066">
          <p15:clr>
            <a:srgbClr val="F26B43"/>
          </p15:clr>
        </p15:guide>
        <p15:guide id="14" orient="horz" pos="4226">
          <p15:clr>
            <a:srgbClr val="F26B43"/>
          </p15:clr>
        </p15:guide>
        <p15:guide id="15" orient="horz" pos="1325">
          <p15:clr>
            <a:srgbClr val="F26B43"/>
          </p15:clr>
        </p15:guide>
        <p15:guide id="16" pos="3840">
          <p15:clr>
            <a:srgbClr val="F26B43"/>
          </p15:clr>
        </p15:guide>
        <p15:guide id="17" pos="2776">
          <p15:clr>
            <a:srgbClr val="F26B43"/>
          </p15:clr>
        </p15:guide>
        <p15:guide id="19" pos="3996">
          <p15:clr>
            <a:srgbClr val="F26B43"/>
          </p15:clr>
        </p15:guide>
        <p15:guide id="20" pos="3687">
          <p15:clr>
            <a:srgbClr val="F26B43"/>
          </p15:clr>
        </p15:guide>
        <p15:guide id="21" pos="2459">
          <p15:clr>
            <a:srgbClr val="F26B43"/>
          </p15:clr>
        </p15:guide>
        <p15:guide id="22" pos="4907">
          <p15:clr>
            <a:srgbClr val="F26B43"/>
          </p15:clr>
        </p15:guide>
        <p15:guide id="23" pos="522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27188" y="222086"/>
            <a:ext cx="8997696" cy="914400"/>
          </a:xfrm>
          <a:prstGeom prst="rect">
            <a:avLst/>
          </a:prstGeom>
        </p:spPr>
        <p:txBody>
          <a:bodyPr vert="horz" lIns="0" tIns="0" rIns="0" bIns="0" rtlCol="0" anchor="ctr" anchorCtr="0">
            <a:noAutofit/>
          </a:bodyPr>
          <a:lstStyle/>
          <a:p>
            <a:r>
              <a:rPr lang="en-US"/>
              <a:t>Click to edit Master title style</a:t>
            </a:r>
            <a:endParaRPr lang="en-CA" dirty="0"/>
          </a:p>
        </p:txBody>
      </p:sp>
      <p:sp>
        <p:nvSpPr>
          <p:cNvPr id="3" name="Text Placeholder 2"/>
          <p:cNvSpPr>
            <a:spLocks noGrp="1"/>
          </p:cNvSpPr>
          <p:nvPr>
            <p:ph type="body" idx="1"/>
          </p:nvPr>
        </p:nvSpPr>
        <p:spPr>
          <a:xfrm>
            <a:off x="1627189" y="1846398"/>
            <a:ext cx="8997696" cy="43434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2"/>
          </p:nvPr>
        </p:nvSpPr>
        <p:spPr>
          <a:xfrm>
            <a:off x="9537192" y="6472936"/>
            <a:ext cx="1876388" cy="182880"/>
          </a:xfrm>
          <a:prstGeom prst="rect">
            <a:avLst/>
          </a:prstGeom>
        </p:spPr>
        <p:txBody>
          <a:bodyPr vert="horz" lIns="0" tIns="0" rIns="0" bIns="0" rtlCol="0" anchor="t" anchorCtr="0">
            <a:noAutofit/>
          </a:bodyPr>
          <a:lstStyle>
            <a:lvl1pPr algn="r">
              <a:defRPr sz="1200">
                <a:solidFill>
                  <a:schemeClr val="accent2"/>
                </a:solidFill>
              </a:defRPr>
            </a:lvl1pPr>
          </a:lstStyle>
          <a:p>
            <a:r>
              <a:rPr lang="en-US"/>
              <a:t>Title or Job Number | XX Month 201X</a:t>
            </a:r>
            <a:endParaRPr lang="en-CA" dirty="0"/>
          </a:p>
        </p:txBody>
      </p:sp>
      <p:sp>
        <p:nvSpPr>
          <p:cNvPr id="5" name="Footer Placeholder 4"/>
          <p:cNvSpPr>
            <a:spLocks noGrp="1"/>
          </p:cNvSpPr>
          <p:nvPr>
            <p:ph type="ftr" sz="quarter" idx="3"/>
          </p:nvPr>
        </p:nvSpPr>
        <p:spPr>
          <a:xfrm>
            <a:off x="1627632" y="6472976"/>
            <a:ext cx="2688336" cy="182880"/>
          </a:xfrm>
          <a:prstGeom prst="rect">
            <a:avLst/>
          </a:prstGeom>
        </p:spPr>
        <p:txBody>
          <a:bodyPr vert="horz" lIns="0" tIns="0" rIns="0" bIns="0" rtlCol="0" anchor="t" anchorCtr="0">
            <a:noAutofit/>
          </a:bodyPr>
          <a:lstStyle>
            <a:lvl1pPr algn="l">
              <a:defRPr sz="1200">
                <a:solidFill>
                  <a:schemeClr val="accent2"/>
                </a:solidFill>
              </a:defRPr>
            </a:lvl1pPr>
          </a:lstStyle>
          <a:p>
            <a:r>
              <a:rPr lang="en-US"/>
              <a:t>See tutorial regarding confidentiality disclosures.</a:t>
            </a:r>
            <a:endParaRPr lang="en-CA" dirty="0"/>
          </a:p>
        </p:txBody>
      </p:sp>
      <p:sp>
        <p:nvSpPr>
          <p:cNvPr id="6" name="Slide Number Placeholder 5"/>
          <p:cNvSpPr>
            <a:spLocks noGrp="1"/>
          </p:cNvSpPr>
          <p:nvPr>
            <p:ph type="sldNum" sz="quarter" idx="4"/>
          </p:nvPr>
        </p:nvSpPr>
        <p:spPr>
          <a:xfrm>
            <a:off x="11413998" y="6475080"/>
            <a:ext cx="329636" cy="182880"/>
          </a:xfrm>
          <a:prstGeom prst="rect">
            <a:avLst/>
          </a:prstGeom>
        </p:spPr>
        <p:txBody>
          <a:bodyPr vert="horz" lIns="0" tIns="0" rIns="0" bIns="0" rtlCol="0" anchor="t" anchorCtr="0">
            <a:noAutofit/>
          </a:bodyPr>
          <a:lstStyle>
            <a:lvl1pPr algn="r">
              <a:defRPr sz="1200">
                <a:solidFill>
                  <a:schemeClr val="accent2"/>
                </a:solidFill>
              </a:defRPr>
            </a:lvl1pPr>
          </a:lstStyle>
          <a:p>
            <a:fld id="{00E6A5BD-C011-4A45-AA3A-201790FB7F2B}" type="slidenum">
              <a:rPr lang="en-CA" smtClean="0"/>
              <a:pPr/>
              <a:t>‹#›</a:t>
            </a:fld>
            <a:endParaRPr lang="en-CA" dirty="0"/>
          </a:p>
        </p:txBody>
      </p:sp>
      <p:cxnSp>
        <p:nvCxnSpPr>
          <p:cNvPr id="11" name="Straight Connector 10"/>
          <p:cNvCxnSpPr/>
          <p:nvPr/>
        </p:nvCxnSpPr>
        <p:spPr>
          <a:xfrm>
            <a:off x="1627188" y="6410996"/>
            <a:ext cx="10115740"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79976" y="6475913"/>
            <a:ext cx="5157216" cy="182880"/>
          </a:xfrm>
          <a:prstGeom prst="rect">
            <a:avLst/>
          </a:prstGeom>
          <a:noFill/>
        </p:spPr>
        <p:txBody>
          <a:bodyPr wrap="square" lIns="0" tIns="0" rIns="0" bIns="0" rtlCol="0">
            <a:noAutofit/>
          </a:bodyPr>
          <a:lstStyle/>
          <a:p>
            <a:r>
              <a:rPr lang="en-CA" sz="1200" dirty="0">
                <a:solidFill>
                  <a:schemeClr val="accent2"/>
                </a:solidFill>
              </a:rPr>
              <a:t>Confidential. Not to be copied, distributed, or reproduced without prior approval. </a:t>
            </a:r>
          </a:p>
        </p:txBody>
      </p:sp>
      <p:cxnSp>
        <p:nvCxnSpPr>
          <p:cNvPr id="10" name="Straight Connector 9"/>
          <p:cNvCxnSpPr/>
          <p:nvPr userDrawn="1"/>
        </p:nvCxnSpPr>
        <p:spPr>
          <a:xfrm>
            <a:off x="1627188" y="6410996"/>
            <a:ext cx="10115740"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522873"/>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 id="2147483983" r:id="rId19"/>
    <p:sldLayoutId id="2147483984" r:id="rId20"/>
    <p:sldLayoutId id="2147483985" r:id="rId21"/>
    <p:sldLayoutId id="2147483986" r:id="rId22"/>
    <p:sldLayoutId id="2147483987" r:id="rId23"/>
    <p:sldLayoutId id="2147483988" r:id="rId24"/>
    <p:sldLayoutId id="2147483989" r:id="rId25"/>
  </p:sldLayoutIdLst>
  <p:hf sldNum="0" hdr="0" ftr="0" dt="0"/>
  <p:txStyles>
    <p:titleStyle>
      <a:lvl1pPr algn="l" defTabSz="9144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192024" indent="-192024" algn="l" defTabSz="914400" rtl="0" eaLnBrk="1" latinLnBrk="0" hangingPunct="1">
        <a:lnSpc>
          <a:spcPct val="99000"/>
        </a:lnSpc>
        <a:spcBef>
          <a:spcPts val="1400"/>
        </a:spcBef>
        <a:spcAft>
          <a:spcPts val="0"/>
        </a:spcAft>
        <a:buFont typeface="Arial" panose="020B0604020202020204" pitchFamily="34" charset="0"/>
        <a:buChar char="•"/>
        <a:defRPr sz="2800" kern="1200">
          <a:solidFill>
            <a:schemeClr val="accent2"/>
          </a:solidFill>
          <a:latin typeface="+mn-lt"/>
          <a:ea typeface="+mn-ea"/>
          <a:cs typeface="+mn-cs"/>
        </a:defRPr>
      </a:lvl1pPr>
      <a:lvl2pPr marL="192024" indent="0" algn="l" defTabSz="914400" rtl="0" eaLnBrk="1" latinLnBrk="0" hangingPunct="1">
        <a:lnSpc>
          <a:spcPct val="99000"/>
        </a:lnSpc>
        <a:spcBef>
          <a:spcPts val="0"/>
        </a:spcBef>
        <a:buFontTx/>
        <a:buNone/>
        <a:defRPr sz="2800" kern="1200">
          <a:solidFill>
            <a:schemeClr val="accent2"/>
          </a:solidFill>
          <a:latin typeface="+mn-lt"/>
          <a:ea typeface="+mn-ea"/>
          <a:cs typeface="+mn-cs"/>
        </a:defRPr>
      </a:lvl2pPr>
      <a:lvl3pPr marL="192088" indent="-192088" algn="l" defTabSz="914400" rtl="0" eaLnBrk="1" latinLnBrk="0" hangingPunct="1">
        <a:lnSpc>
          <a:spcPct val="99000"/>
        </a:lnSpc>
        <a:spcBef>
          <a:spcPts val="1200"/>
        </a:spcBef>
        <a:buSzPct val="91000"/>
        <a:buFont typeface="Arial" panose="020B0604020202020204" pitchFamily="34" charset="0"/>
        <a:buChar char="•"/>
        <a:defRPr sz="24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Tx/>
        <a:buNone/>
        <a:defRPr sz="2400" kern="1200">
          <a:solidFill>
            <a:schemeClr val="accent2"/>
          </a:solidFill>
          <a:latin typeface="+mn-lt"/>
          <a:ea typeface="+mn-ea"/>
          <a:cs typeface="+mn-cs"/>
        </a:defRPr>
      </a:lvl4pPr>
      <a:lvl5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0" indent="0" algn="l" defTabSz="914400" rtl="0" eaLnBrk="1" latinLnBrk="0" hangingPunct="1">
        <a:lnSpc>
          <a:spcPct val="99000"/>
        </a:lnSpc>
        <a:spcBef>
          <a:spcPts val="900"/>
        </a:spcBef>
        <a:buSzPct val="91000"/>
        <a:buFontTx/>
        <a:buNone/>
        <a:defRPr sz="1800" b="1" kern="1200">
          <a:solidFill>
            <a:schemeClr val="accent2"/>
          </a:solidFill>
          <a:latin typeface="+mn-lt"/>
          <a:ea typeface="+mn-ea"/>
          <a:cs typeface="+mn-cs"/>
        </a:defRPr>
      </a:lvl7pPr>
      <a:lvl8pPr marL="0"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0" indent="0" algn="l" defTabSz="914400" rtl="0" eaLnBrk="1" latinLnBrk="0" hangingPunct="1">
        <a:lnSpc>
          <a:spcPct val="99000"/>
        </a:lnSpc>
        <a:spcBef>
          <a:spcPts val="900"/>
        </a:spcBef>
        <a:buSzPct val="91000"/>
        <a:buFontTx/>
        <a:buNone/>
        <a:defRPr sz="1800" i="1" kern="1200">
          <a:solidFill>
            <a:schemeClr val="accent2"/>
          </a:solidFill>
          <a:latin typeface="+mn-lt"/>
          <a:ea typeface="+mn-ea"/>
          <a:cs typeface="+mn-cs"/>
        </a:defRPr>
      </a:lvl9pPr>
    </p:bodyStyle>
    <p:otherStyle>
      <a:defPPr>
        <a:defRPr lang="en-US"/>
      </a:defPPr>
      <a:lvl1pPr marL="0" algn="l" defTabSz="914400" rtl="0" eaLnBrk="1" latinLnBrk="0" hangingPunct="1">
        <a:lnSpc>
          <a:spcPct val="99000"/>
        </a:lnSpc>
        <a:defRPr sz="1400" kern="1200">
          <a:solidFill>
            <a:schemeClr val="accent2"/>
          </a:solidFill>
          <a:latin typeface="+mn-lt"/>
          <a:ea typeface="+mn-ea"/>
          <a:cs typeface="+mn-cs"/>
        </a:defRPr>
      </a:lvl1pPr>
      <a:lvl2pPr marL="0" algn="l" defTabSz="914400" rtl="0" eaLnBrk="1" latinLnBrk="0" hangingPunct="1">
        <a:lnSpc>
          <a:spcPct val="99000"/>
        </a:lnSpc>
        <a:spcBef>
          <a:spcPts val="900"/>
        </a:spcBef>
        <a:defRPr sz="1400" b="1" kern="1200">
          <a:solidFill>
            <a:schemeClr val="accent2"/>
          </a:solidFill>
          <a:latin typeface="+mn-lt"/>
          <a:ea typeface="+mn-ea"/>
          <a:cs typeface="+mn-cs"/>
        </a:defRPr>
      </a:lvl2pPr>
      <a:lvl3pPr marL="155448" indent="-155448" algn="l" defTabSz="914400" rtl="0" eaLnBrk="1" latinLnBrk="0" hangingPunct="1">
        <a:lnSpc>
          <a:spcPct val="99000"/>
        </a:lnSpc>
        <a:buSzPct val="91000"/>
        <a:buFont typeface="Arial" panose="020B0604020202020204" pitchFamily="34" charset="0"/>
        <a:buChar char="•"/>
        <a:defRPr sz="1400" kern="1200">
          <a:solidFill>
            <a:schemeClr val="accent2"/>
          </a:solidFill>
          <a:latin typeface="+mn-lt"/>
          <a:ea typeface="+mn-ea"/>
          <a:cs typeface="+mn-cs"/>
        </a:defRPr>
      </a:lvl3pPr>
      <a:lvl4pPr marL="155448" indent="-155448" algn="l" defTabSz="914400" rtl="0" eaLnBrk="1" latinLnBrk="0" hangingPunct="1">
        <a:lnSpc>
          <a:spcPct val="99000"/>
        </a:lnSpc>
        <a:spcBef>
          <a:spcPts val="900"/>
        </a:spcBef>
        <a:buSzPct val="91000"/>
        <a:buFont typeface="Arial" panose="020B0604020202020204" pitchFamily="34" charset="0"/>
        <a:buChar char="•"/>
        <a:defRPr sz="1400" b="1" kern="1200">
          <a:solidFill>
            <a:schemeClr val="accent2"/>
          </a:solidFill>
          <a:latin typeface="+mn-lt"/>
          <a:ea typeface="+mn-ea"/>
          <a:cs typeface="+mn-cs"/>
        </a:defRPr>
      </a:lvl4pPr>
      <a:lvl5pPr marL="155448" algn="l" defTabSz="914400" rtl="0" eaLnBrk="1" latinLnBrk="0" hangingPunct="1">
        <a:lnSpc>
          <a:spcPct val="99000"/>
        </a:lnSpc>
        <a:defRPr sz="1400" kern="1200">
          <a:solidFill>
            <a:schemeClr val="accent2"/>
          </a:solidFill>
          <a:latin typeface="+mn-lt"/>
          <a:ea typeface="+mn-ea"/>
          <a:cs typeface="+mn-cs"/>
        </a:defRPr>
      </a:lvl5pPr>
      <a:lvl6pPr marL="0" algn="l" defTabSz="914400" rtl="0" eaLnBrk="1" latinLnBrk="0" hangingPunct="1">
        <a:lnSpc>
          <a:spcPct val="99000"/>
        </a:lnSpc>
        <a:defRPr sz="1400" kern="1200">
          <a:solidFill>
            <a:schemeClr val="accent2"/>
          </a:solidFill>
          <a:latin typeface="+mn-lt"/>
          <a:ea typeface="+mn-ea"/>
          <a:cs typeface="+mn-cs"/>
        </a:defRPr>
      </a:lvl6pPr>
      <a:lvl7pPr marL="0" algn="l" defTabSz="914400" rtl="0" eaLnBrk="1" latinLnBrk="0" hangingPunct="1">
        <a:lnSpc>
          <a:spcPct val="99000"/>
        </a:lnSpc>
        <a:defRPr sz="1400" kern="1200">
          <a:solidFill>
            <a:schemeClr val="accent2"/>
          </a:solidFill>
          <a:latin typeface="+mn-lt"/>
          <a:ea typeface="+mn-ea"/>
          <a:cs typeface="+mn-cs"/>
        </a:defRPr>
      </a:lvl7pPr>
      <a:lvl8pPr marL="0" algn="l" defTabSz="914400" rtl="0" eaLnBrk="1" latinLnBrk="0" hangingPunct="1">
        <a:lnSpc>
          <a:spcPct val="99000"/>
        </a:lnSpc>
        <a:defRPr sz="1400" kern="1200">
          <a:solidFill>
            <a:schemeClr val="accent2"/>
          </a:solidFill>
          <a:latin typeface="+mn-lt"/>
          <a:ea typeface="+mn-ea"/>
          <a:cs typeface="+mn-cs"/>
        </a:defRPr>
      </a:lvl8pPr>
      <a:lvl9pPr marL="0" algn="l" defTabSz="914400" rtl="0" eaLnBrk="1" latinLnBrk="0" hangingPunct="1">
        <a:lnSpc>
          <a:spcPct val="99000"/>
        </a:lnSpc>
        <a:defRPr sz="1400" kern="1200">
          <a:solidFill>
            <a:schemeClr val="accent2"/>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5459" y="551747"/>
            <a:ext cx="11136208" cy="102100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08000" y="1630680"/>
            <a:ext cx="11133667" cy="443769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275907" y="6343404"/>
            <a:ext cx="365760" cy="135890"/>
          </a:xfrm>
          <a:prstGeom prst="rect">
            <a:avLst/>
          </a:prstGeom>
        </p:spPr>
        <p:txBody>
          <a:bodyPr vert="horz" lIns="0" tIns="0" rIns="0" bIns="0" rtlCol="0" anchor="t" anchorCtr="0"/>
          <a:lstStyle>
            <a:lvl1pPr algn="r">
              <a:defRPr sz="900">
                <a:solidFill>
                  <a:srgbClr val="898989"/>
                </a:solidFill>
                <a:latin typeface="+mn-lt"/>
              </a:defRPr>
            </a:lvl1p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3625208053"/>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 id="2147484022" r:id="rId32"/>
    <p:sldLayoutId id="2147484023" r:id="rId33"/>
    <p:sldLayoutId id="2147484024" r:id="rId34"/>
    <p:sldLayoutId id="2147484025" r:id="rId35"/>
    <p:sldLayoutId id="2147484026" r:id="rId36"/>
  </p:sldLayoutIdLst>
  <p:hf hdr="0" ftr="0" dt="0"/>
  <p:txStyles>
    <p:titleStyle>
      <a:lvl1pPr algn="l" defTabSz="914400" rtl="0" eaLnBrk="1" latinLnBrk="0" hangingPunct="1">
        <a:lnSpc>
          <a:spcPct val="90000"/>
        </a:lnSpc>
        <a:spcBef>
          <a:spcPct val="0"/>
        </a:spcBef>
        <a:buNone/>
        <a:defRPr sz="3200" kern="1200" spc="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mn-lt"/>
          <a:ea typeface="+mn-ea"/>
          <a:cs typeface="+mn-cs"/>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mn-lt"/>
          <a:ea typeface="+mn-ea"/>
          <a:cs typeface="+mn-cs"/>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mn-lt"/>
          <a:ea typeface="+mn-ea"/>
          <a:cs typeface="+mn-cs"/>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509833"/>
            <a:ext cx="11201400" cy="914400"/>
          </a:xfrm>
          <a:prstGeom prst="rect">
            <a:avLst/>
          </a:prstGeom>
        </p:spPr>
        <p:txBody>
          <a:bodyPr vert="horz" lIns="0" tIns="0" rIns="0" bIns="0" rtlCol="0" anchor="t" anchorCtr="0">
            <a:noAutofit/>
          </a:bodyPr>
          <a:lstStyle/>
          <a:p>
            <a:r>
              <a:rPr lang="en-US"/>
              <a:t>Click to edit Master title style</a:t>
            </a:r>
            <a:endParaRPr lang="en-CA" dirty="0"/>
          </a:p>
        </p:txBody>
      </p:sp>
      <p:sp>
        <p:nvSpPr>
          <p:cNvPr id="3" name="Text Placeholder 2"/>
          <p:cNvSpPr>
            <a:spLocks noGrp="1"/>
          </p:cNvSpPr>
          <p:nvPr>
            <p:ph type="body" idx="1"/>
          </p:nvPr>
        </p:nvSpPr>
        <p:spPr>
          <a:xfrm>
            <a:off x="495300" y="1793081"/>
            <a:ext cx="11201400" cy="43053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2254008" y="6432462"/>
            <a:ext cx="1671207" cy="182880"/>
          </a:xfrm>
          <a:prstGeom prst="rect">
            <a:avLst/>
          </a:prstGeom>
        </p:spPr>
        <p:txBody>
          <a:bodyPr vert="horz" lIns="0" tIns="0" rIns="0" bIns="0" rtlCol="0" anchor="t" anchorCtr="0">
            <a:noAutofit/>
          </a:bodyPr>
          <a:lstStyle>
            <a:lvl1pPr algn="l">
              <a:defRPr sz="1000">
                <a:solidFill>
                  <a:schemeClr val="accent2"/>
                </a:solidFill>
              </a:defRPr>
            </a:lvl1pPr>
          </a:lstStyle>
          <a:p>
            <a:r>
              <a:rPr lang="en-US"/>
              <a:t>June 16, 2019</a:t>
            </a:r>
            <a:endParaRPr lang="en-CA" dirty="0"/>
          </a:p>
        </p:txBody>
      </p:sp>
      <p:sp>
        <p:nvSpPr>
          <p:cNvPr id="6"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chemeClr val="accent2"/>
                </a:solidFill>
              </a:defRPr>
            </a:lvl1pPr>
          </a:lstStyle>
          <a:p>
            <a:fld id="{00E6A5BD-C011-4A45-AA3A-201790FB7F2B}" type="slidenum">
              <a:rPr lang="en-CA" smtClean="0"/>
              <a:pPr/>
              <a:t>‹#›</a:t>
            </a:fld>
            <a:endParaRPr lang="en-CA" dirty="0"/>
          </a:p>
        </p:txBody>
      </p:sp>
      <p:sp>
        <p:nvSpPr>
          <p:cNvPr id="8" name="Footer Placeholder 7"/>
          <p:cNvSpPr>
            <a:spLocks noGrp="1"/>
          </p:cNvSpPr>
          <p:nvPr>
            <p:ph type="ftr" sz="quarter" idx="3"/>
          </p:nvPr>
        </p:nvSpPr>
        <p:spPr>
          <a:xfrm>
            <a:off x="1123461" y="6432462"/>
            <a:ext cx="1030715" cy="181307"/>
          </a:xfrm>
          <a:prstGeom prst="rect">
            <a:avLst/>
          </a:prstGeom>
        </p:spPr>
        <p:txBody>
          <a:bodyPr vert="horz" lIns="0" tIns="0" rIns="0" bIns="0" rtlCol="0" anchor="t" anchorCtr="0"/>
          <a:lstStyle>
            <a:lvl1pPr algn="r">
              <a:defRPr sz="1000">
                <a:solidFill>
                  <a:schemeClr val="tx1"/>
                </a:solidFill>
              </a:defRPr>
            </a:lvl1pPr>
          </a:lstStyle>
          <a:p>
            <a:endParaRPr lang="en-US" dirty="0"/>
          </a:p>
        </p:txBody>
      </p:sp>
    </p:spTree>
    <p:extLst>
      <p:ext uri="{BB962C8B-B14F-4D97-AF65-F5344CB8AC3E}">
        <p14:creationId xmlns:p14="http://schemas.microsoft.com/office/powerpoint/2010/main" val="3774240875"/>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6" r:id="rId19"/>
    <p:sldLayoutId id="2147484047" r:id="rId20"/>
    <p:sldLayoutId id="2147484048" r:id="rId21"/>
    <p:sldLayoutId id="2147484049" r:id="rId22"/>
    <p:sldLayoutId id="2147484050" r:id="rId23"/>
    <p:sldLayoutId id="2147484051" r:id="rId24"/>
    <p:sldLayoutId id="2147484052" r:id="rId25"/>
    <p:sldLayoutId id="2147484053" r:id="rId26"/>
  </p:sldLayoutIdLst>
  <p:hf sldNum="0" hdr="0" ftr="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95000"/>
        </a:lnSpc>
        <a:spcBef>
          <a:spcPts val="1200"/>
        </a:spcBef>
        <a:spcAft>
          <a:spcPts val="0"/>
        </a:spcAft>
        <a:buFont typeface="Arial" panose="020B0604020202020204" pitchFamily="34" charset="0"/>
        <a:buNone/>
        <a:defRPr sz="2800" kern="1200">
          <a:solidFill>
            <a:schemeClr val="accent2"/>
          </a:solidFill>
          <a:latin typeface="+mn-lt"/>
          <a:ea typeface="+mn-ea"/>
          <a:cs typeface="+mn-cs"/>
        </a:defRPr>
      </a:lvl1pPr>
      <a:lvl2pPr marL="219456" indent="-168275" algn="l" defTabSz="914400" rtl="0" eaLnBrk="1" latinLnBrk="0" hangingPunct="1">
        <a:lnSpc>
          <a:spcPct val="95000"/>
        </a:lnSpc>
        <a:spcBef>
          <a:spcPts val="700"/>
        </a:spcBef>
        <a:spcAft>
          <a:spcPts val="0"/>
        </a:spcAft>
        <a:buFont typeface="Arial" panose="020B0604020202020204" pitchFamily="34" charset="0"/>
        <a:buChar char="•"/>
        <a:defRPr sz="2400" kern="1200">
          <a:solidFill>
            <a:schemeClr val="accent2"/>
          </a:solidFill>
          <a:latin typeface="+mn-lt"/>
          <a:ea typeface="+mn-ea"/>
          <a:cs typeface="+mn-cs"/>
        </a:defRPr>
      </a:lvl2pPr>
      <a:lvl3pPr marL="461963" indent="-192024" algn="l" defTabSz="914400" rtl="0" eaLnBrk="1" latinLnBrk="0" hangingPunct="1">
        <a:lnSpc>
          <a:spcPct val="95000"/>
        </a:lnSpc>
        <a:spcBef>
          <a:spcPts val="600"/>
        </a:spcBef>
        <a:spcAft>
          <a:spcPts val="0"/>
        </a:spcAft>
        <a:buSzPct val="100000"/>
        <a:buFontTx/>
        <a:buChar char="–"/>
        <a:defRPr sz="2000" kern="1200">
          <a:solidFill>
            <a:schemeClr val="accent2"/>
          </a:solidFill>
          <a:latin typeface="+mn-lt"/>
          <a:ea typeface="+mn-ea"/>
          <a:cs typeface="+mn-cs"/>
        </a:defRPr>
      </a:lvl3pPr>
      <a:lvl4pPr marL="682625" indent="-173038" algn="l" defTabSz="914400" rtl="0" eaLnBrk="1" latinLnBrk="0" hangingPunct="1">
        <a:lnSpc>
          <a:spcPct val="95000"/>
        </a:lnSpc>
        <a:spcBef>
          <a:spcPts val="600"/>
        </a:spcBef>
        <a:spcAft>
          <a:spcPts val="0"/>
        </a:spcAft>
        <a:buFont typeface="Arial" panose="020B0604020202020204" pitchFamily="34" charset="0"/>
        <a:buChar char="•"/>
        <a:defRPr sz="1600" kern="1200">
          <a:solidFill>
            <a:schemeClr val="accent2"/>
          </a:solidFill>
          <a:latin typeface="+mn-lt"/>
          <a:ea typeface="+mn-ea"/>
          <a:cs typeface="+mn-cs"/>
        </a:defRPr>
      </a:lvl4pPr>
      <a:lvl5pPr marL="914400" indent="-173038" algn="l" defTabSz="914400" rtl="0" eaLnBrk="1" latinLnBrk="0" hangingPunct="1">
        <a:lnSpc>
          <a:spcPct val="95000"/>
        </a:lnSpc>
        <a:spcBef>
          <a:spcPts val="600"/>
        </a:spcBef>
        <a:spcAft>
          <a:spcPts val="0"/>
        </a:spcAft>
        <a:buClr>
          <a:schemeClr val="tx1"/>
        </a:buClr>
        <a:buSzPct val="100000"/>
        <a:buFontTx/>
        <a:buChar char="–"/>
        <a:defRPr sz="14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0" indent="0" algn="l" defTabSz="914400" rtl="0" eaLnBrk="1" latinLnBrk="0" hangingPunct="1">
        <a:lnSpc>
          <a:spcPct val="99000"/>
        </a:lnSpc>
        <a:spcBef>
          <a:spcPts val="900"/>
        </a:spcBef>
        <a:buSzPct val="91000"/>
        <a:buFontTx/>
        <a:buNone/>
        <a:defRPr sz="1800" b="1" kern="1200">
          <a:solidFill>
            <a:schemeClr val="accent2"/>
          </a:solidFill>
          <a:latin typeface="+mn-lt"/>
          <a:ea typeface="+mn-ea"/>
          <a:cs typeface="+mn-cs"/>
        </a:defRPr>
      </a:lvl7pPr>
      <a:lvl8pPr marL="0"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0" indent="0" algn="l" defTabSz="914400" rtl="0" eaLnBrk="1" latinLnBrk="0" hangingPunct="1">
        <a:lnSpc>
          <a:spcPct val="99000"/>
        </a:lnSpc>
        <a:spcBef>
          <a:spcPts val="900"/>
        </a:spcBef>
        <a:buSzPct val="91000"/>
        <a:buFontTx/>
        <a:buNone/>
        <a:defRPr sz="1800" i="1" kern="1200">
          <a:solidFill>
            <a:schemeClr val="accent2"/>
          </a:solidFill>
          <a:latin typeface="+mn-lt"/>
          <a:ea typeface="+mn-ea"/>
          <a:cs typeface="+mn-cs"/>
        </a:defRPr>
      </a:lvl9pPr>
    </p:bodyStyle>
    <p:otherStyle>
      <a:defPPr>
        <a:defRPr lang="en-US"/>
      </a:defPPr>
      <a:lvl1pPr marL="0" algn="l" defTabSz="914400" rtl="0" eaLnBrk="1" latinLnBrk="0" hangingPunct="1">
        <a:lnSpc>
          <a:spcPct val="99000"/>
        </a:lnSpc>
        <a:defRPr sz="1400" kern="1200">
          <a:solidFill>
            <a:schemeClr val="accent2"/>
          </a:solidFill>
          <a:latin typeface="+mn-lt"/>
          <a:ea typeface="+mn-ea"/>
          <a:cs typeface="+mn-cs"/>
        </a:defRPr>
      </a:lvl1pPr>
      <a:lvl2pPr marL="0" algn="l" defTabSz="914400" rtl="0" eaLnBrk="1" latinLnBrk="0" hangingPunct="1">
        <a:lnSpc>
          <a:spcPct val="99000"/>
        </a:lnSpc>
        <a:spcBef>
          <a:spcPts val="900"/>
        </a:spcBef>
        <a:defRPr sz="1400" b="1" kern="1200">
          <a:solidFill>
            <a:schemeClr val="accent2"/>
          </a:solidFill>
          <a:latin typeface="+mn-lt"/>
          <a:ea typeface="+mn-ea"/>
          <a:cs typeface="+mn-cs"/>
        </a:defRPr>
      </a:lvl2pPr>
      <a:lvl3pPr marL="155448" indent="-155448" algn="l" defTabSz="914400" rtl="0" eaLnBrk="1" latinLnBrk="0" hangingPunct="1">
        <a:lnSpc>
          <a:spcPct val="99000"/>
        </a:lnSpc>
        <a:buSzPct val="91000"/>
        <a:buFont typeface="Arial" panose="020B0604020202020204" pitchFamily="34" charset="0"/>
        <a:buChar char="•"/>
        <a:defRPr sz="1400" kern="1200">
          <a:solidFill>
            <a:schemeClr val="accent2"/>
          </a:solidFill>
          <a:latin typeface="+mn-lt"/>
          <a:ea typeface="+mn-ea"/>
          <a:cs typeface="+mn-cs"/>
        </a:defRPr>
      </a:lvl3pPr>
      <a:lvl4pPr marL="155448" indent="-155448" algn="l" defTabSz="914400" rtl="0" eaLnBrk="1" latinLnBrk="0" hangingPunct="1">
        <a:lnSpc>
          <a:spcPct val="99000"/>
        </a:lnSpc>
        <a:spcBef>
          <a:spcPts val="900"/>
        </a:spcBef>
        <a:buSzPct val="91000"/>
        <a:buFont typeface="Arial" panose="020B0604020202020204" pitchFamily="34" charset="0"/>
        <a:buChar char="•"/>
        <a:defRPr sz="1400" b="1" kern="1200">
          <a:solidFill>
            <a:schemeClr val="accent2"/>
          </a:solidFill>
          <a:latin typeface="+mn-lt"/>
          <a:ea typeface="+mn-ea"/>
          <a:cs typeface="+mn-cs"/>
        </a:defRPr>
      </a:lvl4pPr>
      <a:lvl5pPr marL="155448" algn="l" defTabSz="914400" rtl="0" eaLnBrk="1" latinLnBrk="0" hangingPunct="1">
        <a:lnSpc>
          <a:spcPct val="99000"/>
        </a:lnSpc>
        <a:defRPr sz="1400" kern="1200">
          <a:solidFill>
            <a:schemeClr val="accent2"/>
          </a:solidFill>
          <a:latin typeface="+mn-lt"/>
          <a:ea typeface="+mn-ea"/>
          <a:cs typeface="+mn-cs"/>
        </a:defRPr>
      </a:lvl5pPr>
      <a:lvl6pPr marL="0" algn="l" defTabSz="914400" rtl="0" eaLnBrk="1" latinLnBrk="0" hangingPunct="1">
        <a:lnSpc>
          <a:spcPct val="99000"/>
        </a:lnSpc>
        <a:defRPr sz="1400" kern="1200">
          <a:solidFill>
            <a:schemeClr val="accent2"/>
          </a:solidFill>
          <a:latin typeface="+mn-lt"/>
          <a:ea typeface="+mn-ea"/>
          <a:cs typeface="+mn-cs"/>
        </a:defRPr>
      </a:lvl6pPr>
      <a:lvl7pPr marL="0" algn="l" defTabSz="914400" rtl="0" eaLnBrk="1" latinLnBrk="0" hangingPunct="1">
        <a:lnSpc>
          <a:spcPct val="99000"/>
        </a:lnSpc>
        <a:defRPr sz="1400" kern="1200">
          <a:solidFill>
            <a:schemeClr val="accent2"/>
          </a:solidFill>
          <a:latin typeface="+mn-lt"/>
          <a:ea typeface="+mn-ea"/>
          <a:cs typeface="+mn-cs"/>
        </a:defRPr>
      </a:lvl7pPr>
      <a:lvl8pPr marL="0" algn="l" defTabSz="914400" rtl="0" eaLnBrk="1" latinLnBrk="0" hangingPunct="1">
        <a:lnSpc>
          <a:spcPct val="99000"/>
        </a:lnSpc>
        <a:defRPr sz="1400" kern="1200">
          <a:solidFill>
            <a:schemeClr val="accent2"/>
          </a:solidFill>
          <a:latin typeface="+mn-lt"/>
          <a:ea typeface="+mn-ea"/>
          <a:cs typeface="+mn-cs"/>
        </a:defRPr>
      </a:lvl8pPr>
      <a:lvl9pPr marL="0" algn="l" defTabSz="914400" rtl="0" eaLnBrk="1" latinLnBrk="0" hangingPunct="1">
        <a:lnSpc>
          <a:spcPct val="99000"/>
        </a:lnSpc>
        <a:defRPr sz="1400" kern="1200">
          <a:solidFill>
            <a:schemeClr val="accent2"/>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
          <p15:clr>
            <a:srgbClr val="F26B43"/>
          </p15:clr>
        </p15:guide>
        <p15:guide id="3" pos="7368">
          <p15:clr>
            <a:srgbClr val="F26B43"/>
          </p15:clr>
        </p15:guide>
        <p15:guide id="4" orient="horz" pos="3840">
          <p15:clr>
            <a:srgbClr val="F26B43"/>
          </p15:clr>
        </p15:guide>
        <p15:guide id="5" orient="horz" pos="1128">
          <p15:clr>
            <a:srgbClr val="F26B43"/>
          </p15:clr>
        </p15:guide>
        <p15:guide id="6" orient="horz" pos="117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27188" y="222086"/>
            <a:ext cx="8997696" cy="914400"/>
          </a:xfrm>
          <a:prstGeom prst="rect">
            <a:avLst/>
          </a:prstGeom>
        </p:spPr>
        <p:txBody>
          <a:bodyPr vert="horz" lIns="0" tIns="0" rIns="0" bIns="0" rtlCol="0" anchor="ctr" anchorCtr="0">
            <a:noAutofit/>
          </a:bodyPr>
          <a:lstStyle/>
          <a:p>
            <a:r>
              <a:rPr lang="en-US"/>
              <a:t>Click to edit Master title style</a:t>
            </a:r>
            <a:endParaRPr lang="en-CA" dirty="0"/>
          </a:p>
        </p:txBody>
      </p:sp>
      <p:sp>
        <p:nvSpPr>
          <p:cNvPr id="3" name="Text Placeholder 2"/>
          <p:cNvSpPr>
            <a:spLocks noGrp="1"/>
          </p:cNvSpPr>
          <p:nvPr>
            <p:ph type="body" idx="1"/>
          </p:nvPr>
        </p:nvSpPr>
        <p:spPr>
          <a:xfrm>
            <a:off x="1627189" y="1846398"/>
            <a:ext cx="8997696" cy="43434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1" name="Straight Connector 10"/>
          <p:cNvCxnSpPr/>
          <p:nvPr/>
        </p:nvCxnSpPr>
        <p:spPr>
          <a:xfrm>
            <a:off x="1627188" y="6410996"/>
            <a:ext cx="10115740"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79976" y="6475913"/>
            <a:ext cx="5157216" cy="182880"/>
          </a:xfrm>
          <a:prstGeom prst="rect">
            <a:avLst/>
          </a:prstGeom>
          <a:noFill/>
        </p:spPr>
        <p:txBody>
          <a:bodyPr wrap="square" lIns="0" tIns="0" rIns="0" bIns="0" rtlCol="0">
            <a:noAutofit/>
          </a:bodyPr>
          <a:lstStyle/>
          <a:p>
            <a:r>
              <a:rPr lang="en-CA" sz="1200" dirty="0">
                <a:solidFill>
                  <a:schemeClr val="accent2"/>
                </a:solidFill>
              </a:rPr>
              <a:t>Confidential. Not to be copied, distributed, or reproduced without prior approval. </a:t>
            </a:r>
          </a:p>
        </p:txBody>
      </p:sp>
      <p:cxnSp>
        <p:nvCxnSpPr>
          <p:cNvPr id="10" name="Straight Connector 9"/>
          <p:cNvCxnSpPr/>
          <p:nvPr userDrawn="1"/>
        </p:nvCxnSpPr>
        <p:spPr>
          <a:xfrm>
            <a:off x="1627188" y="6410996"/>
            <a:ext cx="10115740"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561457"/>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 id="2147484070" r:id="rId16"/>
    <p:sldLayoutId id="2147484071" r:id="rId17"/>
    <p:sldLayoutId id="2147484072" r:id="rId18"/>
    <p:sldLayoutId id="2147484073" r:id="rId19"/>
    <p:sldLayoutId id="2147484074" r:id="rId20"/>
    <p:sldLayoutId id="2147484075" r:id="rId21"/>
    <p:sldLayoutId id="2147484076" r:id="rId22"/>
    <p:sldLayoutId id="2147484077" r:id="rId23"/>
    <p:sldLayoutId id="2147484078" r:id="rId24"/>
    <p:sldLayoutId id="2147484079" r:id="rId25"/>
  </p:sldLayoutIdLst>
  <p:hf sldNum="0" hdr="0" ftr="0" dt="0"/>
  <p:txStyles>
    <p:titleStyle>
      <a:lvl1pPr algn="l" defTabSz="9144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192024" indent="-192024" algn="l" defTabSz="914400" rtl="0" eaLnBrk="1" latinLnBrk="0" hangingPunct="1">
        <a:lnSpc>
          <a:spcPct val="99000"/>
        </a:lnSpc>
        <a:spcBef>
          <a:spcPts val="1400"/>
        </a:spcBef>
        <a:spcAft>
          <a:spcPts val="0"/>
        </a:spcAft>
        <a:buFont typeface="Arial" panose="020B0604020202020204" pitchFamily="34" charset="0"/>
        <a:buChar char="•"/>
        <a:defRPr sz="2800" kern="1200">
          <a:solidFill>
            <a:schemeClr val="accent2"/>
          </a:solidFill>
          <a:latin typeface="+mn-lt"/>
          <a:ea typeface="+mn-ea"/>
          <a:cs typeface="+mn-cs"/>
        </a:defRPr>
      </a:lvl1pPr>
      <a:lvl2pPr marL="192024" indent="0" algn="l" defTabSz="914400" rtl="0" eaLnBrk="1" latinLnBrk="0" hangingPunct="1">
        <a:lnSpc>
          <a:spcPct val="99000"/>
        </a:lnSpc>
        <a:spcBef>
          <a:spcPts val="0"/>
        </a:spcBef>
        <a:buFontTx/>
        <a:buNone/>
        <a:defRPr sz="2800" kern="1200">
          <a:solidFill>
            <a:schemeClr val="accent2"/>
          </a:solidFill>
          <a:latin typeface="+mn-lt"/>
          <a:ea typeface="+mn-ea"/>
          <a:cs typeface="+mn-cs"/>
        </a:defRPr>
      </a:lvl2pPr>
      <a:lvl3pPr marL="192088" indent="-192088" algn="l" defTabSz="914400" rtl="0" eaLnBrk="1" latinLnBrk="0" hangingPunct="1">
        <a:lnSpc>
          <a:spcPct val="99000"/>
        </a:lnSpc>
        <a:spcBef>
          <a:spcPts val="1200"/>
        </a:spcBef>
        <a:buSzPct val="91000"/>
        <a:buFont typeface="Arial" panose="020B0604020202020204" pitchFamily="34" charset="0"/>
        <a:buChar char="•"/>
        <a:defRPr sz="2400" kern="1200">
          <a:solidFill>
            <a:schemeClr val="accent2"/>
          </a:solidFill>
          <a:latin typeface="+mn-lt"/>
          <a:ea typeface="+mn-ea"/>
          <a:cs typeface="+mn-cs"/>
        </a:defRPr>
      </a:lvl3pPr>
      <a:lvl4pPr marL="192024" indent="0" algn="l" defTabSz="914400" rtl="0" eaLnBrk="1" latinLnBrk="0" hangingPunct="1">
        <a:lnSpc>
          <a:spcPct val="99000"/>
        </a:lnSpc>
        <a:spcBef>
          <a:spcPts val="0"/>
        </a:spcBef>
        <a:buFontTx/>
        <a:buNone/>
        <a:defRPr sz="2400" kern="1200">
          <a:solidFill>
            <a:schemeClr val="accent2"/>
          </a:solidFill>
          <a:latin typeface="+mn-lt"/>
          <a:ea typeface="+mn-ea"/>
          <a:cs typeface="+mn-cs"/>
        </a:defRPr>
      </a:lvl4pPr>
      <a:lvl5pPr marL="192024" indent="-192024" algn="l" defTabSz="914400" rtl="0" eaLnBrk="1" latinLnBrk="0" hangingPunct="1">
        <a:lnSpc>
          <a:spcPct val="99000"/>
        </a:lnSpc>
        <a:spcBef>
          <a:spcPts val="900"/>
        </a:spcBef>
        <a:buSzPct val="91000"/>
        <a:buFont typeface="Arial" panose="020B0604020202020204" pitchFamily="34" charset="0"/>
        <a:buChar char="•"/>
        <a:defRPr sz="18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0" indent="0" algn="l" defTabSz="914400" rtl="0" eaLnBrk="1" latinLnBrk="0" hangingPunct="1">
        <a:lnSpc>
          <a:spcPct val="99000"/>
        </a:lnSpc>
        <a:spcBef>
          <a:spcPts val="900"/>
        </a:spcBef>
        <a:buSzPct val="91000"/>
        <a:buFontTx/>
        <a:buNone/>
        <a:defRPr sz="1800" b="1" kern="1200">
          <a:solidFill>
            <a:schemeClr val="accent2"/>
          </a:solidFill>
          <a:latin typeface="+mn-lt"/>
          <a:ea typeface="+mn-ea"/>
          <a:cs typeface="+mn-cs"/>
        </a:defRPr>
      </a:lvl7pPr>
      <a:lvl8pPr marL="0"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0" indent="0" algn="l" defTabSz="914400" rtl="0" eaLnBrk="1" latinLnBrk="0" hangingPunct="1">
        <a:lnSpc>
          <a:spcPct val="99000"/>
        </a:lnSpc>
        <a:spcBef>
          <a:spcPts val="900"/>
        </a:spcBef>
        <a:buSzPct val="91000"/>
        <a:buFontTx/>
        <a:buNone/>
        <a:defRPr sz="1800" i="1" kern="1200">
          <a:solidFill>
            <a:schemeClr val="accent2"/>
          </a:solidFill>
          <a:latin typeface="+mn-lt"/>
          <a:ea typeface="+mn-ea"/>
          <a:cs typeface="+mn-cs"/>
        </a:defRPr>
      </a:lvl9pPr>
    </p:bodyStyle>
    <p:otherStyle>
      <a:defPPr>
        <a:defRPr lang="en-US"/>
      </a:defPPr>
      <a:lvl1pPr marL="0" algn="l" defTabSz="914400" rtl="0" eaLnBrk="1" latinLnBrk="0" hangingPunct="1">
        <a:lnSpc>
          <a:spcPct val="99000"/>
        </a:lnSpc>
        <a:defRPr sz="1400" kern="1200">
          <a:solidFill>
            <a:schemeClr val="accent2"/>
          </a:solidFill>
          <a:latin typeface="+mn-lt"/>
          <a:ea typeface="+mn-ea"/>
          <a:cs typeface="+mn-cs"/>
        </a:defRPr>
      </a:lvl1pPr>
      <a:lvl2pPr marL="0" algn="l" defTabSz="914400" rtl="0" eaLnBrk="1" latinLnBrk="0" hangingPunct="1">
        <a:lnSpc>
          <a:spcPct val="99000"/>
        </a:lnSpc>
        <a:spcBef>
          <a:spcPts val="900"/>
        </a:spcBef>
        <a:defRPr sz="1400" b="1" kern="1200">
          <a:solidFill>
            <a:schemeClr val="accent2"/>
          </a:solidFill>
          <a:latin typeface="+mn-lt"/>
          <a:ea typeface="+mn-ea"/>
          <a:cs typeface="+mn-cs"/>
        </a:defRPr>
      </a:lvl2pPr>
      <a:lvl3pPr marL="155448" indent="-155448" algn="l" defTabSz="914400" rtl="0" eaLnBrk="1" latinLnBrk="0" hangingPunct="1">
        <a:lnSpc>
          <a:spcPct val="99000"/>
        </a:lnSpc>
        <a:buSzPct val="91000"/>
        <a:buFont typeface="Arial" panose="020B0604020202020204" pitchFamily="34" charset="0"/>
        <a:buChar char="•"/>
        <a:defRPr sz="1400" kern="1200">
          <a:solidFill>
            <a:schemeClr val="accent2"/>
          </a:solidFill>
          <a:latin typeface="+mn-lt"/>
          <a:ea typeface="+mn-ea"/>
          <a:cs typeface="+mn-cs"/>
        </a:defRPr>
      </a:lvl3pPr>
      <a:lvl4pPr marL="155448" indent="-155448" algn="l" defTabSz="914400" rtl="0" eaLnBrk="1" latinLnBrk="0" hangingPunct="1">
        <a:lnSpc>
          <a:spcPct val="99000"/>
        </a:lnSpc>
        <a:spcBef>
          <a:spcPts val="900"/>
        </a:spcBef>
        <a:buSzPct val="91000"/>
        <a:buFont typeface="Arial" panose="020B0604020202020204" pitchFamily="34" charset="0"/>
        <a:buChar char="•"/>
        <a:defRPr sz="1400" b="1" kern="1200">
          <a:solidFill>
            <a:schemeClr val="accent2"/>
          </a:solidFill>
          <a:latin typeface="+mn-lt"/>
          <a:ea typeface="+mn-ea"/>
          <a:cs typeface="+mn-cs"/>
        </a:defRPr>
      </a:lvl4pPr>
      <a:lvl5pPr marL="155448" algn="l" defTabSz="914400" rtl="0" eaLnBrk="1" latinLnBrk="0" hangingPunct="1">
        <a:lnSpc>
          <a:spcPct val="99000"/>
        </a:lnSpc>
        <a:defRPr sz="1400" kern="1200">
          <a:solidFill>
            <a:schemeClr val="accent2"/>
          </a:solidFill>
          <a:latin typeface="+mn-lt"/>
          <a:ea typeface="+mn-ea"/>
          <a:cs typeface="+mn-cs"/>
        </a:defRPr>
      </a:lvl5pPr>
      <a:lvl6pPr marL="0" algn="l" defTabSz="914400" rtl="0" eaLnBrk="1" latinLnBrk="0" hangingPunct="1">
        <a:lnSpc>
          <a:spcPct val="99000"/>
        </a:lnSpc>
        <a:defRPr sz="1400" kern="1200">
          <a:solidFill>
            <a:schemeClr val="accent2"/>
          </a:solidFill>
          <a:latin typeface="+mn-lt"/>
          <a:ea typeface="+mn-ea"/>
          <a:cs typeface="+mn-cs"/>
        </a:defRPr>
      </a:lvl6pPr>
      <a:lvl7pPr marL="0" algn="l" defTabSz="914400" rtl="0" eaLnBrk="1" latinLnBrk="0" hangingPunct="1">
        <a:lnSpc>
          <a:spcPct val="99000"/>
        </a:lnSpc>
        <a:defRPr sz="1400" kern="1200">
          <a:solidFill>
            <a:schemeClr val="accent2"/>
          </a:solidFill>
          <a:latin typeface="+mn-lt"/>
          <a:ea typeface="+mn-ea"/>
          <a:cs typeface="+mn-cs"/>
        </a:defRPr>
      </a:lvl7pPr>
      <a:lvl8pPr marL="0" algn="l" defTabSz="914400" rtl="0" eaLnBrk="1" latinLnBrk="0" hangingPunct="1">
        <a:lnSpc>
          <a:spcPct val="99000"/>
        </a:lnSpc>
        <a:defRPr sz="1400" kern="1200">
          <a:solidFill>
            <a:schemeClr val="accent2"/>
          </a:solidFill>
          <a:latin typeface="+mn-lt"/>
          <a:ea typeface="+mn-ea"/>
          <a:cs typeface="+mn-cs"/>
        </a:defRPr>
      </a:lvl8pPr>
      <a:lvl9pPr marL="0" algn="l" defTabSz="914400" rtl="0" eaLnBrk="1" latinLnBrk="0" hangingPunct="1">
        <a:lnSpc>
          <a:spcPct val="99000"/>
        </a:lnSpc>
        <a:defRPr sz="1400" kern="1200">
          <a:solidFill>
            <a:schemeClr val="accent2"/>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9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271.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jpeg"/><Relationship Id="rId3" Type="http://schemas.openxmlformats.org/officeDocument/2006/relationships/image" Target="../media/image80.jpeg"/><Relationship Id="rId7" Type="http://schemas.openxmlformats.org/officeDocument/2006/relationships/image" Target="../media/image84.png"/><Relationship Id="rId12" Type="http://schemas.openxmlformats.org/officeDocument/2006/relationships/image" Target="../media/image87.png"/><Relationship Id="rId17" Type="http://schemas.openxmlformats.org/officeDocument/2006/relationships/image" Target="../media/image76.jpeg"/><Relationship Id="rId2" Type="http://schemas.openxmlformats.org/officeDocument/2006/relationships/hyperlink" Target="http://images.google.com/imgres?imgurl=http://meeting.tropika.net/andi/files/2008/10/pdf_icon.jpg&amp;imgrefurl=http://meeting.tropika.net/andi/&amp;usg=__W6yZiB8O7N2bc5dAhrZMJWT5h38=&amp;h=192&amp;w=192&amp;sz=8&amp;hl=en&amp;start=2&amp;um=1&amp;tbnid=mSyNfY-ojwoV8M:&amp;tbnh=103&amp;tbnw=103&amp;prev=/images?q=pdf+icon+jpg&amp;hl=en&amp;rlz=1G1GGLQ_ENUS256&amp;sa=N&amp;um=1" TargetMode="External"/><Relationship Id="rId16" Type="http://schemas.openxmlformats.org/officeDocument/2006/relationships/image" Target="../media/image91.png"/><Relationship Id="rId1" Type="http://schemas.openxmlformats.org/officeDocument/2006/relationships/slideLayout" Target="../slideLayouts/slideLayout271.xml"/><Relationship Id="rId6" Type="http://schemas.openxmlformats.org/officeDocument/2006/relationships/image" Target="../media/image83.jpeg"/><Relationship Id="rId11" Type="http://schemas.openxmlformats.org/officeDocument/2006/relationships/image" Target="../media/image75.jpeg"/><Relationship Id="rId5" Type="http://schemas.openxmlformats.org/officeDocument/2006/relationships/image" Target="../media/image82.png"/><Relationship Id="rId15" Type="http://schemas.openxmlformats.org/officeDocument/2006/relationships/image" Target="../media/image90.png"/><Relationship Id="rId10" Type="http://schemas.openxmlformats.org/officeDocument/2006/relationships/image" Target="../media/image74.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89.png"/></Relationships>
</file>

<file path=ppt/slides/_rels/slide14.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71.xml"/></Relationships>
</file>

<file path=ppt/slides/_rels/slide15.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71.xml"/></Relationships>
</file>

<file path=ppt/slides/_rels/slide16.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71.xml"/></Relationships>
</file>

<file path=ppt/slides/_rels/slide17.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71.xml"/></Relationships>
</file>

<file path=ppt/slides/_rels/slide18.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71.xml"/></Relationships>
</file>

<file path=ppt/slides/_rels/slide19.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75.jpeg"/><Relationship Id="rId1" Type="http://schemas.openxmlformats.org/officeDocument/2006/relationships/slideLayout" Target="../slideLayouts/slideLayout271.xml"/><Relationship Id="rId5" Type="http://schemas.openxmlformats.org/officeDocument/2006/relationships/image" Target="../media/image76.jpe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46.svg"/><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9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1.xml.rels><?xml version="1.0" encoding="UTF-8" standalone="yes"?>
<Relationships xmlns="http://schemas.openxmlformats.org/package/2006/relationships"><Relationship Id="rId8" Type="http://schemas.openxmlformats.org/officeDocument/2006/relationships/image" Target="../media/image106.tiff"/><Relationship Id="rId3" Type="http://schemas.openxmlformats.org/officeDocument/2006/relationships/notesSlide" Target="../notesSlides/notesSlide9.xml"/><Relationship Id="rId7" Type="http://schemas.openxmlformats.org/officeDocument/2006/relationships/image" Target="../media/image105.tiff"/><Relationship Id="rId12" Type="http://schemas.openxmlformats.org/officeDocument/2006/relationships/image" Target="../media/image110.png"/><Relationship Id="rId2" Type="http://schemas.openxmlformats.org/officeDocument/2006/relationships/slideLayout" Target="../slideLayouts/slideLayout263.xml"/><Relationship Id="rId1" Type="http://schemas.openxmlformats.org/officeDocument/2006/relationships/tags" Target="../tags/tag1.xml"/><Relationship Id="rId6" Type="http://schemas.openxmlformats.org/officeDocument/2006/relationships/image" Target="../media/image104.tiff"/><Relationship Id="rId11" Type="http://schemas.openxmlformats.org/officeDocument/2006/relationships/image" Target="../media/image109.tiff"/><Relationship Id="rId5" Type="http://schemas.openxmlformats.org/officeDocument/2006/relationships/image" Target="../media/image103.tiff"/><Relationship Id="rId10" Type="http://schemas.openxmlformats.org/officeDocument/2006/relationships/image" Target="../media/image108.tiff"/><Relationship Id="rId4" Type="http://schemas.openxmlformats.org/officeDocument/2006/relationships/image" Target="../media/image102.tiff"/><Relationship Id="rId9" Type="http://schemas.openxmlformats.org/officeDocument/2006/relationships/image" Target="../media/image107.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1.png"/><Relationship Id="rId7" Type="http://schemas.openxmlformats.org/officeDocument/2006/relationships/diagramColors" Target="../diagrams/colors1.xml"/><Relationship Id="rId2" Type="http://schemas.openxmlformats.org/officeDocument/2006/relationships/image" Target="../media/image100.png"/><Relationship Id="rId1" Type="http://schemas.openxmlformats.org/officeDocument/2006/relationships/slideLayout" Target="../slideLayouts/slideLayout19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1.xml"/><Relationship Id="rId1" Type="http://schemas.openxmlformats.org/officeDocument/2006/relationships/slideLayout" Target="../slideLayouts/slideLayout141.xml"/><Relationship Id="rId5" Type="http://schemas.openxmlformats.org/officeDocument/2006/relationships/image" Target="../media/image114.emf"/><Relationship Id="rId4" Type="http://schemas.openxmlformats.org/officeDocument/2006/relationships/image" Target="../media/image113.emf"/></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4.xml"/></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93.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4.xml"/></Relationships>
</file>

<file path=ppt/slides/_rels/slide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E70B-EE39-C97A-07EF-62D9D9E5CB6E}"/>
              </a:ext>
            </a:extLst>
          </p:cNvPr>
          <p:cNvSpPr>
            <a:spLocks noGrp="1"/>
          </p:cNvSpPr>
          <p:nvPr>
            <p:ph type="ctrTitle"/>
          </p:nvPr>
        </p:nvSpPr>
        <p:spPr>
          <a:xfrm>
            <a:off x="609598" y="1604606"/>
            <a:ext cx="6460999" cy="646331"/>
          </a:xfrm>
        </p:spPr>
        <p:txBody>
          <a:bodyPr/>
          <a:lstStyle/>
          <a:p>
            <a:r>
              <a:rPr lang="en-US" sz="4000" dirty="0"/>
              <a:t>Medical Imaging &amp; VNA</a:t>
            </a:r>
          </a:p>
        </p:txBody>
      </p:sp>
      <p:pic>
        <p:nvPicPr>
          <p:cNvPr id="7" name="Picture Placeholder 8">
            <a:extLst>
              <a:ext uri="{FF2B5EF4-FFF2-40B4-BE49-F238E27FC236}">
                <a16:creationId xmlns:a16="http://schemas.microsoft.com/office/drawing/2014/main" id="{CF3E7FE5-2BDE-A5CA-D392-5D7A4027E403}"/>
              </a:ext>
            </a:extLst>
          </p:cNvPr>
          <p:cNvPicPr>
            <a:picLocks noChangeAspect="1"/>
          </p:cNvPicPr>
          <p:nvPr/>
        </p:nvPicPr>
        <p:blipFill rotWithShape="1">
          <a:blip r:embed="rId3">
            <a:extLst>
              <a:ext uri="{28A0092B-C50C-407E-A947-70E740481C1C}">
                <a14:useLocalDpi xmlns:a14="http://schemas.microsoft.com/office/drawing/2010/main" val="0"/>
              </a:ext>
            </a:extLst>
          </a:blip>
          <a:srcRect l="49" r="49"/>
          <a:stretch/>
        </p:blipFill>
        <p:spPr>
          <a:xfrm>
            <a:off x="6343649" y="182880"/>
            <a:ext cx="5662613" cy="6490970"/>
          </a:xfrm>
          <a:prstGeom prst="roundRect">
            <a:avLst>
              <a:gd name="adj" fmla="val 3495"/>
            </a:avLst>
          </a:prstGeom>
        </p:spPr>
      </p:pic>
      <p:sp>
        <p:nvSpPr>
          <p:cNvPr id="8" name="TextBox 7">
            <a:extLst>
              <a:ext uri="{FF2B5EF4-FFF2-40B4-BE49-F238E27FC236}">
                <a16:creationId xmlns:a16="http://schemas.microsoft.com/office/drawing/2014/main" id="{B86694BC-286D-8494-866E-204A710D3AE6}"/>
              </a:ext>
            </a:extLst>
          </p:cNvPr>
          <p:cNvSpPr txBox="1"/>
          <p:nvPr/>
        </p:nvSpPr>
        <p:spPr>
          <a:xfrm>
            <a:off x="609598" y="6545834"/>
            <a:ext cx="4829695" cy="256031"/>
          </a:xfrm>
          <a:prstGeom prst="rect">
            <a:avLst/>
          </a:prstGeom>
        </p:spPr>
        <p:txBody>
          <a:bodyPr vert="horz" lIns="0" tIns="0" rIns="0" bIns="0" rtlCol="0" anchor="ctr">
            <a:normAutofit/>
          </a:bodyPr>
          <a:lstStyle>
            <a:defPPr>
              <a:defRPr lang="en-US"/>
            </a:defPPr>
            <a:lvl1pPr>
              <a:defRPr lang="en-US" sz="800" smtClean="0">
                <a:solidFill>
                  <a:schemeClr val="bg1"/>
                </a:solidFill>
              </a:defRPr>
            </a:lvl1pPr>
            <a:lvl2pPr marL="0" indent="0">
              <a:defRPr sz="800">
                <a:solidFill>
                  <a:schemeClr val="accent1"/>
                </a:solidFill>
              </a:defRPr>
            </a:lvl2pPr>
            <a:lvl3pPr marL="0">
              <a:defRPr sz="800">
                <a:solidFill>
                  <a:schemeClr val="accent1"/>
                </a:solidFill>
              </a:defRPr>
            </a:lvl3pPr>
            <a:lvl4pPr marL="0">
              <a:defRPr sz="800">
                <a:solidFill>
                  <a:schemeClr val="accent1"/>
                </a:solidFill>
              </a:defRPr>
            </a:lvl4pPr>
            <a:lvl5pPr marL="0">
              <a:defRPr sz="800">
                <a:solidFill>
                  <a:schemeClr val="accent1"/>
                </a:solidFill>
              </a:defRPr>
            </a:lvl5pPr>
            <a:lvl6pPr marL="0" indent="0">
              <a:defRPr sz="800">
                <a:solidFill>
                  <a:schemeClr val="accent1"/>
                </a:solidFill>
              </a:defRPr>
            </a:lvl6pPr>
            <a:lvl7pPr marL="0">
              <a:defRPr sz="800">
                <a:solidFill>
                  <a:schemeClr val="accent1"/>
                </a:solidFill>
              </a:defRPr>
            </a:lvl7pPr>
            <a:lvl8pPr marL="0" indent="0">
              <a:defRPr sz="800">
                <a:solidFill>
                  <a:schemeClr val="accent1"/>
                </a:solidFill>
              </a:defRPr>
            </a:lvl8pPr>
            <a:lvl9pPr marL="0">
              <a:spcBef>
                <a:spcPts val="0"/>
              </a:spcBef>
              <a:defRPr sz="800">
                <a:solidFill>
                  <a:schemeClr val="accent1"/>
                </a:solidFill>
              </a:defRPr>
            </a:lvl9pPr>
          </a:lstStyle>
          <a:p>
            <a:pPr lvl="0"/>
            <a:r>
              <a:rPr lang="en-US" dirty="0">
                <a:solidFill>
                  <a:schemeClr val="tx2"/>
                </a:solidFill>
              </a:rPr>
              <a:t> © 2023 GE HealthCare. GE is a trademark of General Electric Company used under trademark license.</a:t>
            </a:r>
          </a:p>
        </p:txBody>
      </p:sp>
      <p:sp>
        <p:nvSpPr>
          <p:cNvPr id="5" name="Subtitle 4">
            <a:extLst>
              <a:ext uri="{FF2B5EF4-FFF2-40B4-BE49-F238E27FC236}">
                <a16:creationId xmlns:a16="http://schemas.microsoft.com/office/drawing/2014/main" id="{365F2631-0332-F5BF-2338-38EA16802C81}"/>
              </a:ext>
            </a:extLst>
          </p:cNvPr>
          <p:cNvSpPr>
            <a:spLocks noGrp="1"/>
          </p:cNvSpPr>
          <p:nvPr>
            <p:ph type="subTitle" idx="1"/>
          </p:nvPr>
        </p:nvSpPr>
        <p:spPr>
          <a:xfrm>
            <a:off x="609598" y="2906719"/>
            <a:ext cx="6460998" cy="978729"/>
          </a:xfrm>
        </p:spPr>
        <p:txBody>
          <a:bodyPr/>
          <a:lstStyle/>
          <a:p>
            <a:r>
              <a:rPr lang="en-US" dirty="0"/>
              <a:t>Kumar G R</a:t>
            </a:r>
          </a:p>
          <a:p>
            <a:r>
              <a:rPr lang="en-US" dirty="0"/>
              <a:t>GE Healthcare</a:t>
            </a:r>
            <a:endParaRPr lang="en-SG" dirty="0"/>
          </a:p>
        </p:txBody>
      </p:sp>
    </p:spTree>
    <p:extLst>
      <p:ext uri="{BB962C8B-B14F-4D97-AF65-F5344CB8AC3E}">
        <p14:creationId xmlns:p14="http://schemas.microsoft.com/office/powerpoint/2010/main" val="379528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55" y="-29743"/>
            <a:ext cx="7465157" cy="914400"/>
          </a:xfrm>
        </p:spPr>
        <p:txBody>
          <a:bodyPr vert="horz" lIns="0" tIns="0" rIns="0" bIns="0" rtlCol="0" anchor="ctr" anchorCtr="0">
            <a:noAutofit/>
          </a:bodyPr>
          <a:lstStyle/>
          <a:p>
            <a:pPr algn="ctr"/>
            <a:r>
              <a:rPr lang="en-US" sz="3200" dirty="0">
                <a:solidFill>
                  <a:schemeClr val="accent4"/>
                </a:solidFill>
              </a:rPr>
              <a:t>Committed to Interoperability</a:t>
            </a:r>
          </a:p>
        </p:txBody>
      </p:sp>
      <p:sp>
        <p:nvSpPr>
          <p:cNvPr id="8" name="Rectangle 7"/>
          <p:cNvSpPr/>
          <p:nvPr/>
        </p:nvSpPr>
        <p:spPr bwMode="gray">
          <a:xfrm>
            <a:off x="1684256" y="1528174"/>
            <a:ext cx="1992106" cy="731520"/>
          </a:xfrm>
          <a:prstGeom prst="rect">
            <a:avLst/>
          </a:prstGeom>
          <a:noFill/>
          <a:ln w="381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en-US" sz="2200" b="1" i="0" u="none" strike="noStrike" kern="1200" cap="none" spc="0" normalizeH="0" baseline="0" noProof="0" dirty="0">
                <a:ln>
                  <a:noFill/>
                </a:ln>
                <a:solidFill>
                  <a:srgbClr val="005EB8"/>
                </a:solidFill>
                <a:effectLst/>
                <a:uLnTx/>
                <a:uFillTx/>
                <a:latin typeface="GE Inspira Sans"/>
                <a:ea typeface="+mn-ea"/>
                <a:cs typeface="+mn-cs"/>
              </a:rPr>
              <a:t>Integration</a:t>
            </a:r>
          </a:p>
        </p:txBody>
      </p:sp>
      <p:sp>
        <p:nvSpPr>
          <p:cNvPr id="9" name="Rectangle 8"/>
          <p:cNvSpPr/>
          <p:nvPr/>
        </p:nvSpPr>
        <p:spPr bwMode="gray">
          <a:xfrm>
            <a:off x="8206734" y="1516597"/>
            <a:ext cx="2103438" cy="731520"/>
          </a:xfrm>
          <a:prstGeom prst="rect">
            <a:avLst/>
          </a:prstGeom>
          <a:noFill/>
          <a:ln w="381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en-US" sz="2200" b="1" i="0" u="none" strike="noStrike" kern="1200" cap="none" spc="0" normalizeH="0" baseline="0" noProof="0" dirty="0">
                <a:ln>
                  <a:noFill/>
                </a:ln>
                <a:solidFill>
                  <a:srgbClr val="00B5E2"/>
                </a:solidFill>
                <a:effectLst/>
                <a:uLnTx/>
                <a:uFillTx/>
                <a:latin typeface="GE Inspira Sans"/>
                <a:ea typeface="+mn-ea"/>
                <a:cs typeface="+mn-cs"/>
              </a:rPr>
              <a:t>Experience </a:t>
            </a:r>
          </a:p>
        </p:txBody>
      </p:sp>
      <p:sp>
        <p:nvSpPr>
          <p:cNvPr id="10" name="Rectangle 9"/>
          <p:cNvSpPr/>
          <p:nvPr/>
        </p:nvSpPr>
        <p:spPr bwMode="gray">
          <a:xfrm>
            <a:off x="5099778" y="1516597"/>
            <a:ext cx="1956530" cy="731520"/>
          </a:xfrm>
          <a:prstGeom prst="rect">
            <a:avLst/>
          </a:prstGeom>
          <a:noFill/>
          <a:ln w="381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en-US" sz="2200" b="1" i="0" u="none" strike="noStrike" kern="1200" cap="none" spc="0" normalizeH="0" baseline="0" noProof="0" dirty="0">
                <a:ln>
                  <a:noFill/>
                </a:ln>
                <a:solidFill>
                  <a:srgbClr val="B1B3B3">
                    <a:lumMod val="75000"/>
                  </a:srgbClr>
                </a:solidFill>
                <a:effectLst/>
                <a:uLnTx/>
                <a:uFillTx/>
                <a:latin typeface="GE Inspira Sans"/>
                <a:ea typeface="+mn-ea"/>
                <a:cs typeface="+mn-cs"/>
              </a:rPr>
              <a:t>Collaboration</a:t>
            </a:r>
          </a:p>
        </p:txBody>
      </p:sp>
      <p:sp>
        <p:nvSpPr>
          <p:cNvPr id="11" name="Rectangle 10"/>
          <p:cNvSpPr/>
          <p:nvPr/>
        </p:nvSpPr>
        <p:spPr bwMode="gray">
          <a:xfrm>
            <a:off x="1430936" y="5075792"/>
            <a:ext cx="2612084" cy="535531"/>
          </a:xfrm>
          <a:prstGeom prst="rect">
            <a:avLst/>
          </a:prstGeom>
          <a:noFill/>
          <a:ln w="381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63666A"/>
                </a:solidFill>
                <a:effectLst/>
                <a:uLnTx/>
                <a:uFillTx/>
                <a:latin typeface="GE Inspira Sans"/>
                <a:ea typeface="+mn-ea"/>
                <a:cs typeface="+mn-cs"/>
              </a:rPr>
              <a:t>Integrated</a:t>
            </a:r>
            <a:r>
              <a:rPr kumimoji="0" lang="en-US" sz="1600" b="0" i="0" u="none" strike="noStrike" kern="1200" cap="none" spc="0" normalizeH="0" baseline="0" noProof="0" dirty="0">
                <a:ln>
                  <a:noFill/>
                </a:ln>
                <a:solidFill>
                  <a:srgbClr val="63666A"/>
                </a:solidFill>
                <a:effectLst/>
                <a:uLnTx/>
                <a:uFillTx/>
                <a:latin typeface="GE Inspira Sans"/>
                <a:ea typeface="+mn-ea"/>
                <a:cs typeface="+mn-cs"/>
              </a:rPr>
              <a:t> with GE clients’ EMRs.   </a:t>
            </a:r>
          </a:p>
        </p:txBody>
      </p:sp>
      <p:sp>
        <p:nvSpPr>
          <p:cNvPr id="12" name="Rectangle 11"/>
          <p:cNvSpPr/>
          <p:nvPr/>
        </p:nvSpPr>
        <p:spPr bwMode="gray">
          <a:xfrm>
            <a:off x="4834915" y="4968280"/>
            <a:ext cx="2423386" cy="978729"/>
          </a:xfrm>
          <a:prstGeom prst="rect">
            <a:avLst/>
          </a:prstGeom>
          <a:noFill/>
          <a:ln w="381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B1B3B3">
                    <a:lumMod val="75000"/>
                  </a:srgbClr>
                </a:solidFill>
                <a:effectLst/>
                <a:uLnTx/>
                <a:uFillTx/>
                <a:latin typeface="GE Inspira Sans"/>
                <a:ea typeface="+mn-ea"/>
                <a:cs typeface="+mn-cs"/>
              </a:rPr>
              <a:t>Active members, chairs and co-chairs  </a:t>
            </a:r>
            <a:r>
              <a:rPr kumimoji="0" lang="en-US" sz="1600" b="0" i="0" u="none" strike="noStrike" kern="1200" cap="none" spc="0" normalizeH="0" baseline="0" noProof="0" dirty="0">
                <a:ln>
                  <a:noFill/>
                </a:ln>
                <a:solidFill>
                  <a:srgbClr val="63666A"/>
                </a:solidFill>
                <a:effectLst/>
                <a:uLnTx/>
                <a:uFillTx/>
                <a:latin typeface="GE Inspira Sans"/>
                <a:ea typeface="+mn-ea"/>
                <a:cs typeface="+mn-cs"/>
              </a:rPr>
              <a:t>in key industry &amp; government standards bodies</a:t>
            </a:r>
          </a:p>
        </p:txBody>
      </p:sp>
      <p:sp>
        <p:nvSpPr>
          <p:cNvPr id="13" name="Rectangle 12"/>
          <p:cNvSpPr/>
          <p:nvPr/>
        </p:nvSpPr>
        <p:spPr bwMode="gray">
          <a:xfrm>
            <a:off x="7933821" y="5005591"/>
            <a:ext cx="2750570" cy="761234"/>
          </a:xfrm>
          <a:prstGeom prst="rect">
            <a:avLst/>
          </a:prstGeom>
          <a:noFill/>
          <a:ln w="381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B1B3B3">
                    <a:lumMod val="75000"/>
                  </a:srgbClr>
                </a:solidFill>
                <a:effectLst/>
                <a:uLnTx/>
                <a:uFillTx/>
                <a:latin typeface="GE Inspira Sans"/>
                <a:ea typeface="+mn-ea"/>
                <a:cs typeface="+mn-cs"/>
              </a:rPr>
              <a:t>Proven connectivity </a:t>
            </a:r>
            <a:r>
              <a:rPr kumimoji="0" lang="en-US" sz="1600" b="0" i="0" u="none" strike="noStrike" kern="1200" cap="none" spc="0" normalizeH="0" baseline="0" noProof="0" dirty="0">
                <a:ln>
                  <a:noFill/>
                </a:ln>
                <a:solidFill>
                  <a:srgbClr val="63666A"/>
                </a:solidFill>
                <a:effectLst/>
                <a:uLnTx/>
                <a:uFillTx/>
                <a:latin typeface="GE Inspira Sans"/>
                <a:ea typeface="+mn-ea"/>
                <a:cs typeface="+mn-cs"/>
              </a:rPr>
              <a:t>through open standards </a:t>
            </a:r>
            <a:br>
              <a:rPr kumimoji="0" lang="en-US" sz="1600" b="0" i="0" u="none" strike="noStrike" kern="1200" cap="none" spc="0" normalizeH="0" baseline="0" noProof="0" dirty="0">
                <a:ln>
                  <a:noFill/>
                </a:ln>
                <a:solidFill>
                  <a:srgbClr val="63666A"/>
                </a:solidFill>
                <a:effectLst/>
                <a:uLnTx/>
                <a:uFillTx/>
                <a:latin typeface="GE Inspira Sans"/>
                <a:ea typeface="+mn-ea"/>
                <a:cs typeface="+mn-cs"/>
              </a:rPr>
            </a:br>
            <a:r>
              <a:rPr kumimoji="0" lang="en-US" sz="1600" b="0" i="0" u="none" strike="noStrike" kern="1200" cap="none" spc="0" normalizeH="0" baseline="0" noProof="0" dirty="0">
                <a:ln>
                  <a:noFill/>
                </a:ln>
                <a:solidFill>
                  <a:srgbClr val="63666A"/>
                </a:solidFill>
                <a:effectLst/>
                <a:uLnTx/>
                <a:uFillTx/>
                <a:latin typeface="GE Inspira Sans"/>
                <a:ea typeface="+mn-ea"/>
                <a:cs typeface="+mn-cs"/>
              </a:rPr>
              <a:t>and established APIs</a:t>
            </a:r>
          </a:p>
        </p:txBody>
      </p:sp>
      <p:grpSp>
        <p:nvGrpSpPr>
          <p:cNvPr id="5" name="Group 4"/>
          <p:cNvGrpSpPr/>
          <p:nvPr/>
        </p:nvGrpSpPr>
        <p:grpSpPr>
          <a:xfrm>
            <a:off x="7972892" y="2350249"/>
            <a:ext cx="2679867" cy="2353524"/>
            <a:chOff x="7728124" y="2395384"/>
            <a:chExt cx="2679867" cy="2353524"/>
          </a:xfrm>
        </p:grpSpPr>
        <p:grpSp>
          <p:nvGrpSpPr>
            <p:cNvPr id="182" name="Group 181"/>
            <p:cNvGrpSpPr/>
            <p:nvPr/>
          </p:nvGrpSpPr>
          <p:grpSpPr>
            <a:xfrm flipV="1">
              <a:off x="8680700" y="3327352"/>
              <a:ext cx="1421557" cy="1421556"/>
              <a:chOff x="9575415" y="958291"/>
              <a:chExt cx="1820807" cy="1820807"/>
            </a:xfrm>
            <a:solidFill>
              <a:srgbClr val="B3E078"/>
            </a:solidFill>
          </p:grpSpPr>
          <p:sp>
            <p:nvSpPr>
              <p:cNvPr id="206" name="Block Arc 205"/>
              <p:cNvSpPr/>
              <p:nvPr/>
            </p:nvSpPr>
            <p:spPr>
              <a:xfrm>
                <a:off x="9575415" y="958291"/>
                <a:ext cx="1820807" cy="1820807"/>
              </a:xfrm>
              <a:prstGeom prst="blockArc">
                <a:avLst>
                  <a:gd name="adj1" fmla="val 13453824"/>
                  <a:gd name="adj2" fmla="val 21466167"/>
                  <a:gd name="adj3" fmla="val 1144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07" name="Freeform 7"/>
              <p:cNvSpPr>
                <a:spLocks/>
              </p:cNvSpPr>
              <p:nvPr/>
            </p:nvSpPr>
            <p:spPr bwMode="auto">
              <a:xfrm rot="8461390">
                <a:off x="9687552" y="1073870"/>
                <a:ext cx="313974" cy="541506"/>
              </a:xfrm>
              <a:custGeom>
                <a:avLst/>
                <a:gdLst>
                  <a:gd name="T0" fmla="*/ 325 w 326"/>
                  <a:gd name="T1" fmla="*/ 280 h 562"/>
                  <a:gd name="T2" fmla="*/ 309 w 326"/>
                  <a:gd name="T3" fmla="*/ 238 h 562"/>
                  <a:gd name="T4" fmla="*/ 92 w 326"/>
                  <a:gd name="T5" fmla="*/ 21 h 562"/>
                  <a:gd name="T6" fmla="*/ 16 w 326"/>
                  <a:gd name="T7" fmla="*/ 21 h 562"/>
                  <a:gd name="T8" fmla="*/ 0 w 326"/>
                  <a:gd name="T9" fmla="*/ 59 h 562"/>
                  <a:gd name="T10" fmla="*/ 0 w 326"/>
                  <a:gd name="T11" fmla="*/ 59 h 562"/>
                  <a:gd name="T12" fmla="*/ 0 w 326"/>
                  <a:gd name="T13" fmla="*/ 503 h 562"/>
                  <a:gd name="T14" fmla="*/ 0 w 326"/>
                  <a:gd name="T15" fmla="*/ 503 h 562"/>
                  <a:gd name="T16" fmla="*/ 16 w 326"/>
                  <a:gd name="T17" fmla="*/ 541 h 562"/>
                  <a:gd name="T18" fmla="*/ 92 w 326"/>
                  <a:gd name="T19" fmla="*/ 541 h 562"/>
                  <a:gd name="T20" fmla="*/ 309 w 326"/>
                  <a:gd name="T21" fmla="*/ 322 h 562"/>
                  <a:gd name="T22" fmla="*/ 325 w 326"/>
                  <a:gd name="T23" fmla="*/ 28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6" h="562">
                    <a:moveTo>
                      <a:pt x="325" y="280"/>
                    </a:moveTo>
                    <a:cubicBezTo>
                      <a:pt x="326" y="265"/>
                      <a:pt x="321" y="249"/>
                      <a:pt x="309" y="238"/>
                    </a:cubicBezTo>
                    <a:cubicBezTo>
                      <a:pt x="92" y="21"/>
                      <a:pt x="92" y="21"/>
                      <a:pt x="92" y="21"/>
                    </a:cubicBezTo>
                    <a:cubicBezTo>
                      <a:pt x="71" y="0"/>
                      <a:pt x="37" y="0"/>
                      <a:pt x="16" y="21"/>
                    </a:cubicBezTo>
                    <a:cubicBezTo>
                      <a:pt x="6" y="32"/>
                      <a:pt x="0" y="46"/>
                      <a:pt x="0" y="59"/>
                    </a:cubicBezTo>
                    <a:cubicBezTo>
                      <a:pt x="0" y="59"/>
                      <a:pt x="0" y="59"/>
                      <a:pt x="0" y="59"/>
                    </a:cubicBezTo>
                    <a:cubicBezTo>
                      <a:pt x="0" y="503"/>
                      <a:pt x="0" y="503"/>
                      <a:pt x="0" y="503"/>
                    </a:cubicBezTo>
                    <a:cubicBezTo>
                      <a:pt x="0" y="503"/>
                      <a:pt x="0" y="503"/>
                      <a:pt x="0" y="503"/>
                    </a:cubicBezTo>
                    <a:cubicBezTo>
                      <a:pt x="0" y="517"/>
                      <a:pt x="6" y="530"/>
                      <a:pt x="16" y="541"/>
                    </a:cubicBezTo>
                    <a:cubicBezTo>
                      <a:pt x="37" y="562"/>
                      <a:pt x="71" y="562"/>
                      <a:pt x="92" y="541"/>
                    </a:cubicBezTo>
                    <a:cubicBezTo>
                      <a:pt x="309" y="322"/>
                      <a:pt x="309" y="322"/>
                      <a:pt x="309" y="322"/>
                    </a:cubicBezTo>
                    <a:cubicBezTo>
                      <a:pt x="321" y="310"/>
                      <a:pt x="326" y="295"/>
                      <a:pt x="325" y="28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GE Inspira Sans"/>
                  <a:ea typeface="+mn-ea"/>
                  <a:cs typeface="+mn-cs"/>
                </a:endParaRPr>
              </a:p>
            </p:txBody>
          </p:sp>
        </p:grpSp>
        <p:grpSp>
          <p:nvGrpSpPr>
            <p:cNvPr id="183" name="Group 182"/>
            <p:cNvGrpSpPr/>
            <p:nvPr/>
          </p:nvGrpSpPr>
          <p:grpSpPr>
            <a:xfrm>
              <a:off x="8680700" y="2395384"/>
              <a:ext cx="1421557" cy="1421556"/>
              <a:chOff x="9575415" y="958291"/>
              <a:chExt cx="1820807" cy="1820807"/>
            </a:xfrm>
            <a:solidFill>
              <a:srgbClr val="B3E078"/>
            </a:solidFill>
          </p:grpSpPr>
          <p:sp>
            <p:nvSpPr>
              <p:cNvPr id="204" name="Block Arc 203"/>
              <p:cNvSpPr/>
              <p:nvPr/>
            </p:nvSpPr>
            <p:spPr>
              <a:xfrm>
                <a:off x="9575415" y="958291"/>
                <a:ext cx="1820807" cy="1820807"/>
              </a:xfrm>
              <a:prstGeom prst="blockArc">
                <a:avLst>
                  <a:gd name="adj1" fmla="val 13453824"/>
                  <a:gd name="adj2" fmla="val 21466167"/>
                  <a:gd name="adj3" fmla="val 1144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05" name="Freeform 7"/>
              <p:cNvSpPr>
                <a:spLocks/>
              </p:cNvSpPr>
              <p:nvPr/>
            </p:nvSpPr>
            <p:spPr bwMode="auto">
              <a:xfrm rot="8461390">
                <a:off x="9687552" y="1073870"/>
                <a:ext cx="313974" cy="541506"/>
              </a:xfrm>
              <a:custGeom>
                <a:avLst/>
                <a:gdLst>
                  <a:gd name="T0" fmla="*/ 325 w 326"/>
                  <a:gd name="T1" fmla="*/ 280 h 562"/>
                  <a:gd name="T2" fmla="*/ 309 w 326"/>
                  <a:gd name="T3" fmla="*/ 238 h 562"/>
                  <a:gd name="T4" fmla="*/ 92 w 326"/>
                  <a:gd name="T5" fmla="*/ 21 h 562"/>
                  <a:gd name="T6" fmla="*/ 16 w 326"/>
                  <a:gd name="T7" fmla="*/ 21 h 562"/>
                  <a:gd name="T8" fmla="*/ 0 w 326"/>
                  <a:gd name="T9" fmla="*/ 59 h 562"/>
                  <a:gd name="T10" fmla="*/ 0 w 326"/>
                  <a:gd name="T11" fmla="*/ 59 h 562"/>
                  <a:gd name="T12" fmla="*/ 0 w 326"/>
                  <a:gd name="T13" fmla="*/ 503 h 562"/>
                  <a:gd name="T14" fmla="*/ 0 w 326"/>
                  <a:gd name="T15" fmla="*/ 503 h 562"/>
                  <a:gd name="T16" fmla="*/ 16 w 326"/>
                  <a:gd name="T17" fmla="*/ 541 h 562"/>
                  <a:gd name="T18" fmla="*/ 92 w 326"/>
                  <a:gd name="T19" fmla="*/ 541 h 562"/>
                  <a:gd name="T20" fmla="*/ 309 w 326"/>
                  <a:gd name="T21" fmla="*/ 322 h 562"/>
                  <a:gd name="T22" fmla="*/ 325 w 326"/>
                  <a:gd name="T23" fmla="*/ 28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6" h="562">
                    <a:moveTo>
                      <a:pt x="325" y="280"/>
                    </a:moveTo>
                    <a:cubicBezTo>
                      <a:pt x="326" y="265"/>
                      <a:pt x="321" y="249"/>
                      <a:pt x="309" y="238"/>
                    </a:cubicBezTo>
                    <a:cubicBezTo>
                      <a:pt x="92" y="21"/>
                      <a:pt x="92" y="21"/>
                      <a:pt x="92" y="21"/>
                    </a:cubicBezTo>
                    <a:cubicBezTo>
                      <a:pt x="71" y="0"/>
                      <a:pt x="37" y="0"/>
                      <a:pt x="16" y="21"/>
                    </a:cubicBezTo>
                    <a:cubicBezTo>
                      <a:pt x="6" y="32"/>
                      <a:pt x="0" y="46"/>
                      <a:pt x="0" y="59"/>
                    </a:cubicBezTo>
                    <a:cubicBezTo>
                      <a:pt x="0" y="59"/>
                      <a:pt x="0" y="59"/>
                      <a:pt x="0" y="59"/>
                    </a:cubicBezTo>
                    <a:cubicBezTo>
                      <a:pt x="0" y="503"/>
                      <a:pt x="0" y="503"/>
                      <a:pt x="0" y="503"/>
                    </a:cubicBezTo>
                    <a:cubicBezTo>
                      <a:pt x="0" y="503"/>
                      <a:pt x="0" y="503"/>
                      <a:pt x="0" y="503"/>
                    </a:cubicBezTo>
                    <a:cubicBezTo>
                      <a:pt x="0" y="517"/>
                      <a:pt x="6" y="530"/>
                      <a:pt x="16" y="541"/>
                    </a:cubicBezTo>
                    <a:cubicBezTo>
                      <a:pt x="37" y="562"/>
                      <a:pt x="71" y="562"/>
                      <a:pt x="92" y="541"/>
                    </a:cubicBezTo>
                    <a:cubicBezTo>
                      <a:pt x="309" y="322"/>
                      <a:pt x="309" y="322"/>
                      <a:pt x="309" y="322"/>
                    </a:cubicBezTo>
                    <a:cubicBezTo>
                      <a:pt x="321" y="310"/>
                      <a:pt x="326" y="295"/>
                      <a:pt x="325" y="28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GE Inspira Sans"/>
                  <a:ea typeface="+mn-ea"/>
                  <a:cs typeface="+mn-cs"/>
                </a:endParaRPr>
              </a:p>
            </p:txBody>
          </p:sp>
        </p:grpSp>
        <p:grpSp>
          <p:nvGrpSpPr>
            <p:cNvPr id="184" name="Group 26"/>
            <p:cNvGrpSpPr/>
            <p:nvPr/>
          </p:nvGrpSpPr>
          <p:grpSpPr>
            <a:xfrm>
              <a:off x="8466238" y="2558640"/>
              <a:ext cx="1022581" cy="2042503"/>
              <a:chOff x="9489811" y="1233534"/>
              <a:chExt cx="1309777" cy="2616150"/>
            </a:xfrm>
          </p:grpSpPr>
          <p:grpSp>
            <p:nvGrpSpPr>
              <p:cNvPr id="195" name="Group 24"/>
              <p:cNvGrpSpPr/>
              <p:nvPr/>
            </p:nvGrpSpPr>
            <p:grpSpPr>
              <a:xfrm>
                <a:off x="9489811" y="1233534"/>
                <a:ext cx="971044" cy="1516012"/>
                <a:chOff x="9489811" y="1233534"/>
                <a:chExt cx="971044" cy="1516012"/>
              </a:xfrm>
            </p:grpSpPr>
            <p:sp>
              <p:nvSpPr>
                <p:cNvPr id="202" name="Rectangle 201"/>
                <p:cNvSpPr/>
                <p:nvPr/>
              </p:nvSpPr>
              <p:spPr>
                <a:xfrm rot="1587712">
                  <a:off x="9489811" y="2269630"/>
                  <a:ext cx="971044" cy="184352"/>
                </a:xfrm>
                <a:prstGeom prst="rect">
                  <a:avLst/>
                </a:prstGeom>
                <a:solidFill>
                  <a:schemeClr val="accent1">
                    <a:lumMod val="40000"/>
                    <a:lumOff val="60000"/>
                  </a:schemeClr>
                </a:solidFill>
                <a:ln w="4"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03" name="Rectangle 202"/>
                <p:cNvSpPr/>
                <p:nvPr/>
              </p:nvSpPr>
              <p:spPr>
                <a:xfrm rot="3295732">
                  <a:off x="9235532" y="1899364"/>
                  <a:ext cx="1516012" cy="184352"/>
                </a:xfrm>
                <a:prstGeom prst="rect">
                  <a:avLst/>
                </a:prstGeom>
                <a:solidFill>
                  <a:schemeClr val="accent1">
                    <a:lumMod val="40000"/>
                    <a:lumOff val="60000"/>
                  </a:schemeClr>
                </a:solidFill>
                <a:ln w="4"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196" name="Group 25"/>
              <p:cNvGrpSpPr/>
              <p:nvPr/>
            </p:nvGrpSpPr>
            <p:grpSpPr>
              <a:xfrm>
                <a:off x="10291763" y="2270856"/>
                <a:ext cx="507825" cy="541506"/>
                <a:chOff x="10291763" y="2282656"/>
                <a:chExt cx="507825" cy="541506"/>
              </a:xfrm>
            </p:grpSpPr>
            <p:sp>
              <p:nvSpPr>
                <p:cNvPr id="200" name="Freeform 7"/>
                <p:cNvSpPr>
                  <a:spLocks/>
                </p:cNvSpPr>
                <p:nvPr/>
              </p:nvSpPr>
              <p:spPr bwMode="auto">
                <a:xfrm>
                  <a:off x="10485614" y="2282656"/>
                  <a:ext cx="313974" cy="541506"/>
                </a:xfrm>
                <a:custGeom>
                  <a:avLst/>
                  <a:gdLst>
                    <a:gd name="T0" fmla="*/ 325 w 326"/>
                    <a:gd name="T1" fmla="*/ 280 h 562"/>
                    <a:gd name="T2" fmla="*/ 309 w 326"/>
                    <a:gd name="T3" fmla="*/ 238 h 562"/>
                    <a:gd name="T4" fmla="*/ 92 w 326"/>
                    <a:gd name="T5" fmla="*/ 21 h 562"/>
                    <a:gd name="T6" fmla="*/ 16 w 326"/>
                    <a:gd name="T7" fmla="*/ 21 h 562"/>
                    <a:gd name="T8" fmla="*/ 0 w 326"/>
                    <a:gd name="T9" fmla="*/ 59 h 562"/>
                    <a:gd name="T10" fmla="*/ 0 w 326"/>
                    <a:gd name="T11" fmla="*/ 59 h 562"/>
                    <a:gd name="T12" fmla="*/ 0 w 326"/>
                    <a:gd name="T13" fmla="*/ 503 h 562"/>
                    <a:gd name="T14" fmla="*/ 0 w 326"/>
                    <a:gd name="T15" fmla="*/ 503 h 562"/>
                    <a:gd name="T16" fmla="*/ 16 w 326"/>
                    <a:gd name="T17" fmla="*/ 541 h 562"/>
                    <a:gd name="T18" fmla="*/ 92 w 326"/>
                    <a:gd name="T19" fmla="*/ 541 h 562"/>
                    <a:gd name="T20" fmla="*/ 309 w 326"/>
                    <a:gd name="T21" fmla="*/ 322 h 562"/>
                    <a:gd name="T22" fmla="*/ 325 w 326"/>
                    <a:gd name="T23" fmla="*/ 28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6" h="562">
                      <a:moveTo>
                        <a:pt x="325" y="280"/>
                      </a:moveTo>
                      <a:cubicBezTo>
                        <a:pt x="326" y="265"/>
                        <a:pt x="321" y="249"/>
                        <a:pt x="309" y="238"/>
                      </a:cubicBezTo>
                      <a:cubicBezTo>
                        <a:pt x="92" y="21"/>
                        <a:pt x="92" y="21"/>
                        <a:pt x="92" y="21"/>
                      </a:cubicBezTo>
                      <a:cubicBezTo>
                        <a:pt x="71" y="0"/>
                        <a:pt x="37" y="0"/>
                        <a:pt x="16" y="21"/>
                      </a:cubicBezTo>
                      <a:cubicBezTo>
                        <a:pt x="6" y="32"/>
                        <a:pt x="0" y="46"/>
                        <a:pt x="0" y="59"/>
                      </a:cubicBezTo>
                      <a:cubicBezTo>
                        <a:pt x="0" y="59"/>
                        <a:pt x="0" y="59"/>
                        <a:pt x="0" y="59"/>
                      </a:cubicBezTo>
                      <a:cubicBezTo>
                        <a:pt x="0" y="503"/>
                        <a:pt x="0" y="503"/>
                        <a:pt x="0" y="503"/>
                      </a:cubicBezTo>
                      <a:cubicBezTo>
                        <a:pt x="0" y="503"/>
                        <a:pt x="0" y="503"/>
                        <a:pt x="0" y="503"/>
                      </a:cubicBezTo>
                      <a:cubicBezTo>
                        <a:pt x="0" y="517"/>
                        <a:pt x="6" y="530"/>
                        <a:pt x="16" y="541"/>
                      </a:cubicBezTo>
                      <a:cubicBezTo>
                        <a:pt x="37" y="562"/>
                        <a:pt x="71" y="562"/>
                        <a:pt x="92" y="541"/>
                      </a:cubicBezTo>
                      <a:cubicBezTo>
                        <a:pt x="309" y="322"/>
                        <a:pt x="309" y="322"/>
                        <a:pt x="309" y="322"/>
                      </a:cubicBezTo>
                      <a:cubicBezTo>
                        <a:pt x="321" y="310"/>
                        <a:pt x="326" y="295"/>
                        <a:pt x="325" y="280"/>
                      </a:cubicBezTo>
                      <a:close/>
                    </a:path>
                  </a:pathLst>
                </a:custGeom>
                <a:solidFill>
                  <a:schemeClr val="accent1">
                    <a:lumMod val="40000"/>
                    <a:lumOff val="60000"/>
                  </a:schemeClr>
                </a:solidFill>
                <a:ln w="4"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01" name="Rectangle 200"/>
                <p:cNvSpPr/>
                <p:nvPr/>
              </p:nvSpPr>
              <p:spPr>
                <a:xfrm>
                  <a:off x="10291763" y="2405063"/>
                  <a:ext cx="319087" cy="296692"/>
                </a:xfrm>
                <a:prstGeom prst="rect">
                  <a:avLst/>
                </a:prstGeom>
                <a:solidFill>
                  <a:schemeClr val="accent1">
                    <a:lumMod val="40000"/>
                    <a:lumOff val="60000"/>
                  </a:schemeClr>
                </a:solidFill>
                <a:ln w="4"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197" name="Group 171"/>
              <p:cNvGrpSpPr/>
              <p:nvPr/>
            </p:nvGrpSpPr>
            <p:grpSpPr>
              <a:xfrm flipV="1">
                <a:off x="9489811" y="2333672"/>
                <a:ext cx="971044" cy="1516012"/>
                <a:chOff x="9489811" y="1233534"/>
                <a:chExt cx="971044" cy="1516012"/>
              </a:xfrm>
            </p:grpSpPr>
            <p:sp>
              <p:nvSpPr>
                <p:cNvPr id="198" name="Rectangle 197"/>
                <p:cNvSpPr/>
                <p:nvPr/>
              </p:nvSpPr>
              <p:spPr>
                <a:xfrm rot="1587712">
                  <a:off x="9489811" y="2269630"/>
                  <a:ext cx="971044" cy="184352"/>
                </a:xfrm>
                <a:prstGeom prst="rect">
                  <a:avLst/>
                </a:prstGeom>
                <a:solidFill>
                  <a:schemeClr val="accent1">
                    <a:lumMod val="40000"/>
                    <a:lumOff val="60000"/>
                  </a:schemeClr>
                </a:solidFill>
                <a:ln w="4"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63666A"/>
                    </a:solidFill>
                    <a:effectLst/>
                    <a:uLnTx/>
                    <a:uFillTx/>
                    <a:latin typeface="GE Inspira Sans"/>
                    <a:ea typeface="+mn-ea"/>
                    <a:cs typeface="+mn-cs"/>
                  </a:endParaRPr>
                </a:p>
              </p:txBody>
            </p:sp>
            <p:sp>
              <p:nvSpPr>
                <p:cNvPr id="199" name="Rectangle 198"/>
                <p:cNvSpPr/>
                <p:nvPr/>
              </p:nvSpPr>
              <p:spPr>
                <a:xfrm rot="3295732">
                  <a:off x="9235532" y="1899364"/>
                  <a:ext cx="1516012" cy="184352"/>
                </a:xfrm>
                <a:prstGeom prst="rect">
                  <a:avLst/>
                </a:prstGeom>
                <a:solidFill>
                  <a:schemeClr val="accent1">
                    <a:lumMod val="40000"/>
                    <a:lumOff val="60000"/>
                  </a:schemeClr>
                </a:solidFill>
                <a:ln w="4"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63666A"/>
                    </a:solidFill>
                    <a:effectLst/>
                    <a:uLnTx/>
                    <a:uFillTx/>
                    <a:latin typeface="GE Inspira Sans"/>
                    <a:ea typeface="+mn-ea"/>
                    <a:cs typeface="+mn-cs"/>
                  </a:endParaRPr>
                </a:p>
              </p:txBody>
            </p:sp>
          </p:grpSp>
        </p:grpSp>
        <p:sp>
          <p:nvSpPr>
            <p:cNvPr id="191" name="Rounded Rectangle 190"/>
            <p:cNvSpPr/>
            <p:nvPr/>
          </p:nvSpPr>
          <p:spPr bwMode="gray">
            <a:xfrm>
              <a:off x="7728124" y="2575617"/>
              <a:ext cx="889317" cy="2113607"/>
            </a:xfrm>
            <a:prstGeom prst="roundRect">
              <a:avLst>
                <a:gd name="adj" fmla="val 1879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GE Inspira Sans"/>
                  <a:ea typeface="+mn-ea"/>
                  <a:cs typeface="+mn-cs"/>
                </a:rPr>
                <a:t>Centricity Clinical Archive</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GE Inspira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GE Inspira Sans"/>
                  <a:ea typeface="+mn-ea"/>
                  <a:cs typeface="+mn-cs"/>
                </a:rPr>
                <a:t> PIX/PDQ</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GE Inspira Sans"/>
                  <a:ea typeface="+mn-ea"/>
                  <a:cs typeface="+mn-cs"/>
                </a:rPr>
                <a:t>XDS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GE Inspira Sans"/>
                  <a:ea typeface="+mn-ea"/>
                  <a:cs typeface="+mn-cs"/>
                </a:rPr>
                <a:t>XDS-I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GE Inspira Sans"/>
                  <a:ea typeface="+mn-ea"/>
                  <a:cs typeface="+mn-cs"/>
                </a:rPr>
                <a:t>ATNA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GE Inspira Sans"/>
                  <a:ea typeface="+mn-ea"/>
                  <a:cs typeface="+mn-cs"/>
                </a:rPr>
                <a:t>BPPC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GE Inspira Sans"/>
                  <a:ea typeface="+mn-ea"/>
                  <a:cs typeface="+mn-cs"/>
                </a:rPr>
                <a:t>XCA</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GE Inspira Sans"/>
                  <a:ea typeface="+mn-ea"/>
                  <a:cs typeface="+mn-cs"/>
                </a:rPr>
                <a:t>IOCM</a:t>
              </a:r>
            </a:p>
          </p:txBody>
        </p:sp>
        <p:sp>
          <p:nvSpPr>
            <p:cNvPr id="187" name="Rounded Rectangle 186"/>
            <p:cNvSpPr/>
            <p:nvPr/>
          </p:nvSpPr>
          <p:spPr bwMode="gray">
            <a:xfrm>
              <a:off x="9518674" y="2760129"/>
              <a:ext cx="889317" cy="367654"/>
            </a:xfrm>
            <a:prstGeom prst="roundRect">
              <a:avLst>
                <a:gd name="adj" fmla="val 18790"/>
              </a:avLst>
            </a:prstGeom>
            <a:solidFill>
              <a:schemeClr val="accent3"/>
            </a:solidFill>
            <a:ln w="28575">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E Inspira Sans"/>
                  <a:ea typeface="+mn-ea"/>
                  <a:cs typeface="+mn-cs"/>
                </a:rPr>
                <a:t>3</a:t>
              </a:r>
              <a:r>
                <a:rPr kumimoji="0" lang="en-US" sz="900" b="1" i="0" u="none" strike="noStrike" kern="1200" cap="none" spc="0" normalizeH="0" baseline="30000" noProof="0" dirty="0">
                  <a:ln>
                    <a:noFill/>
                  </a:ln>
                  <a:solidFill>
                    <a:prstClr val="white"/>
                  </a:solidFill>
                  <a:effectLst/>
                  <a:uLnTx/>
                  <a:uFillTx/>
                  <a:latin typeface="GE Inspira Sans"/>
                  <a:ea typeface="+mn-ea"/>
                  <a:cs typeface="+mn-cs"/>
                </a:rPr>
                <a:t>rd</a:t>
              </a:r>
              <a:r>
                <a:rPr kumimoji="0" lang="en-US" sz="900" b="1" i="0" u="none" strike="noStrike" kern="1200" cap="none" spc="0" normalizeH="0" baseline="0" noProof="0" dirty="0">
                  <a:ln>
                    <a:noFill/>
                  </a:ln>
                  <a:solidFill>
                    <a:prstClr val="white"/>
                  </a:solidFill>
                  <a:effectLst/>
                  <a:uLnTx/>
                  <a:uFillTx/>
                  <a:latin typeface="GE Inspira Sans"/>
                  <a:ea typeface="+mn-ea"/>
                  <a:cs typeface="+mn-cs"/>
                </a:rPr>
                <a:t> Party EMR</a:t>
              </a:r>
            </a:p>
          </p:txBody>
        </p:sp>
        <p:sp>
          <p:nvSpPr>
            <p:cNvPr id="188" name="Rounded Rectangle 187"/>
            <p:cNvSpPr/>
            <p:nvPr/>
          </p:nvSpPr>
          <p:spPr bwMode="gray">
            <a:xfrm>
              <a:off x="9518674" y="3182046"/>
              <a:ext cx="889317" cy="367654"/>
            </a:xfrm>
            <a:prstGeom prst="roundRect">
              <a:avLst>
                <a:gd name="adj" fmla="val 18790"/>
              </a:avLst>
            </a:prstGeom>
            <a:solidFill>
              <a:schemeClr val="accent3"/>
            </a:solidFill>
            <a:ln w="28575">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E Inspira Sans"/>
                  <a:ea typeface="+mn-ea"/>
                  <a:cs typeface="+mn-cs"/>
                </a:rPr>
                <a:t>3</a:t>
              </a:r>
              <a:r>
                <a:rPr kumimoji="0" lang="en-US" sz="900" b="1" i="0" u="none" strike="noStrike" kern="1200" cap="none" spc="0" normalizeH="0" baseline="30000" noProof="0" dirty="0">
                  <a:ln>
                    <a:noFill/>
                  </a:ln>
                  <a:solidFill>
                    <a:prstClr val="white"/>
                  </a:solidFill>
                  <a:effectLst/>
                  <a:uLnTx/>
                  <a:uFillTx/>
                  <a:latin typeface="GE Inspira Sans"/>
                  <a:ea typeface="+mn-ea"/>
                  <a:cs typeface="+mn-cs"/>
                </a:rPr>
                <a:t>rd</a:t>
              </a:r>
              <a:r>
                <a:rPr kumimoji="0" lang="en-US" sz="900" b="1" i="0" u="none" strike="noStrike" kern="1200" cap="none" spc="0" normalizeH="0" baseline="0" noProof="0" dirty="0">
                  <a:ln>
                    <a:noFill/>
                  </a:ln>
                  <a:solidFill>
                    <a:prstClr val="white"/>
                  </a:solidFill>
                  <a:effectLst/>
                  <a:uLnTx/>
                  <a:uFillTx/>
                  <a:latin typeface="GE Inspira Sans"/>
                  <a:ea typeface="+mn-ea"/>
                  <a:cs typeface="+mn-cs"/>
                </a:rPr>
                <a:t> Party RIS</a:t>
              </a:r>
            </a:p>
          </p:txBody>
        </p:sp>
        <p:sp>
          <p:nvSpPr>
            <p:cNvPr id="189" name="Rounded Rectangle 188"/>
            <p:cNvSpPr/>
            <p:nvPr/>
          </p:nvSpPr>
          <p:spPr bwMode="gray">
            <a:xfrm>
              <a:off x="9518674" y="3603963"/>
              <a:ext cx="889317" cy="367654"/>
            </a:xfrm>
            <a:prstGeom prst="roundRect">
              <a:avLst>
                <a:gd name="adj" fmla="val 18790"/>
              </a:avLst>
            </a:prstGeom>
            <a:solidFill>
              <a:schemeClr val="accent3"/>
            </a:solidFill>
            <a:ln w="28575">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E Inspira Sans"/>
                  <a:ea typeface="+mn-ea"/>
                  <a:cs typeface="+mn-cs"/>
                </a:rPr>
                <a:t>3</a:t>
              </a:r>
              <a:r>
                <a:rPr kumimoji="0" lang="en-US" sz="900" b="1" i="0" u="none" strike="noStrike" kern="1200" cap="none" spc="0" normalizeH="0" baseline="30000" noProof="0" dirty="0">
                  <a:ln>
                    <a:noFill/>
                  </a:ln>
                  <a:solidFill>
                    <a:prstClr val="white"/>
                  </a:solidFill>
                  <a:effectLst/>
                  <a:uLnTx/>
                  <a:uFillTx/>
                  <a:latin typeface="GE Inspira Sans"/>
                  <a:ea typeface="+mn-ea"/>
                  <a:cs typeface="+mn-cs"/>
                </a:rPr>
                <a:t>rd</a:t>
              </a:r>
              <a:r>
                <a:rPr kumimoji="0" lang="en-US" sz="900" b="1" i="0" u="none" strike="noStrike" kern="1200" cap="none" spc="0" normalizeH="0" baseline="0" noProof="0" dirty="0">
                  <a:ln>
                    <a:noFill/>
                  </a:ln>
                  <a:solidFill>
                    <a:prstClr val="white"/>
                  </a:solidFill>
                  <a:effectLst/>
                  <a:uLnTx/>
                  <a:uFillTx/>
                  <a:latin typeface="GE Inspira Sans"/>
                  <a:ea typeface="+mn-ea"/>
                  <a:cs typeface="+mn-cs"/>
                </a:rPr>
                <a:t> Party PACS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E Inspira Sans"/>
                  <a:ea typeface="+mn-ea"/>
                  <a:cs typeface="+mn-cs"/>
                </a:rPr>
                <a:t>&amp; Archives</a:t>
              </a:r>
            </a:p>
          </p:txBody>
        </p:sp>
        <p:sp>
          <p:nvSpPr>
            <p:cNvPr id="190" name="Rounded Rectangle 189"/>
            <p:cNvSpPr/>
            <p:nvPr/>
          </p:nvSpPr>
          <p:spPr bwMode="gray">
            <a:xfrm>
              <a:off x="9518674" y="4025879"/>
              <a:ext cx="889317" cy="367654"/>
            </a:xfrm>
            <a:prstGeom prst="roundRect">
              <a:avLst>
                <a:gd name="adj" fmla="val 18790"/>
              </a:avLst>
            </a:prstGeom>
            <a:solidFill>
              <a:schemeClr val="accent3"/>
            </a:solidFill>
            <a:ln w="28575">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E Inspira Sans"/>
                  <a:ea typeface="+mn-ea"/>
                  <a:cs typeface="+mn-cs"/>
                </a:rPr>
                <a:t>3</a:t>
              </a:r>
              <a:r>
                <a:rPr kumimoji="0" lang="en-US" sz="900" b="1" i="0" u="none" strike="noStrike" kern="1200" cap="none" spc="0" normalizeH="0" baseline="30000" noProof="0" dirty="0">
                  <a:ln>
                    <a:noFill/>
                  </a:ln>
                  <a:solidFill>
                    <a:prstClr val="white"/>
                  </a:solidFill>
                  <a:effectLst/>
                  <a:uLnTx/>
                  <a:uFillTx/>
                  <a:latin typeface="GE Inspira Sans"/>
                  <a:ea typeface="+mn-ea"/>
                  <a:cs typeface="+mn-cs"/>
                </a:rPr>
                <a:t>rd</a:t>
              </a:r>
              <a:r>
                <a:rPr kumimoji="0" lang="en-US" sz="900" b="1" i="0" u="none" strike="noStrike" kern="1200" cap="none" spc="0" normalizeH="0" baseline="0" noProof="0" dirty="0">
                  <a:ln>
                    <a:noFill/>
                  </a:ln>
                  <a:solidFill>
                    <a:prstClr val="white"/>
                  </a:solidFill>
                  <a:effectLst/>
                  <a:uLnTx/>
                  <a:uFillTx/>
                  <a:latin typeface="GE Inspira Sans"/>
                  <a:ea typeface="+mn-ea"/>
                  <a:cs typeface="+mn-cs"/>
                </a:rPr>
                <a:t> Party Viewers</a:t>
              </a:r>
            </a:p>
          </p:txBody>
        </p:sp>
      </p:grpSp>
      <p:sp>
        <p:nvSpPr>
          <p:cNvPr id="155" name="Freeform 154"/>
          <p:cNvSpPr/>
          <p:nvPr/>
        </p:nvSpPr>
        <p:spPr>
          <a:xfrm flipH="1">
            <a:off x="4585295" y="1400052"/>
            <a:ext cx="45719" cy="4747702"/>
          </a:xfrm>
          <a:custGeom>
            <a:avLst/>
            <a:gdLst>
              <a:gd name="connsiteX0" fmla="*/ 0 w 0"/>
              <a:gd name="connsiteY0" fmla="*/ 0 h 3727174"/>
              <a:gd name="connsiteX1" fmla="*/ 0 w 0"/>
              <a:gd name="connsiteY1" fmla="*/ 3727174 h 3727174"/>
            </a:gdLst>
            <a:ahLst/>
            <a:cxnLst>
              <a:cxn ang="0">
                <a:pos x="connsiteX0" y="connsiteY0"/>
              </a:cxn>
              <a:cxn ang="0">
                <a:pos x="connsiteX1" y="connsiteY1"/>
              </a:cxn>
            </a:cxnLst>
            <a:rect l="l" t="t" r="r" b="b"/>
            <a:pathLst>
              <a:path h="3727174">
                <a:moveTo>
                  <a:pt x="0" y="0"/>
                </a:moveTo>
                <a:lnTo>
                  <a:pt x="0" y="3727174"/>
                </a:lnTo>
              </a:path>
            </a:pathLst>
          </a:custGeom>
          <a:ln w="28575" cap="rnd">
            <a:solidFill>
              <a:schemeClr val="bg1">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 Inspira Pitch"/>
              <a:ea typeface="+mn-ea"/>
              <a:cs typeface="+mn-cs"/>
            </a:endParaRPr>
          </a:p>
        </p:txBody>
      </p:sp>
      <p:sp>
        <p:nvSpPr>
          <p:cNvPr id="156" name="Freeform 155"/>
          <p:cNvSpPr/>
          <p:nvPr/>
        </p:nvSpPr>
        <p:spPr>
          <a:xfrm flipH="1">
            <a:off x="7477846" y="1403407"/>
            <a:ext cx="45719" cy="4747702"/>
          </a:xfrm>
          <a:custGeom>
            <a:avLst/>
            <a:gdLst>
              <a:gd name="connsiteX0" fmla="*/ 0 w 0"/>
              <a:gd name="connsiteY0" fmla="*/ 0 h 3727174"/>
              <a:gd name="connsiteX1" fmla="*/ 0 w 0"/>
              <a:gd name="connsiteY1" fmla="*/ 3727174 h 3727174"/>
            </a:gdLst>
            <a:ahLst/>
            <a:cxnLst>
              <a:cxn ang="0">
                <a:pos x="connsiteX0" y="connsiteY0"/>
              </a:cxn>
              <a:cxn ang="0">
                <a:pos x="connsiteX1" y="connsiteY1"/>
              </a:cxn>
            </a:cxnLst>
            <a:rect l="l" t="t" r="r" b="b"/>
            <a:pathLst>
              <a:path h="3727174">
                <a:moveTo>
                  <a:pt x="0" y="0"/>
                </a:moveTo>
                <a:lnTo>
                  <a:pt x="0" y="3727174"/>
                </a:lnTo>
              </a:path>
            </a:pathLst>
          </a:custGeom>
          <a:ln w="28575" cap="rnd">
            <a:solidFill>
              <a:schemeClr val="bg1">
                <a:lumMod val="7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 Inspira Pitch"/>
              <a:ea typeface="+mn-ea"/>
              <a:cs typeface="+mn-cs"/>
            </a:endParaRPr>
          </a:p>
        </p:txBody>
      </p:sp>
      <p:grpSp>
        <p:nvGrpSpPr>
          <p:cNvPr id="4" name="Group 3"/>
          <p:cNvGrpSpPr/>
          <p:nvPr/>
        </p:nvGrpSpPr>
        <p:grpSpPr>
          <a:xfrm>
            <a:off x="4872692" y="2302983"/>
            <a:ext cx="2410701" cy="2410701"/>
            <a:chOff x="3386486" y="2495801"/>
            <a:chExt cx="2410701" cy="2410701"/>
          </a:xfrm>
        </p:grpSpPr>
        <p:pic>
          <p:nvPicPr>
            <p:cNvPr id="122" name="Picture 7"/>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gray">
            <a:xfrm>
              <a:off x="3544294" y="3783931"/>
              <a:ext cx="1032480" cy="39875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 name="Picture 12" descr="dcmclr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gray">
            <a:xfrm>
              <a:off x="4233793" y="2776486"/>
              <a:ext cx="898306" cy="34693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24" name="Picture 8"/>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gray">
            <a:xfrm>
              <a:off x="4499358" y="3258938"/>
              <a:ext cx="1137588" cy="32857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 name="Picture 15"/>
            <p:cNvPicPr>
              <a:picLocks noChangeArrowheads="1"/>
            </p:cNvPicPr>
            <p:nvPr/>
          </p:nvPicPr>
          <p:blipFill rotWithShape="1">
            <a:blip r:embed="rId6" cstate="screen">
              <a:extLst>
                <a:ext uri="{28A0092B-C50C-407E-A947-70E740481C1C}">
                  <a14:useLocalDpi xmlns:a14="http://schemas.microsoft.com/office/drawing/2010/main"/>
                </a:ext>
              </a:extLst>
            </a:blip>
            <a:srcRect r="13016"/>
            <a:stretch/>
          </p:blipFill>
          <p:spPr bwMode="gray">
            <a:xfrm>
              <a:off x="4078011" y="4263695"/>
              <a:ext cx="1054088" cy="33135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 name="Picture 12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gray">
            <a:xfrm>
              <a:off x="3544294" y="3096223"/>
              <a:ext cx="778446" cy="600174"/>
            </a:xfrm>
            <a:prstGeom prst="rect">
              <a:avLst/>
            </a:prstGeom>
            <a:effectLst/>
          </p:spPr>
        </p:pic>
        <p:pic>
          <p:nvPicPr>
            <p:cNvPr id="127" name="Picture 11"/>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gray">
            <a:xfrm>
              <a:off x="4795467" y="3727858"/>
              <a:ext cx="753798" cy="29112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3386486" y="2495801"/>
              <a:ext cx="2410701" cy="2410701"/>
            </a:xfrm>
            <a:prstGeom prst="ellipse">
              <a:avLst/>
            </a:prstGeom>
            <a:noFill/>
            <a:ln w="571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grpSp>
      <p:sp>
        <p:nvSpPr>
          <p:cNvPr id="150" name="Freeform 121"/>
          <p:cNvSpPr>
            <a:spLocks noChangeAspect="1" noEditPoints="1"/>
          </p:cNvSpPr>
          <p:nvPr/>
        </p:nvSpPr>
        <p:spPr bwMode="auto">
          <a:xfrm>
            <a:off x="687283" y="2243688"/>
            <a:ext cx="528210" cy="52821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309 w 384"/>
              <a:gd name="T11" fmla="*/ 147 h 384"/>
              <a:gd name="T12" fmla="*/ 164 w 384"/>
              <a:gd name="T13" fmla="*/ 294 h 384"/>
              <a:gd name="T14" fmla="*/ 144 w 384"/>
              <a:gd name="T15" fmla="*/ 303 h 384"/>
              <a:gd name="T16" fmla="*/ 144 w 384"/>
              <a:gd name="T17" fmla="*/ 303 h 384"/>
              <a:gd name="T18" fmla="*/ 126 w 384"/>
              <a:gd name="T19" fmla="*/ 295 h 384"/>
              <a:gd name="T20" fmla="*/ 126 w 384"/>
              <a:gd name="T21" fmla="*/ 295 h 384"/>
              <a:gd name="T22" fmla="*/ 105 w 384"/>
              <a:gd name="T23" fmla="*/ 271 h 384"/>
              <a:gd name="T24" fmla="*/ 67 w 384"/>
              <a:gd name="T25" fmla="*/ 234 h 384"/>
              <a:gd name="T26" fmla="*/ 62 w 384"/>
              <a:gd name="T27" fmla="*/ 203 h 384"/>
              <a:gd name="T28" fmla="*/ 62 w 384"/>
              <a:gd name="T29" fmla="*/ 202 h 384"/>
              <a:gd name="T30" fmla="*/ 67 w 384"/>
              <a:gd name="T31" fmla="*/ 196 h 384"/>
              <a:gd name="T32" fmla="*/ 105 w 384"/>
              <a:gd name="T33" fmla="*/ 197 h 384"/>
              <a:gd name="T34" fmla="*/ 142 w 384"/>
              <a:gd name="T35" fmla="*/ 234 h 384"/>
              <a:gd name="T36" fmla="*/ 146 w 384"/>
              <a:gd name="T37" fmla="*/ 236 h 384"/>
              <a:gd name="T38" fmla="*/ 150 w 384"/>
              <a:gd name="T39" fmla="*/ 234 h 384"/>
              <a:gd name="T40" fmla="*/ 150 w 384"/>
              <a:gd name="T41" fmla="*/ 234 h 384"/>
              <a:gd name="T42" fmla="*/ 273 w 384"/>
              <a:gd name="T43" fmla="*/ 111 h 384"/>
              <a:gd name="T44" fmla="*/ 310 w 384"/>
              <a:gd name="T45" fmla="*/ 110 h 384"/>
              <a:gd name="T46" fmla="*/ 309 w 384"/>
              <a:gd name="T47" fmla="*/ 14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309" y="147"/>
                </a:moveTo>
                <a:cubicBezTo>
                  <a:pt x="164" y="294"/>
                  <a:pt x="164" y="294"/>
                  <a:pt x="164" y="294"/>
                </a:cubicBezTo>
                <a:cubicBezTo>
                  <a:pt x="157" y="300"/>
                  <a:pt x="151" y="303"/>
                  <a:pt x="144" y="303"/>
                </a:cubicBezTo>
                <a:cubicBezTo>
                  <a:pt x="144" y="303"/>
                  <a:pt x="144" y="303"/>
                  <a:pt x="144" y="303"/>
                </a:cubicBezTo>
                <a:cubicBezTo>
                  <a:pt x="138" y="303"/>
                  <a:pt x="131" y="300"/>
                  <a:pt x="126" y="295"/>
                </a:cubicBezTo>
                <a:cubicBezTo>
                  <a:pt x="126" y="295"/>
                  <a:pt x="126" y="295"/>
                  <a:pt x="126" y="295"/>
                </a:cubicBezTo>
                <a:cubicBezTo>
                  <a:pt x="105" y="271"/>
                  <a:pt x="105" y="271"/>
                  <a:pt x="105" y="271"/>
                </a:cubicBezTo>
                <a:cubicBezTo>
                  <a:pt x="67" y="234"/>
                  <a:pt x="67" y="234"/>
                  <a:pt x="67" y="234"/>
                </a:cubicBezTo>
                <a:cubicBezTo>
                  <a:pt x="57" y="224"/>
                  <a:pt x="56" y="213"/>
                  <a:pt x="62" y="203"/>
                </a:cubicBezTo>
                <a:cubicBezTo>
                  <a:pt x="62" y="202"/>
                  <a:pt x="62" y="202"/>
                  <a:pt x="62" y="202"/>
                </a:cubicBezTo>
                <a:cubicBezTo>
                  <a:pt x="67" y="196"/>
                  <a:pt x="67" y="196"/>
                  <a:pt x="67" y="196"/>
                </a:cubicBezTo>
                <a:cubicBezTo>
                  <a:pt x="79" y="185"/>
                  <a:pt x="93" y="185"/>
                  <a:pt x="105" y="197"/>
                </a:cubicBezTo>
                <a:cubicBezTo>
                  <a:pt x="142" y="234"/>
                  <a:pt x="142" y="234"/>
                  <a:pt x="142" y="234"/>
                </a:cubicBezTo>
                <a:cubicBezTo>
                  <a:pt x="142" y="234"/>
                  <a:pt x="144" y="236"/>
                  <a:pt x="146" y="236"/>
                </a:cubicBezTo>
                <a:cubicBezTo>
                  <a:pt x="148" y="236"/>
                  <a:pt x="150" y="235"/>
                  <a:pt x="150" y="234"/>
                </a:cubicBezTo>
                <a:cubicBezTo>
                  <a:pt x="150" y="234"/>
                  <a:pt x="150" y="234"/>
                  <a:pt x="150" y="234"/>
                </a:cubicBezTo>
                <a:cubicBezTo>
                  <a:pt x="273" y="111"/>
                  <a:pt x="273" y="111"/>
                  <a:pt x="273" y="111"/>
                </a:cubicBezTo>
                <a:cubicBezTo>
                  <a:pt x="285" y="99"/>
                  <a:pt x="299" y="98"/>
                  <a:pt x="310" y="110"/>
                </a:cubicBezTo>
                <a:cubicBezTo>
                  <a:pt x="322" y="121"/>
                  <a:pt x="321" y="135"/>
                  <a:pt x="309" y="1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pic>
        <p:nvPicPr>
          <p:cNvPr id="1026" name="Picture 2" descr="Image result for meditec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0936" y="3654543"/>
            <a:ext cx="2250069" cy="328135"/>
          </a:xfrm>
          <a:prstGeom prst="rect">
            <a:avLst/>
          </a:prstGeom>
          <a:noFill/>
          <a:extLst>
            <a:ext uri="{909E8E84-426E-40DD-AFC4-6F175D3DCCD1}">
              <a14:hiddenFill xmlns:a14="http://schemas.microsoft.com/office/drawing/2010/main">
                <a:solidFill>
                  <a:srgbClr val="FFFFFF"/>
                </a:solidFill>
              </a14:hiddenFill>
            </a:ext>
          </a:extLst>
        </p:spPr>
      </p:pic>
      <p:sp>
        <p:nvSpPr>
          <p:cNvPr id="152" name="Freeform 121"/>
          <p:cNvSpPr>
            <a:spLocks noChangeAspect="1" noEditPoints="1"/>
          </p:cNvSpPr>
          <p:nvPr/>
        </p:nvSpPr>
        <p:spPr bwMode="auto">
          <a:xfrm>
            <a:off x="687283" y="3520086"/>
            <a:ext cx="528210" cy="52821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309 w 384"/>
              <a:gd name="T11" fmla="*/ 147 h 384"/>
              <a:gd name="T12" fmla="*/ 164 w 384"/>
              <a:gd name="T13" fmla="*/ 294 h 384"/>
              <a:gd name="T14" fmla="*/ 144 w 384"/>
              <a:gd name="T15" fmla="*/ 303 h 384"/>
              <a:gd name="T16" fmla="*/ 144 w 384"/>
              <a:gd name="T17" fmla="*/ 303 h 384"/>
              <a:gd name="T18" fmla="*/ 126 w 384"/>
              <a:gd name="T19" fmla="*/ 295 h 384"/>
              <a:gd name="T20" fmla="*/ 126 w 384"/>
              <a:gd name="T21" fmla="*/ 295 h 384"/>
              <a:gd name="T22" fmla="*/ 105 w 384"/>
              <a:gd name="T23" fmla="*/ 271 h 384"/>
              <a:gd name="T24" fmla="*/ 67 w 384"/>
              <a:gd name="T25" fmla="*/ 234 h 384"/>
              <a:gd name="T26" fmla="*/ 62 w 384"/>
              <a:gd name="T27" fmla="*/ 203 h 384"/>
              <a:gd name="T28" fmla="*/ 62 w 384"/>
              <a:gd name="T29" fmla="*/ 202 h 384"/>
              <a:gd name="T30" fmla="*/ 67 w 384"/>
              <a:gd name="T31" fmla="*/ 196 h 384"/>
              <a:gd name="T32" fmla="*/ 105 w 384"/>
              <a:gd name="T33" fmla="*/ 197 h 384"/>
              <a:gd name="T34" fmla="*/ 142 w 384"/>
              <a:gd name="T35" fmla="*/ 234 h 384"/>
              <a:gd name="T36" fmla="*/ 146 w 384"/>
              <a:gd name="T37" fmla="*/ 236 h 384"/>
              <a:gd name="T38" fmla="*/ 150 w 384"/>
              <a:gd name="T39" fmla="*/ 234 h 384"/>
              <a:gd name="T40" fmla="*/ 150 w 384"/>
              <a:gd name="T41" fmla="*/ 234 h 384"/>
              <a:gd name="T42" fmla="*/ 273 w 384"/>
              <a:gd name="T43" fmla="*/ 111 h 384"/>
              <a:gd name="T44" fmla="*/ 310 w 384"/>
              <a:gd name="T45" fmla="*/ 110 h 384"/>
              <a:gd name="T46" fmla="*/ 309 w 384"/>
              <a:gd name="T47" fmla="*/ 14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309" y="147"/>
                </a:moveTo>
                <a:cubicBezTo>
                  <a:pt x="164" y="294"/>
                  <a:pt x="164" y="294"/>
                  <a:pt x="164" y="294"/>
                </a:cubicBezTo>
                <a:cubicBezTo>
                  <a:pt x="157" y="300"/>
                  <a:pt x="151" y="303"/>
                  <a:pt x="144" y="303"/>
                </a:cubicBezTo>
                <a:cubicBezTo>
                  <a:pt x="144" y="303"/>
                  <a:pt x="144" y="303"/>
                  <a:pt x="144" y="303"/>
                </a:cubicBezTo>
                <a:cubicBezTo>
                  <a:pt x="138" y="303"/>
                  <a:pt x="131" y="300"/>
                  <a:pt x="126" y="295"/>
                </a:cubicBezTo>
                <a:cubicBezTo>
                  <a:pt x="126" y="295"/>
                  <a:pt x="126" y="295"/>
                  <a:pt x="126" y="295"/>
                </a:cubicBezTo>
                <a:cubicBezTo>
                  <a:pt x="105" y="271"/>
                  <a:pt x="105" y="271"/>
                  <a:pt x="105" y="271"/>
                </a:cubicBezTo>
                <a:cubicBezTo>
                  <a:pt x="67" y="234"/>
                  <a:pt x="67" y="234"/>
                  <a:pt x="67" y="234"/>
                </a:cubicBezTo>
                <a:cubicBezTo>
                  <a:pt x="57" y="224"/>
                  <a:pt x="56" y="213"/>
                  <a:pt x="62" y="203"/>
                </a:cubicBezTo>
                <a:cubicBezTo>
                  <a:pt x="62" y="202"/>
                  <a:pt x="62" y="202"/>
                  <a:pt x="62" y="202"/>
                </a:cubicBezTo>
                <a:cubicBezTo>
                  <a:pt x="67" y="196"/>
                  <a:pt x="67" y="196"/>
                  <a:pt x="67" y="196"/>
                </a:cubicBezTo>
                <a:cubicBezTo>
                  <a:pt x="79" y="185"/>
                  <a:pt x="93" y="185"/>
                  <a:pt x="105" y="197"/>
                </a:cubicBezTo>
                <a:cubicBezTo>
                  <a:pt x="142" y="234"/>
                  <a:pt x="142" y="234"/>
                  <a:pt x="142" y="234"/>
                </a:cubicBezTo>
                <a:cubicBezTo>
                  <a:pt x="142" y="234"/>
                  <a:pt x="144" y="236"/>
                  <a:pt x="146" y="236"/>
                </a:cubicBezTo>
                <a:cubicBezTo>
                  <a:pt x="148" y="236"/>
                  <a:pt x="150" y="235"/>
                  <a:pt x="150" y="234"/>
                </a:cubicBezTo>
                <a:cubicBezTo>
                  <a:pt x="150" y="234"/>
                  <a:pt x="150" y="234"/>
                  <a:pt x="150" y="234"/>
                </a:cubicBezTo>
                <a:cubicBezTo>
                  <a:pt x="273" y="111"/>
                  <a:pt x="273" y="111"/>
                  <a:pt x="273" y="111"/>
                </a:cubicBezTo>
                <a:cubicBezTo>
                  <a:pt x="285" y="99"/>
                  <a:pt x="299" y="98"/>
                  <a:pt x="310" y="110"/>
                </a:cubicBezTo>
                <a:cubicBezTo>
                  <a:pt x="322" y="121"/>
                  <a:pt x="321" y="135"/>
                  <a:pt x="309" y="1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153" name="Freeform 121"/>
          <p:cNvSpPr>
            <a:spLocks noChangeAspect="1" noEditPoints="1"/>
          </p:cNvSpPr>
          <p:nvPr/>
        </p:nvSpPr>
        <p:spPr bwMode="auto">
          <a:xfrm>
            <a:off x="688087" y="2881887"/>
            <a:ext cx="528210" cy="52821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309 w 384"/>
              <a:gd name="T11" fmla="*/ 147 h 384"/>
              <a:gd name="T12" fmla="*/ 164 w 384"/>
              <a:gd name="T13" fmla="*/ 294 h 384"/>
              <a:gd name="T14" fmla="*/ 144 w 384"/>
              <a:gd name="T15" fmla="*/ 303 h 384"/>
              <a:gd name="T16" fmla="*/ 144 w 384"/>
              <a:gd name="T17" fmla="*/ 303 h 384"/>
              <a:gd name="T18" fmla="*/ 126 w 384"/>
              <a:gd name="T19" fmla="*/ 295 h 384"/>
              <a:gd name="T20" fmla="*/ 126 w 384"/>
              <a:gd name="T21" fmla="*/ 295 h 384"/>
              <a:gd name="T22" fmla="*/ 105 w 384"/>
              <a:gd name="T23" fmla="*/ 271 h 384"/>
              <a:gd name="T24" fmla="*/ 67 w 384"/>
              <a:gd name="T25" fmla="*/ 234 h 384"/>
              <a:gd name="T26" fmla="*/ 62 w 384"/>
              <a:gd name="T27" fmla="*/ 203 h 384"/>
              <a:gd name="T28" fmla="*/ 62 w 384"/>
              <a:gd name="T29" fmla="*/ 202 h 384"/>
              <a:gd name="T30" fmla="*/ 67 w 384"/>
              <a:gd name="T31" fmla="*/ 196 h 384"/>
              <a:gd name="T32" fmla="*/ 105 w 384"/>
              <a:gd name="T33" fmla="*/ 197 h 384"/>
              <a:gd name="T34" fmla="*/ 142 w 384"/>
              <a:gd name="T35" fmla="*/ 234 h 384"/>
              <a:gd name="T36" fmla="*/ 146 w 384"/>
              <a:gd name="T37" fmla="*/ 236 h 384"/>
              <a:gd name="T38" fmla="*/ 150 w 384"/>
              <a:gd name="T39" fmla="*/ 234 h 384"/>
              <a:gd name="T40" fmla="*/ 150 w 384"/>
              <a:gd name="T41" fmla="*/ 234 h 384"/>
              <a:gd name="T42" fmla="*/ 273 w 384"/>
              <a:gd name="T43" fmla="*/ 111 h 384"/>
              <a:gd name="T44" fmla="*/ 310 w 384"/>
              <a:gd name="T45" fmla="*/ 110 h 384"/>
              <a:gd name="T46" fmla="*/ 309 w 384"/>
              <a:gd name="T47" fmla="*/ 14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309" y="147"/>
                </a:moveTo>
                <a:cubicBezTo>
                  <a:pt x="164" y="294"/>
                  <a:pt x="164" y="294"/>
                  <a:pt x="164" y="294"/>
                </a:cubicBezTo>
                <a:cubicBezTo>
                  <a:pt x="157" y="300"/>
                  <a:pt x="151" y="303"/>
                  <a:pt x="144" y="303"/>
                </a:cubicBezTo>
                <a:cubicBezTo>
                  <a:pt x="144" y="303"/>
                  <a:pt x="144" y="303"/>
                  <a:pt x="144" y="303"/>
                </a:cubicBezTo>
                <a:cubicBezTo>
                  <a:pt x="138" y="303"/>
                  <a:pt x="131" y="300"/>
                  <a:pt x="126" y="295"/>
                </a:cubicBezTo>
                <a:cubicBezTo>
                  <a:pt x="126" y="295"/>
                  <a:pt x="126" y="295"/>
                  <a:pt x="126" y="295"/>
                </a:cubicBezTo>
                <a:cubicBezTo>
                  <a:pt x="105" y="271"/>
                  <a:pt x="105" y="271"/>
                  <a:pt x="105" y="271"/>
                </a:cubicBezTo>
                <a:cubicBezTo>
                  <a:pt x="67" y="234"/>
                  <a:pt x="67" y="234"/>
                  <a:pt x="67" y="234"/>
                </a:cubicBezTo>
                <a:cubicBezTo>
                  <a:pt x="57" y="224"/>
                  <a:pt x="56" y="213"/>
                  <a:pt x="62" y="203"/>
                </a:cubicBezTo>
                <a:cubicBezTo>
                  <a:pt x="62" y="202"/>
                  <a:pt x="62" y="202"/>
                  <a:pt x="62" y="202"/>
                </a:cubicBezTo>
                <a:cubicBezTo>
                  <a:pt x="67" y="196"/>
                  <a:pt x="67" y="196"/>
                  <a:pt x="67" y="196"/>
                </a:cubicBezTo>
                <a:cubicBezTo>
                  <a:pt x="79" y="185"/>
                  <a:pt x="93" y="185"/>
                  <a:pt x="105" y="197"/>
                </a:cubicBezTo>
                <a:cubicBezTo>
                  <a:pt x="142" y="234"/>
                  <a:pt x="142" y="234"/>
                  <a:pt x="142" y="234"/>
                </a:cubicBezTo>
                <a:cubicBezTo>
                  <a:pt x="142" y="234"/>
                  <a:pt x="144" y="236"/>
                  <a:pt x="146" y="236"/>
                </a:cubicBezTo>
                <a:cubicBezTo>
                  <a:pt x="148" y="236"/>
                  <a:pt x="150" y="235"/>
                  <a:pt x="150" y="234"/>
                </a:cubicBezTo>
                <a:cubicBezTo>
                  <a:pt x="150" y="234"/>
                  <a:pt x="150" y="234"/>
                  <a:pt x="150" y="234"/>
                </a:cubicBezTo>
                <a:cubicBezTo>
                  <a:pt x="273" y="111"/>
                  <a:pt x="273" y="111"/>
                  <a:pt x="273" y="111"/>
                </a:cubicBezTo>
                <a:cubicBezTo>
                  <a:pt x="285" y="99"/>
                  <a:pt x="299" y="98"/>
                  <a:pt x="310" y="110"/>
                </a:cubicBezTo>
                <a:cubicBezTo>
                  <a:pt x="322" y="121"/>
                  <a:pt x="321" y="135"/>
                  <a:pt x="309" y="1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154" name="Freeform 121"/>
          <p:cNvSpPr>
            <a:spLocks noChangeAspect="1" noEditPoints="1"/>
          </p:cNvSpPr>
          <p:nvPr/>
        </p:nvSpPr>
        <p:spPr bwMode="auto">
          <a:xfrm>
            <a:off x="687283" y="4163544"/>
            <a:ext cx="528210" cy="52821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309 w 384"/>
              <a:gd name="T11" fmla="*/ 147 h 384"/>
              <a:gd name="T12" fmla="*/ 164 w 384"/>
              <a:gd name="T13" fmla="*/ 294 h 384"/>
              <a:gd name="T14" fmla="*/ 144 w 384"/>
              <a:gd name="T15" fmla="*/ 303 h 384"/>
              <a:gd name="T16" fmla="*/ 144 w 384"/>
              <a:gd name="T17" fmla="*/ 303 h 384"/>
              <a:gd name="T18" fmla="*/ 126 w 384"/>
              <a:gd name="T19" fmla="*/ 295 h 384"/>
              <a:gd name="T20" fmla="*/ 126 w 384"/>
              <a:gd name="T21" fmla="*/ 295 h 384"/>
              <a:gd name="T22" fmla="*/ 105 w 384"/>
              <a:gd name="T23" fmla="*/ 271 h 384"/>
              <a:gd name="T24" fmla="*/ 67 w 384"/>
              <a:gd name="T25" fmla="*/ 234 h 384"/>
              <a:gd name="T26" fmla="*/ 62 w 384"/>
              <a:gd name="T27" fmla="*/ 203 h 384"/>
              <a:gd name="T28" fmla="*/ 62 w 384"/>
              <a:gd name="T29" fmla="*/ 202 h 384"/>
              <a:gd name="T30" fmla="*/ 67 w 384"/>
              <a:gd name="T31" fmla="*/ 196 h 384"/>
              <a:gd name="T32" fmla="*/ 105 w 384"/>
              <a:gd name="T33" fmla="*/ 197 h 384"/>
              <a:gd name="T34" fmla="*/ 142 w 384"/>
              <a:gd name="T35" fmla="*/ 234 h 384"/>
              <a:gd name="T36" fmla="*/ 146 w 384"/>
              <a:gd name="T37" fmla="*/ 236 h 384"/>
              <a:gd name="T38" fmla="*/ 150 w 384"/>
              <a:gd name="T39" fmla="*/ 234 h 384"/>
              <a:gd name="T40" fmla="*/ 150 w 384"/>
              <a:gd name="T41" fmla="*/ 234 h 384"/>
              <a:gd name="T42" fmla="*/ 273 w 384"/>
              <a:gd name="T43" fmla="*/ 111 h 384"/>
              <a:gd name="T44" fmla="*/ 310 w 384"/>
              <a:gd name="T45" fmla="*/ 110 h 384"/>
              <a:gd name="T46" fmla="*/ 309 w 384"/>
              <a:gd name="T47" fmla="*/ 14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309" y="147"/>
                </a:moveTo>
                <a:cubicBezTo>
                  <a:pt x="164" y="294"/>
                  <a:pt x="164" y="294"/>
                  <a:pt x="164" y="294"/>
                </a:cubicBezTo>
                <a:cubicBezTo>
                  <a:pt x="157" y="300"/>
                  <a:pt x="151" y="303"/>
                  <a:pt x="144" y="303"/>
                </a:cubicBezTo>
                <a:cubicBezTo>
                  <a:pt x="144" y="303"/>
                  <a:pt x="144" y="303"/>
                  <a:pt x="144" y="303"/>
                </a:cubicBezTo>
                <a:cubicBezTo>
                  <a:pt x="138" y="303"/>
                  <a:pt x="131" y="300"/>
                  <a:pt x="126" y="295"/>
                </a:cubicBezTo>
                <a:cubicBezTo>
                  <a:pt x="126" y="295"/>
                  <a:pt x="126" y="295"/>
                  <a:pt x="126" y="295"/>
                </a:cubicBezTo>
                <a:cubicBezTo>
                  <a:pt x="105" y="271"/>
                  <a:pt x="105" y="271"/>
                  <a:pt x="105" y="271"/>
                </a:cubicBezTo>
                <a:cubicBezTo>
                  <a:pt x="67" y="234"/>
                  <a:pt x="67" y="234"/>
                  <a:pt x="67" y="234"/>
                </a:cubicBezTo>
                <a:cubicBezTo>
                  <a:pt x="57" y="224"/>
                  <a:pt x="56" y="213"/>
                  <a:pt x="62" y="203"/>
                </a:cubicBezTo>
                <a:cubicBezTo>
                  <a:pt x="62" y="202"/>
                  <a:pt x="62" y="202"/>
                  <a:pt x="62" y="202"/>
                </a:cubicBezTo>
                <a:cubicBezTo>
                  <a:pt x="67" y="196"/>
                  <a:pt x="67" y="196"/>
                  <a:pt x="67" y="196"/>
                </a:cubicBezTo>
                <a:cubicBezTo>
                  <a:pt x="79" y="185"/>
                  <a:pt x="93" y="185"/>
                  <a:pt x="105" y="197"/>
                </a:cubicBezTo>
                <a:cubicBezTo>
                  <a:pt x="142" y="234"/>
                  <a:pt x="142" y="234"/>
                  <a:pt x="142" y="234"/>
                </a:cubicBezTo>
                <a:cubicBezTo>
                  <a:pt x="142" y="234"/>
                  <a:pt x="144" y="236"/>
                  <a:pt x="146" y="236"/>
                </a:cubicBezTo>
                <a:cubicBezTo>
                  <a:pt x="148" y="236"/>
                  <a:pt x="150" y="235"/>
                  <a:pt x="150" y="234"/>
                </a:cubicBezTo>
                <a:cubicBezTo>
                  <a:pt x="150" y="234"/>
                  <a:pt x="150" y="234"/>
                  <a:pt x="150" y="234"/>
                </a:cubicBezTo>
                <a:cubicBezTo>
                  <a:pt x="273" y="111"/>
                  <a:pt x="273" y="111"/>
                  <a:pt x="273" y="111"/>
                </a:cubicBezTo>
                <a:cubicBezTo>
                  <a:pt x="285" y="99"/>
                  <a:pt x="299" y="98"/>
                  <a:pt x="310" y="110"/>
                </a:cubicBezTo>
                <a:cubicBezTo>
                  <a:pt x="322" y="121"/>
                  <a:pt x="321" y="135"/>
                  <a:pt x="309" y="1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pic>
        <p:nvPicPr>
          <p:cNvPr id="1028" name="Picture 4" descr="Image result for epi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30936" y="2270133"/>
            <a:ext cx="1228969" cy="4731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30936" y="2817342"/>
            <a:ext cx="2586707" cy="6725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llScript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30936" y="4181320"/>
            <a:ext cx="2519298" cy="54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43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AED7D6-B9E2-340C-43FF-9C0388574756}"/>
              </a:ext>
            </a:extLst>
          </p:cNvPr>
          <p:cNvSpPr>
            <a:spLocks noGrp="1"/>
          </p:cNvSpPr>
          <p:nvPr>
            <p:ph type="subTitle" idx="1"/>
          </p:nvPr>
        </p:nvSpPr>
        <p:spPr>
          <a:xfrm>
            <a:off x="609598" y="2906719"/>
            <a:ext cx="6460998" cy="535531"/>
          </a:xfrm>
        </p:spPr>
        <p:txBody>
          <a:bodyPr/>
          <a:lstStyle/>
          <a:p>
            <a:r>
              <a:rPr lang="en-US" dirty="0"/>
              <a:t>VNA - Data Ingestion</a:t>
            </a:r>
          </a:p>
        </p:txBody>
      </p:sp>
      <p:pic>
        <p:nvPicPr>
          <p:cNvPr id="7" name="Picture Placeholder 8">
            <a:extLst>
              <a:ext uri="{FF2B5EF4-FFF2-40B4-BE49-F238E27FC236}">
                <a16:creationId xmlns:a16="http://schemas.microsoft.com/office/drawing/2014/main" id="{CF3E7FE5-2BDE-A5CA-D392-5D7A4027E403}"/>
              </a:ext>
            </a:extLst>
          </p:cNvPr>
          <p:cNvPicPr>
            <a:picLocks noChangeAspect="1"/>
          </p:cNvPicPr>
          <p:nvPr/>
        </p:nvPicPr>
        <p:blipFill rotWithShape="1">
          <a:blip r:embed="rId3">
            <a:extLst>
              <a:ext uri="{28A0092B-C50C-407E-A947-70E740481C1C}">
                <a14:useLocalDpi xmlns:a14="http://schemas.microsoft.com/office/drawing/2010/main" val="0"/>
              </a:ext>
            </a:extLst>
          </a:blip>
          <a:srcRect l="49" r="49"/>
          <a:stretch/>
        </p:blipFill>
        <p:spPr>
          <a:xfrm>
            <a:off x="7176567" y="182880"/>
            <a:ext cx="4954473" cy="6490970"/>
          </a:xfrm>
          <a:prstGeom prst="roundRect">
            <a:avLst>
              <a:gd name="adj" fmla="val 3495"/>
            </a:avLst>
          </a:prstGeom>
        </p:spPr>
      </p:pic>
    </p:spTree>
    <p:extLst>
      <p:ext uri="{BB962C8B-B14F-4D97-AF65-F5344CB8AC3E}">
        <p14:creationId xmlns:p14="http://schemas.microsoft.com/office/powerpoint/2010/main" val="225306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F1B4-012F-5FEF-FBA2-F6A50451470A}"/>
              </a:ext>
            </a:extLst>
          </p:cNvPr>
          <p:cNvSpPr txBox="1">
            <a:spLocks/>
          </p:cNvSpPr>
          <p:nvPr/>
        </p:nvSpPr>
        <p:spPr bwMode="auto">
          <a:xfrm>
            <a:off x="288392" y="211878"/>
            <a:ext cx="11279717" cy="472840"/>
          </a:xfrm>
          <a:prstGeom prst="rect">
            <a:avLst/>
          </a:prstGeom>
        </p:spPr>
        <p:txBody>
          <a:bodyPr vert="horz" lIns="0" tIns="0" rIns="0" bIns="0" rtlCol="0" anchor="ctr" anchorCtr="0">
            <a:noAutofit/>
          </a:bodyPr>
          <a:lstStyle>
            <a:lvl1pPr algn="ctr">
              <a:lnSpc>
                <a:spcPct val="90000"/>
              </a:lnSpc>
              <a:spcBef>
                <a:spcPct val="0"/>
              </a:spcBef>
              <a:buNone/>
              <a:defRPr sz="3200">
                <a:solidFill>
                  <a:schemeClr val="accent4"/>
                </a:solidFill>
                <a:latin typeface="+mj-lt"/>
                <a:ea typeface="+mj-ea"/>
                <a:cs typeface="+mj-cs"/>
              </a:defRPr>
            </a:lvl1pPr>
          </a:lstStyle>
          <a:p>
            <a:r>
              <a:rPr lang="en-US" dirty="0"/>
              <a:t>Use Case – Ingesting DICOM Images – Radiology &amp; Cardiology</a:t>
            </a:r>
          </a:p>
        </p:txBody>
      </p:sp>
      <p:cxnSp>
        <p:nvCxnSpPr>
          <p:cNvPr id="3" name="Straight Connector 33">
            <a:extLst>
              <a:ext uri="{FF2B5EF4-FFF2-40B4-BE49-F238E27FC236}">
                <a16:creationId xmlns:a16="http://schemas.microsoft.com/office/drawing/2014/main" id="{A5D7E3CE-4E49-848B-60D5-7DC8B5878569}"/>
              </a:ext>
            </a:extLst>
          </p:cNvPr>
          <p:cNvCxnSpPr>
            <a:cxnSpLocks noChangeShapeType="1"/>
          </p:cNvCxnSpPr>
          <p:nvPr/>
        </p:nvCxnSpPr>
        <p:spPr bwMode="auto">
          <a:xfrm flipH="1" flipV="1">
            <a:off x="2571625" y="1535051"/>
            <a:ext cx="365312" cy="1191125"/>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cxnSp>
        <p:nvCxnSpPr>
          <p:cNvPr id="4" name="Straight Connector 34">
            <a:extLst>
              <a:ext uri="{FF2B5EF4-FFF2-40B4-BE49-F238E27FC236}">
                <a16:creationId xmlns:a16="http://schemas.microsoft.com/office/drawing/2014/main" id="{8A17EDC0-238C-223E-2671-E52558DAECFB}"/>
              </a:ext>
            </a:extLst>
          </p:cNvPr>
          <p:cNvCxnSpPr>
            <a:cxnSpLocks noChangeShapeType="1"/>
            <a:stCxn id="10" idx="0"/>
          </p:cNvCxnSpPr>
          <p:nvPr/>
        </p:nvCxnSpPr>
        <p:spPr bwMode="auto">
          <a:xfrm flipH="1" flipV="1">
            <a:off x="1796018" y="1618921"/>
            <a:ext cx="1115187" cy="1131483"/>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cxnSp>
        <p:nvCxnSpPr>
          <p:cNvPr id="5" name="Straight Connector 35">
            <a:extLst>
              <a:ext uri="{FF2B5EF4-FFF2-40B4-BE49-F238E27FC236}">
                <a16:creationId xmlns:a16="http://schemas.microsoft.com/office/drawing/2014/main" id="{F2BC779F-0132-94DE-D086-DCDFCA55015F}"/>
              </a:ext>
            </a:extLst>
          </p:cNvPr>
          <p:cNvCxnSpPr>
            <a:cxnSpLocks noChangeShapeType="1"/>
            <a:stCxn id="10" idx="0"/>
            <a:endCxn id="15" idx="2"/>
          </p:cNvCxnSpPr>
          <p:nvPr/>
        </p:nvCxnSpPr>
        <p:spPr bwMode="auto">
          <a:xfrm flipV="1">
            <a:off x="2911205" y="1528528"/>
            <a:ext cx="702636" cy="1221876"/>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cxnSp>
        <p:nvCxnSpPr>
          <p:cNvPr id="6" name="Straight Connector 36">
            <a:extLst>
              <a:ext uri="{FF2B5EF4-FFF2-40B4-BE49-F238E27FC236}">
                <a16:creationId xmlns:a16="http://schemas.microsoft.com/office/drawing/2014/main" id="{698279F4-71B5-1AC6-F1DE-A457C7A52D61}"/>
              </a:ext>
            </a:extLst>
          </p:cNvPr>
          <p:cNvCxnSpPr>
            <a:cxnSpLocks noChangeShapeType="1"/>
            <a:stCxn id="11" idx="0"/>
          </p:cNvCxnSpPr>
          <p:nvPr/>
        </p:nvCxnSpPr>
        <p:spPr bwMode="auto">
          <a:xfrm flipV="1">
            <a:off x="2900541" y="1570142"/>
            <a:ext cx="1828487" cy="1201074"/>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cxnSp>
        <p:nvCxnSpPr>
          <p:cNvPr id="7" name="Straight Connector 37">
            <a:extLst>
              <a:ext uri="{FF2B5EF4-FFF2-40B4-BE49-F238E27FC236}">
                <a16:creationId xmlns:a16="http://schemas.microsoft.com/office/drawing/2014/main" id="{E8FB33C9-9CCD-EBC1-D94A-B5BE5A451437}"/>
              </a:ext>
            </a:extLst>
          </p:cNvPr>
          <p:cNvCxnSpPr>
            <a:cxnSpLocks noChangeShapeType="1"/>
            <a:endCxn id="10" idx="0"/>
          </p:cNvCxnSpPr>
          <p:nvPr/>
        </p:nvCxnSpPr>
        <p:spPr bwMode="auto">
          <a:xfrm flipH="1">
            <a:off x="2911205" y="1601242"/>
            <a:ext cx="2650155" cy="1149162"/>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sp>
        <p:nvSpPr>
          <p:cNvPr id="8" name="Oval 40">
            <a:extLst>
              <a:ext uri="{FF2B5EF4-FFF2-40B4-BE49-F238E27FC236}">
                <a16:creationId xmlns:a16="http://schemas.microsoft.com/office/drawing/2014/main" id="{D2D8B942-EBF4-AF57-8EDA-C60054E1A0F3}"/>
              </a:ext>
            </a:extLst>
          </p:cNvPr>
          <p:cNvSpPr>
            <a:spLocks noChangeArrowheads="1"/>
          </p:cNvSpPr>
          <p:nvPr/>
        </p:nvSpPr>
        <p:spPr bwMode="auto">
          <a:xfrm>
            <a:off x="2835323" y="5003232"/>
            <a:ext cx="2849562" cy="352425"/>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9" name="Oval 41">
            <a:extLst>
              <a:ext uri="{FF2B5EF4-FFF2-40B4-BE49-F238E27FC236}">
                <a16:creationId xmlns:a16="http://schemas.microsoft.com/office/drawing/2014/main" id="{19FE0494-88D3-EC8C-6A00-A2970B7C3D3D}"/>
              </a:ext>
            </a:extLst>
          </p:cNvPr>
          <p:cNvSpPr/>
          <p:nvPr/>
        </p:nvSpPr>
        <p:spPr bwMode="auto">
          <a:xfrm>
            <a:off x="2911524" y="5050857"/>
            <a:ext cx="2727325" cy="257175"/>
          </a:xfrm>
          <a:prstGeom prst="roundRect">
            <a:avLst/>
          </a:prstGeom>
          <a:noFill/>
          <a:ln w="38100" cap="flat" cmpd="sng" algn="ctr">
            <a:noFill/>
            <a:prstDash val="solid"/>
          </a:ln>
          <a:effectLst/>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DICOM  &amp; XDS/XDS-i Repository</a:t>
            </a:r>
          </a:p>
        </p:txBody>
      </p:sp>
      <p:sp>
        <p:nvSpPr>
          <p:cNvPr id="10" name="Oval 40">
            <a:extLst>
              <a:ext uri="{FF2B5EF4-FFF2-40B4-BE49-F238E27FC236}">
                <a16:creationId xmlns:a16="http://schemas.microsoft.com/office/drawing/2014/main" id="{AA071DD7-5131-07D1-427A-D01CC7291DFE}"/>
              </a:ext>
            </a:extLst>
          </p:cNvPr>
          <p:cNvSpPr>
            <a:spLocks noChangeArrowheads="1"/>
          </p:cNvSpPr>
          <p:nvPr/>
        </p:nvSpPr>
        <p:spPr bwMode="auto">
          <a:xfrm>
            <a:off x="1836785" y="2750404"/>
            <a:ext cx="2148840" cy="452908"/>
          </a:xfrm>
          <a:prstGeom prst="roundRect">
            <a:avLst>
              <a:gd name="adj" fmla="val 16667"/>
            </a:avLst>
          </a:prstGeom>
          <a:noFill/>
          <a:ln w="25400" algn="ctr">
            <a:solidFill>
              <a:srgbClr val="1E4191"/>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11" name="Oval 41">
            <a:extLst>
              <a:ext uri="{FF2B5EF4-FFF2-40B4-BE49-F238E27FC236}">
                <a16:creationId xmlns:a16="http://schemas.microsoft.com/office/drawing/2014/main" id="{63591DFB-6B61-F73A-5653-E1FB9D506A8B}"/>
              </a:ext>
            </a:extLst>
          </p:cNvPr>
          <p:cNvSpPr/>
          <p:nvPr/>
        </p:nvSpPr>
        <p:spPr bwMode="auto">
          <a:xfrm>
            <a:off x="1843713" y="2771216"/>
            <a:ext cx="2113655" cy="411284"/>
          </a:xfrm>
          <a:prstGeom prst="roundRect">
            <a:avLst>
              <a:gd name="adj" fmla="val 0"/>
            </a:avLst>
          </a:prstGeom>
          <a:noFill/>
          <a:ln w="38100" cap="flat" cmpd="sng" algn="ctr">
            <a:noFill/>
            <a:prstDash val="solid"/>
          </a:ln>
          <a:effectLst/>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1E4191"/>
                </a:solidFill>
                <a:effectLst/>
                <a:uLnTx/>
                <a:uFillTx/>
                <a:latin typeface="GE Inspira Pitch"/>
                <a:ea typeface="+mn-ea"/>
                <a:cs typeface="+mn-cs"/>
              </a:rPr>
              <a:t>DICOM Sources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1E4191"/>
              </a:solidFill>
              <a:effectLst/>
              <a:uLnTx/>
              <a:uFillTx/>
              <a:latin typeface="GE Inspira Pitch"/>
              <a:ea typeface="+mn-ea"/>
              <a:cs typeface="+mn-cs"/>
            </a:endParaRPr>
          </a:p>
        </p:txBody>
      </p:sp>
      <p:sp>
        <p:nvSpPr>
          <p:cNvPr id="12" name="TextBox 79">
            <a:extLst>
              <a:ext uri="{FF2B5EF4-FFF2-40B4-BE49-F238E27FC236}">
                <a16:creationId xmlns:a16="http://schemas.microsoft.com/office/drawing/2014/main" id="{F6DF61DE-6A06-10AE-D407-22C65CDEAD27}"/>
              </a:ext>
            </a:extLst>
          </p:cNvPr>
          <p:cNvSpPr txBox="1">
            <a:spLocks noChangeArrowheads="1"/>
          </p:cNvSpPr>
          <p:nvPr/>
        </p:nvSpPr>
        <p:spPr bwMode="auto">
          <a:xfrm>
            <a:off x="955045" y="774368"/>
            <a:ext cx="53062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1E4191"/>
                </a:solidFill>
                <a:effectLst/>
                <a:uLnTx/>
                <a:uFillTx/>
                <a:latin typeface="GE Inspira Pitch" pitchFamily="34" charset="0"/>
                <a:ea typeface="ＭＳ Ｐゴシック" pitchFamily="34" charset="-128"/>
                <a:cs typeface="Arial" pitchFamily="34" charset="0"/>
              </a:rPr>
              <a:t>1. Multiple sites/facilities create patient images</a:t>
            </a:r>
          </a:p>
        </p:txBody>
      </p:sp>
      <p:sp>
        <p:nvSpPr>
          <p:cNvPr id="13" name="TextBox 92">
            <a:extLst>
              <a:ext uri="{FF2B5EF4-FFF2-40B4-BE49-F238E27FC236}">
                <a16:creationId xmlns:a16="http://schemas.microsoft.com/office/drawing/2014/main" id="{6EF5B9A4-B239-C304-DAEF-AFDC029054AA}"/>
              </a:ext>
            </a:extLst>
          </p:cNvPr>
          <p:cNvSpPr txBox="1">
            <a:spLocks noChangeArrowheads="1"/>
          </p:cNvSpPr>
          <p:nvPr/>
        </p:nvSpPr>
        <p:spPr bwMode="auto">
          <a:xfrm>
            <a:off x="7298644" y="1225111"/>
            <a:ext cx="3086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1E4191"/>
                </a:solidFill>
                <a:effectLst/>
                <a:uLnTx/>
                <a:uFillTx/>
                <a:latin typeface="GE Inspira Pitch" pitchFamily="34" charset="0"/>
                <a:ea typeface="ＭＳ Ｐゴシック" pitchFamily="34" charset="-128"/>
                <a:cs typeface="Arial" pitchFamily="34" charset="0"/>
              </a:rPr>
              <a:t>3. Query registry and view content</a:t>
            </a:r>
          </a:p>
        </p:txBody>
      </p:sp>
      <p:cxnSp>
        <p:nvCxnSpPr>
          <p:cNvPr id="14" name="Elbow Connector 83">
            <a:extLst>
              <a:ext uri="{FF2B5EF4-FFF2-40B4-BE49-F238E27FC236}">
                <a16:creationId xmlns:a16="http://schemas.microsoft.com/office/drawing/2014/main" id="{295C05DC-21F1-1D11-FAD1-D9817562B169}"/>
              </a:ext>
            </a:extLst>
          </p:cNvPr>
          <p:cNvCxnSpPr>
            <a:stCxn id="10" idx="2"/>
          </p:cNvCxnSpPr>
          <p:nvPr/>
        </p:nvCxnSpPr>
        <p:spPr>
          <a:xfrm rot="16200000" flipH="1">
            <a:off x="2743423" y="3371095"/>
            <a:ext cx="1684465" cy="1348898"/>
          </a:xfrm>
          <a:prstGeom prst="bentConnector3">
            <a:avLst>
              <a:gd name="adj1" fmla="val 50000"/>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sp>
        <p:nvSpPr>
          <p:cNvPr id="15" name="Rounded Rectangle 91">
            <a:extLst>
              <a:ext uri="{FF2B5EF4-FFF2-40B4-BE49-F238E27FC236}">
                <a16:creationId xmlns:a16="http://schemas.microsoft.com/office/drawing/2014/main" id="{0543FFA3-335A-0895-3ECE-C43FD8512BAA}"/>
              </a:ext>
            </a:extLst>
          </p:cNvPr>
          <p:cNvSpPr/>
          <p:nvPr/>
        </p:nvSpPr>
        <p:spPr>
          <a:xfrm>
            <a:off x="1161291" y="1093380"/>
            <a:ext cx="4905099" cy="435148"/>
          </a:xfrm>
          <a:prstGeom prst="roundRect">
            <a:avLst>
              <a:gd name="adj" fmla="val 10061"/>
            </a:avLst>
          </a:prstGeom>
          <a:noFill/>
          <a:ln w="25400" cap="flat" cmpd="sng" algn="ctr">
            <a:solidFill>
              <a:srgbClr val="1E4191"/>
            </a:solidFill>
            <a:prstDash val="solid"/>
          </a:ln>
          <a:effectLst>
            <a:outerShdw blurRad="63500" dist="25400" dir="2700000" algn="tl" rotWithShape="0">
              <a:srgbClr val="000000">
                <a:alpha val="35000"/>
              </a:srgb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GE Inspira Pitch"/>
              <a:ea typeface="+mn-ea"/>
              <a:cs typeface="+mn-cs"/>
            </a:endParaRPr>
          </a:p>
        </p:txBody>
      </p:sp>
      <p:sp>
        <p:nvSpPr>
          <p:cNvPr id="16" name="TextBox 15">
            <a:extLst>
              <a:ext uri="{FF2B5EF4-FFF2-40B4-BE49-F238E27FC236}">
                <a16:creationId xmlns:a16="http://schemas.microsoft.com/office/drawing/2014/main" id="{D24CF695-F7C7-9B6A-2024-F56A6EA40D97}"/>
              </a:ext>
            </a:extLst>
          </p:cNvPr>
          <p:cNvSpPr txBox="1"/>
          <p:nvPr/>
        </p:nvSpPr>
        <p:spPr>
          <a:xfrm>
            <a:off x="1339483" y="1208827"/>
            <a:ext cx="456535"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1</a:t>
            </a:r>
          </a:p>
        </p:txBody>
      </p:sp>
      <p:sp>
        <p:nvSpPr>
          <p:cNvPr id="17" name="TextBox 16">
            <a:extLst>
              <a:ext uri="{FF2B5EF4-FFF2-40B4-BE49-F238E27FC236}">
                <a16:creationId xmlns:a16="http://schemas.microsoft.com/office/drawing/2014/main" id="{3693E9E9-3B98-DE43-5B67-43CC0E952CFC}"/>
              </a:ext>
            </a:extLst>
          </p:cNvPr>
          <p:cNvSpPr txBox="1"/>
          <p:nvPr/>
        </p:nvSpPr>
        <p:spPr>
          <a:xfrm>
            <a:off x="2280585" y="1208827"/>
            <a:ext cx="456535"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2</a:t>
            </a:r>
          </a:p>
        </p:txBody>
      </p:sp>
      <p:sp>
        <p:nvSpPr>
          <p:cNvPr id="18" name="TextBox 17">
            <a:extLst>
              <a:ext uri="{FF2B5EF4-FFF2-40B4-BE49-F238E27FC236}">
                <a16:creationId xmlns:a16="http://schemas.microsoft.com/office/drawing/2014/main" id="{1D168245-D6F1-E2BC-711C-E0C00144C569}"/>
              </a:ext>
            </a:extLst>
          </p:cNvPr>
          <p:cNvSpPr txBox="1"/>
          <p:nvPr/>
        </p:nvSpPr>
        <p:spPr>
          <a:xfrm>
            <a:off x="3235999" y="1208827"/>
            <a:ext cx="456535"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3</a:t>
            </a:r>
          </a:p>
        </p:txBody>
      </p:sp>
      <p:sp>
        <p:nvSpPr>
          <p:cNvPr id="19" name="TextBox 18">
            <a:extLst>
              <a:ext uri="{FF2B5EF4-FFF2-40B4-BE49-F238E27FC236}">
                <a16:creationId xmlns:a16="http://schemas.microsoft.com/office/drawing/2014/main" id="{00772F89-3F7E-7746-347F-BDB095307D19}"/>
              </a:ext>
            </a:extLst>
          </p:cNvPr>
          <p:cNvSpPr txBox="1"/>
          <p:nvPr/>
        </p:nvSpPr>
        <p:spPr>
          <a:xfrm>
            <a:off x="4343996" y="1208827"/>
            <a:ext cx="1174681"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4…………</a:t>
            </a:r>
          </a:p>
        </p:txBody>
      </p:sp>
      <p:sp>
        <p:nvSpPr>
          <p:cNvPr id="20" name="TextBox 19">
            <a:extLst>
              <a:ext uri="{FF2B5EF4-FFF2-40B4-BE49-F238E27FC236}">
                <a16:creationId xmlns:a16="http://schemas.microsoft.com/office/drawing/2014/main" id="{0480F9BF-A124-3BB7-6778-21AF67E8C5ED}"/>
              </a:ext>
            </a:extLst>
          </p:cNvPr>
          <p:cNvSpPr txBox="1"/>
          <p:nvPr/>
        </p:nvSpPr>
        <p:spPr>
          <a:xfrm>
            <a:off x="5251458" y="1208827"/>
            <a:ext cx="456535"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n</a:t>
            </a:r>
          </a:p>
        </p:txBody>
      </p:sp>
      <p:grpSp>
        <p:nvGrpSpPr>
          <p:cNvPr id="21" name="Group 20">
            <a:extLst>
              <a:ext uri="{FF2B5EF4-FFF2-40B4-BE49-F238E27FC236}">
                <a16:creationId xmlns:a16="http://schemas.microsoft.com/office/drawing/2014/main" id="{D121D829-F368-B936-6BB6-F8A456581942}"/>
              </a:ext>
            </a:extLst>
          </p:cNvPr>
          <p:cNvGrpSpPr/>
          <p:nvPr/>
        </p:nvGrpSpPr>
        <p:grpSpPr>
          <a:xfrm>
            <a:off x="8340474" y="3931289"/>
            <a:ext cx="916138" cy="419803"/>
            <a:chOff x="6781153" y="3706747"/>
            <a:chExt cx="1914713" cy="349250"/>
          </a:xfrm>
        </p:grpSpPr>
        <p:sp>
          <p:nvSpPr>
            <p:cNvPr id="22" name="Oval 40">
              <a:extLst>
                <a:ext uri="{FF2B5EF4-FFF2-40B4-BE49-F238E27FC236}">
                  <a16:creationId xmlns:a16="http://schemas.microsoft.com/office/drawing/2014/main" id="{310F4A6A-C3E2-67C6-B3CA-2B449F3B5477}"/>
                </a:ext>
              </a:extLst>
            </p:cNvPr>
            <p:cNvSpPr>
              <a:spLocks noChangeArrowheads="1"/>
            </p:cNvSpPr>
            <p:nvPr/>
          </p:nvSpPr>
          <p:spPr bwMode="auto">
            <a:xfrm>
              <a:off x="6782929" y="3706747"/>
              <a:ext cx="1912937" cy="349250"/>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23" name="Oval 41">
              <a:extLst>
                <a:ext uri="{FF2B5EF4-FFF2-40B4-BE49-F238E27FC236}">
                  <a16:creationId xmlns:a16="http://schemas.microsoft.com/office/drawing/2014/main" id="{D27B8869-B64F-E3DB-6021-3DB9560CA864}"/>
                </a:ext>
              </a:extLst>
            </p:cNvPr>
            <p:cNvSpPr/>
            <p:nvPr/>
          </p:nvSpPr>
          <p:spPr bwMode="auto">
            <a:xfrm>
              <a:off x="6781153" y="3746012"/>
              <a:ext cx="1831975" cy="254000"/>
            </a:xfrm>
            <a:prstGeom prst="roundRect">
              <a:avLst/>
            </a:prstGeom>
            <a:noFill/>
            <a:ln w="381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1E4191"/>
                  </a:solidFill>
                  <a:effectLst/>
                  <a:uLnTx/>
                  <a:uFillTx/>
                  <a:latin typeface="GE Inspira Pitch"/>
                  <a:ea typeface="+mn-ea"/>
                  <a:cs typeface="+mn-cs"/>
                </a:rPr>
                <a:t>EMPI</a:t>
              </a:r>
            </a:p>
          </p:txBody>
        </p:sp>
      </p:grpSp>
      <p:grpSp>
        <p:nvGrpSpPr>
          <p:cNvPr id="24" name="Group 23">
            <a:extLst>
              <a:ext uri="{FF2B5EF4-FFF2-40B4-BE49-F238E27FC236}">
                <a16:creationId xmlns:a16="http://schemas.microsoft.com/office/drawing/2014/main" id="{0B1D03A9-9446-A23F-9013-0D6F7851436C}"/>
              </a:ext>
            </a:extLst>
          </p:cNvPr>
          <p:cNvGrpSpPr/>
          <p:nvPr/>
        </p:nvGrpSpPr>
        <p:grpSpPr>
          <a:xfrm>
            <a:off x="4459858" y="3539067"/>
            <a:ext cx="940397" cy="1198395"/>
            <a:chOff x="3730052" y="4203198"/>
            <a:chExt cx="390524" cy="589673"/>
          </a:xfrm>
        </p:grpSpPr>
        <p:pic>
          <p:nvPicPr>
            <p:cNvPr id="25" name="Picture 2">
              <a:extLst>
                <a:ext uri="{FF2B5EF4-FFF2-40B4-BE49-F238E27FC236}">
                  <a16:creationId xmlns:a16="http://schemas.microsoft.com/office/drawing/2014/main" id="{EE2A0357-057E-3021-344E-ABC079723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077" y="4203198"/>
              <a:ext cx="288580" cy="28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a:extLst>
                <a:ext uri="{FF2B5EF4-FFF2-40B4-BE49-F238E27FC236}">
                  <a16:creationId xmlns:a16="http://schemas.microsoft.com/office/drawing/2014/main" id="{0BE2B1CB-84A5-BE5A-967B-61A7EE002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052" y="4345197"/>
              <a:ext cx="1809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8E42608-5FFC-3E02-9925-6F294F1C58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1026" y="4526171"/>
              <a:ext cx="20955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TextBox 86">
            <a:extLst>
              <a:ext uri="{FF2B5EF4-FFF2-40B4-BE49-F238E27FC236}">
                <a16:creationId xmlns:a16="http://schemas.microsoft.com/office/drawing/2014/main" id="{0C5FD9F4-DB97-8A5E-C1F8-FFE92965ED74}"/>
              </a:ext>
            </a:extLst>
          </p:cNvPr>
          <p:cNvSpPr txBox="1">
            <a:spLocks noChangeArrowheads="1"/>
          </p:cNvSpPr>
          <p:nvPr/>
        </p:nvSpPr>
        <p:spPr bwMode="auto">
          <a:xfrm>
            <a:off x="1877313" y="5409173"/>
            <a:ext cx="4752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1E4191"/>
                </a:solidFill>
                <a:effectLst/>
                <a:uLnTx/>
                <a:uFillTx/>
                <a:latin typeface="GE Inspira Pitch" pitchFamily="34" charset="0"/>
                <a:ea typeface="ＭＳ Ｐゴシック" pitchFamily="34" charset="-128"/>
                <a:cs typeface="Arial" pitchFamily="34" charset="0"/>
              </a:rPr>
              <a:t>Stores and registers DICOM images </a:t>
            </a:r>
          </a:p>
        </p:txBody>
      </p:sp>
      <p:cxnSp>
        <p:nvCxnSpPr>
          <p:cNvPr id="29" name="Shape 88">
            <a:extLst>
              <a:ext uri="{FF2B5EF4-FFF2-40B4-BE49-F238E27FC236}">
                <a16:creationId xmlns:a16="http://schemas.microsoft.com/office/drawing/2014/main" id="{8DB0C594-FD7A-8778-D4DA-7FAB257303F9}"/>
              </a:ext>
            </a:extLst>
          </p:cNvPr>
          <p:cNvCxnSpPr>
            <a:cxnSpLocks noChangeShapeType="1"/>
            <a:stCxn id="8" idx="3"/>
            <a:endCxn id="22" idx="2"/>
          </p:cNvCxnSpPr>
          <p:nvPr/>
        </p:nvCxnSpPr>
        <p:spPr bwMode="auto">
          <a:xfrm flipV="1">
            <a:off x="5684886" y="4351092"/>
            <a:ext cx="3114083" cy="828353"/>
          </a:xfrm>
          <a:prstGeom prst="bentConnector2">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grpSp>
        <p:nvGrpSpPr>
          <p:cNvPr id="30" name="Group 29">
            <a:extLst>
              <a:ext uri="{FF2B5EF4-FFF2-40B4-BE49-F238E27FC236}">
                <a16:creationId xmlns:a16="http://schemas.microsoft.com/office/drawing/2014/main" id="{6E654CFF-0317-E376-DC51-5B13E45F4924}"/>
              </a:ext>
            </a:extLst>
          </p:cNvPr>
          <p:cNvGrpSpPr/>
          <p:nvPr/>
        </p:nvGrpSpPr>
        <p:grpSpPr>
          <a:xfrm>
            <a:off x="7379183" y="2520636"/>
            <a:ext cx="1543050" cy="350837"/>
            <a:chOff x="6000918" y="2457887"/>
            <a:chExt cx="1543050" cy="350837"/>
          </a:xfrm>
        </p:grpSpPr>
        <p:sp>
          <p:nvSpPr>
            <p:cNvPr id="31" name="Oval 40">
              <a:extLst>
                <a:ext uri="{FF2B5EF4-FFF2-40B4-BE49-F238E27FC236}">
                  <a16:creationId xmlns:a16="http://schemas.microsoft.com/office/drawing/2014/main" id="{EB9D0BFB-43FA-26DB-05CB-5CAFC0239EC6}"/>
                </a:ext>
              </a:extLst>
            </p:cNvPr>
            <p:cNvSpPr>
              <a:spLocks noChangeArrowheads="1"/>
            </p:cNvSpPr>
            <p:nvPr/>
          </p:nvSpPr>
          <p:spPr bwMode="auto">
            <a:xfrm>
              <a:off x="6000918" y="2457887"/>
              <a:ext cx="1543050" cy="350837"/>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32" name="Oval 41">
              <a:extLst>
                <a:ext uri="{FF2B5EF4-FFF2-40B4-BE49-F238E27FC236}">
                  <a16:creationId xmlns:a16="http://schemas.microsoft.com/office/drawing/2014/main" id="{F93906B2-6BE1-28CA-B1C4-F5535DFC7A33}"/>
                </a:ext>
              </a:extLst>
            </p:cNvPr>
            <p:cNvSpPr/>
            <p:nvPr/>
          </p:nvSpPr>
          <p:spPr bwMode="auto">
            <a:xfrm>
              <a:off x="6033462" y="2505512"/>
              <a:ext cx="1477962" cy="255587"/>
            </a:xfrm>
            <a:prstGeom prst="roundRect">
              <a:avLst/>
            </a:prstGeom>
            <a:noFill/>
            <a:ln w="38100" cap="flat" cmpd="sng" algn="ctr">
              <a:noFill/>
              <a:prstDash val="solid"/>
            </a:ln>
            <a:effectLst/>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XDS Consumer</a:t>
              </a:r>
            </a:p>
          </p:txBody>
        </p:sp>
      </p:grpSp>
      <p:grpSp>
        <p:nvGrpSpPr>
          <p:cNvPr id="33" name="Group 32">
            <a:extLst>
              <a:ext uri="{FF2B5EF4-FFF2-40B4-BE49-F238E27FC236}">
                <a16:creationId xmlns:a16="http://schemas.microsoft.com/office/drawing/2014/main" id="{585FAA4C-B0C7-540A-FDCC-294D0951EB91}"/>
              </a:ext>
            </a:extLst>
          </p:cNvPr>
          <p:cNvGrpSpPr/>
          <p:nvPr/>
        </p:nvGrpSpPr>
        <p:grpSpPr>
          <a:xfrm>
            <a:off x="7018399" y="3931464"/>
            <a:ext cx="1111087" cy="432651"/>
            <a:chOff x="6730353" y="3698387"/>
            <a:chExt cx="1912938" cy="349250"/>
          </a:xfrm>
        </p:grpSpPr>
        <p:sp>
          <p:nvSpPr>
            <p:cNvPr id="34" name="Oval 40">
              <a:extLst>
                <a:ext uri="{FF2B5EF4-FFF2-40B4-BE49-F238E27FC236}">
                  <a16:creationId xmlns:a16="http://schemas.microsoft.com/office/drawing/2014/main" id="{8A3A3C8E-A465-9281-B024-9F420EC1C0D5}"/>
                </a:ext>
              </a:extLst>
            </p:cNvPr>
            <p:cNvSpPr>
              <a:spLocks noChangeArrowheads="1"/>
            </p:cNvSpPr>
            <p:nvPr/>
          </p:nvSpPr>
          <p:spPr bwMode="auto">
            <a:xfrm>
              <a:off x="6730353" y="3698387"/>
              <a:ext cx="1912938" cy="349250"/>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35" name="Oval 41">
              <a:extLst>
                <a:ext uri="{FF2B5EF4-FFF2-40B4-BE49-F238E27FC236}">
                  <a16:creationId xmlns:a16="http://schemas.microsoft.com/office/drawing/2014/main" id="{0CDA3297-B1E9-EC2C-8571-C8022CF1FA2A}"/>
                </a:ext>
              </a:extLst>
            </p:cNvPr>
            <p:cNvSpPr/>
            <p:nvPr/>
          </p:nvSpPr>
          <p:spPr bwMode="auto">
            <a:xfrm>
              <a:off x="6781153" y="3746012"/>
              <a:ext cx="1831975" cy="254000"/>
            </a:xfrm>
            <a:prstGeom prst="roundRect">
              <a:avLst/>
            </a:prstGeom>
            <a:noFill/>
            <a:ln w="381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XDS Registry</a:t>
              </a:r>
            </a:p>
          </p:txBody>
        </p:sp>
      </p:grpSp>
      <p:cxnSp>
        <p:nvCxnSpPr>
          <p:cNvPr id="36" name="Shape 88">
            <a:extLst>
              <a:ext uri="{FF2B5EF4-FFF2-40B4-BE49-F238E27FC236}">
                <a16:creationId xmlns:a16="http://schemas.microsoft.com/office/drawing/2014/main" id="{6FB9D9BF-95E4-F557-88E2-961479B39642}"/>
              </a:ext>
            </a:extLst>
          </p:cNvPr>
          <p:cNvCxnSpPr>
            <a:cxnSpLocks noChangeShapeType="1"/>
            <a:stCxn id="8" idx="3"/>
            <a:endCxn id="34" idx="2"/>
          </p:cNvCxnSpPr>
          <p:nvPr/>
        </p:nvCxnSpPr>
        <p:spPr bwMode="auto">
          <a:xfrm flipV="1">
            <a:off x="5684886" y="4364114"/>
            <a:ext cx="1889057" cy="815330"/>
          </a:xfrm>
          <a:prstGeom prst="bentConnector2">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pic>
        <p:nvPicPr>
          <p:cNvPr id="37" name="Picture 2">
            <a:extLst>
              <a:ext uri="{FF2B5EF4-FFF2-40B4-BE49-F238E27FC236}">
                <a16:creationId xmlns:a16="http://schemas.microsoft.com/office/drawing/2014/main" id="{644CD46B-AD8F-DF1E-F4B2-421481FCCE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9003" y="1601242"/>
            <a:ext cx="1383413" cy="834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 name="Group 37">
            <a:extLst>
              <a:ext uri="{FF2B5EF4-FFF2-40B4-BE49-F238E27FC236}">
                <a16:creationId xmlns:a16="http://schemas.microsoft.com/office/drawing/2014/main" id="{4B9116F0-AD36-1EB8-2C78-33A95870FDF8}"/>
              </a:ext>
            </a:extLst>
          </p:cNvPr>
          <p:cNvGrpSpPr/>
          <p:nvPr/>
        </p:nvGrpSpPr>
        <p:grpSpPr>
          <a:xfrm>
            <a:off x="9083598" y="2532403"/>
            <a:ext cx="1543050" cy="350837"/>
            <a:chOff x="6000918" y="2457887"/>
            <a:chExt cx="1543050" cy="350837"/>
          </a:xfrm>
        </p:grpSpPr>
        <p:sp>
          <p:nvSpPr>
            <p:cNvPr id="39" name="Oval 40">
              <a:extLst>
                <a:ext uri="{FF2B5EF4-FFF2-40B4-BE49-F238E27FC236}">
                  <a16:creationId xmlns:a16="http://schemas.microsoft.com/office/drawing/2014/main" id="{04E2AB73-4CB5-D35E-215B-3F0EE0913E37}"/>
                </a:ext>
              </a:extLst>
            </p:cNvPr>
            <p:cNvSpPr>
              <a:spLocks noChangeArrowheads="1"/>
            </p:cNvSpPr>
            <p:nvPr/>
          </p:nvSpPr>
          <p:spPr bwMode="auto">
            <a:xfrm>
              <a:off x="6000918" y="2457887"/>
              <a:ext cx="1543050" cy="350837"/>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40" name="Oval 41">
              <a:extLst>
                <a:ext uri="{FF2B5EF4-FFF2-40B4-BE49-F238E27FC236}">
                  <a16:creationId xmlns:a16="http://schemas.microsoft.com/office/drawing/2014/main" id="{AB6B54DD-34C8-BE0C-6089-10661FB6C483}"/>
                </a:ext>
              </a:extLst>
            </p:cNvPr>
            <p:cNvSpPr/>
            <p:nvPr/>
          </p:nvSpPr>
          <p:spPr bwMode="auto">
            <a:xfrm>
              <a:off x="6033462" y="2505512"/>
              <a:ext cx="1477962" cy="255587"/>
            </a:xfrm>
            <a:prstGeom prst="roundRect">
              <a:avLst/>
            </a:prstGeom>
            <a:noFill/>
            <a:ln w="38100" cap="flat" cmpd="sng" algn="ctr">
              <a:noFill/>
              <a:prstDash val="solid"/>
            </a:ln>
            <a:effectLst/>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DICOM viewer</a:t>
              </a:r>
            </a:p>
          </p:txBody>
        </p:sp>
      </p:grpSp>
      <p:pic>
        <p:nvPicPr>
          <p:cNvPr id="41" name="Picture 22" descr="D:\docs\Docs\PACS Product\Centricity 2.1 Web\Features\CUI Image Review.bmp">
            <a:extLst>
              <a:ext uri="{FF2B5EF4-FFF2-40B4-BE49-F238E27FC236}">
                <a16:creationId xmlns:a16="http://schemas.microsoft.com/office/drawing/2014/main" id="{1A41D65B-5295-B892-DF5A-653FD4F0ED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8395" y="1637951"/>
            <a:ext cx="1007677" cy="756251"/>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Arrow Connector 41">
            <a:extLst>
              <a:ext uri="{FF2B5EF4-FFF2-40B4-BE49-F238E27FC236}">
                <a16:creationId xmlns:a16="http://schemas.microsoft.com/office/drawing/2014/main" id="{1F61C3E3-ADAC-787C-8B70-EB64D1067DEB}"/>
              </a:ext>
            </a:extLst>
          </p:cNvPr>
          <p:cNvCxnSpPr>
            <a:stCxn id="37" idx="3"/>
            <a:endCxn id="41" idx="1"/>
          </p:cNvCxnSpPr>
          <p:nvPr/>
        </p:nvCxnSpPr>
        <p:spPr>
          <a:xfrm flipV="1">
            <a:off x="8842416" y="2016076"/>
            <a:ext cx="465979" cy="2320"/>
          </a:xfrm>
          <a:prstGeom prst="straightConnector1">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cxnSp>
        <p:nvCxnSpPr>
          <p:cNvPr id="43" name="Elbow Connector 129">
            <a:extLst>
              <a:ext uri="{FF2B5EF4-FFF2-40B4-BE49-F238E27FC236}">
                <a16:creationId xmlns:a16="http://schemas.microsoft.com/office/drawing/2014/main" id="{35B4B7EE-9ED0-0254-0798-27A450C42BEE}"/>
              </a:ext>
            </a:extLst>
          </p:cNvPr>
          <p:cNvCxnSpPr>
            <a:endCxn id="39" idx="2"/>
          </p:cNvCxnSpPr>
          <p:nvPr/>
        </p:nvCxnSpPr>
        <p:spPr>
          <a:xfrm flipV="1">
            <a:off x="5684885" y="2883240"/>
            <a:ext cx="4170238" cy="2390335"/>
          </a:xfrm>
          <a:prstGeom prst="bentConnector2">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cxnSp>
        <p:nvCxnSpPr>
          <p:cNvPr id="44" name="Shape 88">
            <a:extLst>
              <a:ext uri="{FF2B5EF4-FFF2-40B4-BE49-F238E27FC236}">
                <a16:creationId xmlns:a16="http://schemas.microsoft.com/office/drawing/2014/main" id="{B26CFAAF-9D05-1B5D-76F2-36CF6FDA56AE}"/>
              </a:ext>
            </a:extLst>
          </p:cNvPr>
          <p:cNvCxnSpPr>
            <a:cxnSpLocks noChangeShapeType="1"/>
            <a:stCxn id="34" idx="0"/>
            <a:endCxn id="31" idx="2"/>
          </p:cNvCxnSpPr>
          <p:nvPr/>
        </p:nvCxnSpPr>
        <p:spPr bwMode="auto">
          <a:xfrm rot="5400000" flipH="1" flipV="1">
            <a:off x="7332331" y="3113085"/>
            <a:ext cx="1059991" cy="576766"/>
          </a:xfrm>
          <a:prstGeom prst="bentConnector3">
            <a:avLst>
              <a:gd name="adj1" fmla="val 50000"/>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cxnSp>
        <p:nvCxnSpPr>
          <p:cNvPr id="45" name="Shape 88">
            <a:extLst>
              <a:ext uri="{FF2B5EF4-FFF2-40B4-BE49-F238E27FC236}">
                <a16:creationId xmlns:a16="http://schemas.microsoft.com/office/drawing/2014/main" id="{FB6144ED-03E6-9C1A-308B-DCC1F48BFA16}"/>
              </a:ext>
            </a:extLst>
          </p:cNvPr>
          <p:cNvCxnSpPr>
            <a:cxnSpLocks noChangeShapeType="1"/>
            <a:stCxn id="22" idx="0"/>
            <a:endCxn id="31" idx="2"/>
          </p:cNvCxnSpPr>
          <p:nvPr/>
        </p:nvCxnSpPr>
        <p:spPr bwMode="auto">
          <a:xfrm rot="16200000" flipV="1">
            <a:off x="7944930" y="3077250"/>
            <a:ext cx="1059816" cy="648260"/>
          </a:xfrm>
          <a:prstGeom prst="bentConnector3">
            <a:avLst>
              <a:gd name="adj1" fmla="val 50000"/>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pic>
        <p:nvPicPr>
          <p:cNvPr id="50" name="Picture 49">
            <a:extLst>
              <a:ext uri="{FF2B5EF4-FFF2-40B4-BE49-F238E27FC236}">
                <a16:creationId xmlns:a16="http://schemas.microsoft.com/office/drawing/2014/main" id="{A3AB6B3E-BE86-70EA-CA7E-437A538FFD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0142313" y="5409173"/>
            <a:ext cx="1941245" cy="1238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 name="Group 50">
            <a:extLst>
              <a:ext uri="{FF2B5EF4-FFF2-40B4-BE49-F238E27FC236}">
                <a16:creationId xmlns:a16="http://schemas.microsoft.com/office/drawing/2014/main" id="{6D548425-A375-0AFE-F377-EE2DA5211A42}"/>
              </a:ext>
            </a:extLst>
          </p:cNvPr>
          <p:cNvGrpSpPr/>
          <p:nvPr/>
        </p:nvGrpSpPr>
        <p:grpSpPr>
          <a:xfrm>
            <a:off x="27332" y="1731000"/>
            <a:ext cx="2148840" cy="1830147"/>
            <a:chOff x="8689952" y="806276"/>
            <a:chExt cx="1559570" cy="1174265"/>
          </a:xfrm>
        </p:grpSpPr>
        <p:pic>
          <p:nvPicPr>
            <p:cNvPr id="52" name="Picture 51">
              <a:extLst>
                <a:ext uri="{FF2B5EF4-FFF2-40B4-BE49-F238E27FC236}">
                  <a16:creationId xmlns:a16="http://schemas.microsoft.com/office/drawing/2014/main" id="{9398C350-B19B-5AE0-5197-C3EB6DDFE7B9}"/>
                </a:ext>
              </a:extLst>
            </p:cNvPr>
            <p:cNvPicPr>
              <a:picLocks noChangeAspect="1"/>
            </p:cNvPicPr>
            <p:nvPr/>
          </p:nvPicPr>
          <p:blipFill rotWithShape="1">
            <a:blip r:embed="rId9"/>
            <a:srcRect l="10722" r="17550"/>
            <a:stretch/>
          </p:blipFill>
          <p:spPr>
            <a:xfrm>
              <a:off x="8689952" y="806276"/>
              <a:ext cx="708470" cy="601888"/>
            </a:xfrm>
            <a:prstGeom prst="ellipse">
              <a:avLst/>
            </a:prstGeom>
          </p:spPr>
        </p:pic>
        <p:pic>
          <p:nvPicPr>
            <p:cNvPr id="53" name="Picture 52">
              <a:extLst>
                <a:ext uri="{FF2B5EF4-FFF2-40B4-BE49-F238E27FC236}">
                  <a16:creationId xmlns:a16="http://schemas.microsoft.com/office/drawing/2014/main" id="{76C027F5-192B-634D-B21C-167FF4D2C415}"/>
                </a:ext>
              </a:extLst>
            </p:cNvPr>
            <p:cNvPicPr>
              <a:picLocks noChangeAspect="1"/>
            </p:cNvPicPr>
            <p:nvPr/>
          </p:nvPicPr>
          <p:blipFill rotWithShape="1">
            <a:blip r:embed="rId10"/>
            <a:srcRect l="35558" t="-22193" r="-3765" b="-13083"/>
            <a:stretch/>
          </p:blipFill>
          <p:spPr>
            <a:xfrm>
              <a:off x="9561722" y="872416"/>
              <a:ext cx="687800" cy="601888"/>
            </a:xfrm>
            <a:prstGeom prst="ellipse">
              <a:avLst/>
            </a:prstGeom>
            <a:solidFill>
              <a:sysClr val="window" lastClr="FFFFFF">
                <a:lumMod val="95000"/>
              </a:sysClr>
            </a:solidFill>
          </p:spPr>
        </p:pic>
        <p:pic>
          <p:nvPicPr>
            <p:cNvPr id="54" name="Picture 53">
              <a:extLst>
                <a:ext uri="{FF2B5EF4-FFF2-40B4-BE49-F238E27FC236}">
                  <a16:creationId xmlns:a16="http://schemas.microsoft.com/office/drawing/2014/main" id="{E3FC3186-ED11-7C0F-150C-61B617D3996B}"/>
                </a:ext>
              </a:extLst>
            </p:cNvPr>
            <p:cNvPicPr>
              <a:picLocks noChangeAspect="1"/>
            </p:cNvPicPr>
            <p:nvPr/>
          </p:nvPicPr>
          <p:blipFill rotWithShape="1">
            <a:blip r:embed="rId11"/>
            <a:srcRect t="3185" b="3005"/>
            <a:stretch/>
          </p:blipFill>
          <p:spPr>
            <a:xfrm>
              <a:off x="9070541" y="1368540"/>
              <a:ext cx="687800" cy="612001"/>
            </a:xfrm>
            <a:prstGeom prst="flowChartConnector">
              <a:avLst/>
            </a:prstGeom>
          </p:spPr>
        </p:pic>
      </p:grpSp>
    </p:spTree>
    <p:extLst>
      <p:ext uri="{BB962C8B-B14F-4D97-AF65-F5344CB8AC3E}">
        <p14:creationId xmlns:p14="http://schemas.microsoft.com/office/powerpoint/2010/main" val="474538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F1D9DC-F3BC-2F7D-EB55-8609DA526EBD}"/>
              </a:ext>
            </a:extLst>
          </p:cNvPr>
          <p:cNvSpPr/>
          <p:nvPr/>
        </p:nvSpPr>
        <p:spPr>
          <a:xfrm>
            <a:off x="424395" y="756554"/>
            <a:ext cx="8721094" cy="33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marL="342900" marR="0" lvl="0" indent="-342900" algn="l" defTabSz="914400" rtl="0" eaLnBrk="0" fontAlgn="base" latinLnBrk="0" hangingPunct="0">
              <a:lnSpc>
                <a:spcPct val="90000"/>
              </a:lnSpc>
              <a:spcBef>
                <a:spcPct val="50000"/>
              </a:spcBef>
              <a:spcAft>
                <a:spcPct val="0"/>
              </a:spcAft>
              <a:buClr>
                <a:srgbClr val="004880"/>
              </a:buClr>
              <a:buSzTx/>
              <a:buFontTx/>
              <a:buNone/>
              <a:tabLst/>
              <a:defRPr/>
            </a:pPr>
            <a:r>
              <a:rPr kumimoji="0" lang="en-US" sz="2000" b="0" i="0" u="none" strike="noStrike" kern="1200" cap="none" spc="0" normalizeH="0" baseline="0" noProof="0" dirty="0">
                <a:ln>
                  <a:noFill/>
                </a:ln>
                <a:solidFill>
                  <a:srgbClr val="76B900"/>
                </a:solidFill>
                <a:effectLst/>
                <a:uLnTx/>
                <a:uFillTx/>
                <a:latin typeface="GE Inspira Pitch"/>
                <a:ea typeface="+mn-ea"/>
                <a:cs typeface="+mn-cs"/>
              </a:rPr>
              <a:t>Share images and other clinical documents with care providers</a:t>
            </a:r>
          </a:p>
        </p:txBody>
      </p:sp>
      <p:cxnSp>
        <p:nvCxnSpPr>
          <p:cNvPr id="3" name="Straight Connector 33">
            <a:extLst>
              <a:ext uri="{FF2B5EF4-FFF2-40B4-BE49-F238E27FC236}">
                <a16:creationId xmlns:a16="http://schemas.microsoft.com/office/drawing/2014/main" id="{36EA946D-E3A8-E8E6-A2D2-A08B5790E7F0}"/>
              </a:ext>
            </a:extLst>
          </p:cNvPr>
          <p:cNvCxnSpPr>
            <a:cxnSpLocks noChangeShapeType="1"/>
            <a:stCxn id="10" idx="0"/>
          </p:cNvCxnSpPr>
          <p:nvPr/>
        </p:nvCxnSpPr>
        <p:spPr bwMode="auto">
          <a:xfrm flipV="1">
            <a:off x="2936538" y="2138921"/>
            <a:ext cx="517795" cy="620712"/>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cxnSp>
        <p:nvCxnSpPr>
          <p:cNvPr id="4" name="Straight Connector 34">
            <a:extLst>
              <a:ext uri="{FF2B5EF4-FFF2-40B4-BE49-F238E27FC236}">
                <a16:creationId xmlns:a16="http://schemas.microsoft.com/office/drawing/2014/main" id="{74BC2E8C-D2E2-12A1-131F-3E7C20E194F3}"/>
              </a:ext>
            </a:extLst>
          </p:cNvPr>
          <p:cNvCxnSpPr>
            <a:cxnSpLocks noChangeShapeType="1"/>
            <a:stCxn id="10" idx="0"/>
          </p:cNvCxnSpPr>
          <p:nvPr/>
        </p:nvCxnSpPr>
        <p:spPr bwMode="auto">
          <a:xfrm flipH="1" flipV="1">
            <a:off x="2477409" y="2129153"/>
            <a:ext cx="459128" cy="630481"/>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cxnSp>
        <p:nvCxnSpPr>
          <p:cNvPr id="5" name="Straight Connector 35">
            <a:extLst>
              <a:ext uri="{FF2B5EF4-FFF2-40B4-BE49-F238E27FC236}">
                <a16:creationId xmlns:a16="http://schemas.microsoft.com/office/drawing/2014/main" id="{7289624C-017D-475C-D940-D049EE424864}"/>
              </a:ext>
            </a:extLst>
          </p:cNvPr>
          <p:cNvCxnSpPr>
            <a:cxnSpLocks noChangeShapeType="1"/>
            <a:stCxn id="10" idx="0"/>
            <a:endCxn id="16" idx="2"/>
          </p:cNvCxnSpPr>
          <p:nvPr/>
        </p:nvCxnSpPr>
        <p:spPr bwMode="auto">
          <a:xfrm flipV="1">
            <a:off x="2936537" y="2095797"/>
            <a:ext cx="1490100" cy="663836"/>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cxnSp>
        <p:nvCxnSpPr>
          <p:cNvPr id="6" name="Straight Connector 36">
            <a:extLst>
              <a:ext uri="{FF2B5EF4-FFF2-40B4-BE49-F238E27FC236}">
                <a16:creationId xmlns:a16="http://schemas.microsoft.com/office/drawing/2014/main" id="{AC68EA91-63EC-7393-7CC3-AA630F503033}"/>
              </a:ext>
            </a:extLst>
          </p:cNvPr>
          <p:cNvCxnSpPr>
            <a:cxnSpLocks noChangeShapeType="1"/>
            <a:stCxn id="10" idx="0"/>
          </p:cNvCxnSpPr>
          <p:nvPr/>
        </p:nvCxnSpPr>
        <p:spPr bwMode="auto">
          <a:xfrm flipV="1">
            <a:off x="2936538" y="2129153"/>
            <a:ext cx="2442333" cy="630481"/>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cxnSp>
        <p:nvCxnSpPr>
          <p:cNvPr id="7" name="Straight Connector 37">
            <a:extLst>
              <a:ext uri="{FF2B5EF4-FFF2-40B4-BE49-F238E27FC236}">
                <a16:creationId xmlns:a16="http://schemas.microsoft.com/office/drawing/2014/main" id="{2F61974F-3223-ED1F-1417-55DB009FC4FC}"/>
              </a:ext>
            </a:extLst>
          </p:cNvPr>
          <p:cNvCxnSpPr>
            <a:cxnSpLocks noChangeShapeType="1"/>
            <a:endCxn id="10" idx="0"/>
          </p:cNvCxnSpPr>
          <p:nvPr/>
        </p:nvCxnSpPr>
        <p:spPr bwMode="auto">
          <a:xfrm flipH="1">
            <a:off x="2936537" y="2119383"/>
            <a:ext cx="3380180" cy="640250"/>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sp>
        <p:nvSpPr>
          <p:cNvPr id="8" name="Oval 40">
            <a:extLst>
              <a:ext uri="{FF2B5EF4-FFF2-40B4-BE49-F238E27FC236}">
                <a16:creationId xmlns:a16="http://schemas.microsoft.com/office/drawing/2014/main" id="{86FA1CD0-C95A-1FFB-3BB5-6ED9DBAC6737}"/>
              </a:ext>
            </a:extLst>
          </p:cNvPr>
          <p:cNvSpPr>
            <a:spLocks noChangeArrowheads="1"/>
          </p:cNvSpPr>
          <p:nvPr/>
        </p:nvSpPr>
        <p:spPr bwMode="auto">
          <a:xfrm>
            <a:off x="1877313" y="4892551"/>
            <a:ext cx="2849562" cy="352425"/>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9" name="Oval 41">
            <a:extLst>
              <a:ext uri="{FF2B5EF4-FFF2-40B4-BE49-F238E27FC236}">
                <a16:creationId xmlns:a16="http://schemas.microsoft.com/office/drawing/2014/main" id="{B95372CB-7445-107A-0422-38768445CE13}"/>
              </a:ext>
            </a:extLst>
          </p:cNvPr>
          <p:cNvSpPr/>
          <p:nvPr/>
        </p:nvSpPr>
        <p:spPr bwMode="auto">
          <a:xfrm>
            <a:off x="1953514" y="4940176"/>
            <a:ext cx="2727325" cy="257175"/>
          </a:xfrm>
          <a:prstGeom prst="roundRect">
            <a:avLst/>
          </a:prstGeom>
          <a:noFill/>
          <a:ln w="38100" cap="flat" cmpd="sng" algn="ctr">
            <a:noFill/>
            <a:prstDash val="solid"/>
          </a:ln>
          <a:effectLst/>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DICOM  &amp; XDS/XDS-i Repository</a:t>
            </a:r>
          </a:p>
        </p:txBody>
      </p:sp>
      <p:sp>
        <p:nvSpPr>
          <p:cNvPr id="10" name="Oval 40">
            <a:extLst>
              <a:ext uri="{FF2B5EF4-FFF2-40B4-BE49-F238E27FC236}">
                <a16:creationId xmlns:a16="http://schemas.microsoft.com/office/drawing/2014/main" id="{203E63BD-830F-EE5B-F9E1-02D6D3DA57B5}"/>
              </a:ext>
            </a:extLst>
          </p:cNvPr>
          <p:cNvSpPr>
            <a:spLocks noChangeArrowheads="1"/>
          </p:cNvSpPr>
          <p:nvPr/>
        </p:nvSpPr>
        <p:spPr bwMode="auto">
          <a:xfrm>
            <a:off x="1862117" y="2759633"/>
            <a:ext cx="2148840" cy="452908"/>
          </a:xfrm>
          <a:prstGeom prst="roundRect">
            <a:avLst>
              <a:gd name="adj" fmla="val 16667"/>
            </a:avLst>
          </a:prstGeom>
          <a:noFill/>
          <a:ln w="25400" algn="ctr">
            <a:solidFill>
              <a:srgbClr val="1E4191"/>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11" name="Oval 41">
            <a:extLst>
              <a:ext uri="{FF2B5EF4-FFF2-40B4-BE49-F238E27FC236}">
                <a16:creationId xmlns:a16="http://schemas.microsoft.com/office/drawing/2014/main" id="{9B5B8502-8B6D-9361-D518-309ABD044978}"/>
              </a:ext>
            </a:extLst>
          </p:cNvPr>
          <p:cNvSpPr/>
          <p:nvPr/>
        </p:nvSpPr>
        <p:spPr bwMode="auto">
          <a:xfrm>
            <a:off x="1843713" y="2771216"/>
            <a:ext cx="2113655" cy="411284"/>
          </a:xfrm>
          <a:prstGeom prst="roundRect">
            <a:avLst>
              <a:gd name="adj" fmla="val 0"/>
            </a:avLst>
          </a:prstGeom>
          <a:noFill/>
          <a:ln w="38100" cap="flat" cmpd="sng" algn="ctr">
            <a:noFill/>
            <a:prstDash val="solid"/>
          </a:ln>
          <a:effectLst/>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1E4191"/>
                </a:solidFill>
                <a:effectLst/>
                <a:uLnTx/>
                <a:uFillTx/>
                <a:latin typeface="GE Inspira Pitch"/>
                <a:ea typeface="+mn-ea"/>
                <a:cs typeface="+mn-cs"/>
              </a:rPr>
              <a:t>Non-DICOM Sources</a:t>
            </a:r>
          </a:p>
        </p:txBody>
      </p:sp>
      <p:sp>
        <p:nvSpPr>
          <p:cNvPr id="12" name="TextBox 79">
            <a:extLst>
              <a:ext uri="{FF2B5EF4-FFF2-40B4-BE49-F238E27FC236}">
                <a16:creationId xmlns:a16="http://schemas.microsoft.com/office/drawing/2014/main" id="{CCAF18B9-49B1-3AAF-A090-86E28B3DB170}"/>
              </a:ext>
            </a:extLst>
          </p:cNvPr>
          <p:cNvSpPr txBox="1">
            <a:spLocks noChangeArrowheads="1"/>
          </p:cNvSpPr>
          <p:nvPr/>
        </p:nvSpPr>
        <p:spPr bwMode="auto">
          <a:xfrm>
            <a:off x="1767841" y="1341637"/>
            <a:ext cx="53062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1E4191"/>
                </a:solidFill>
                <a:effectLst/>
                <a:uLnTx/>
                <a:uFillTx/>
                <a:latin typeface="GE Inspira Pitch" pitchFamily="34" charset="0"/>
                <a:ea typeface="ＭＳ Ｐゴシック" pitchFamily="34" charset="-128"/>
                <a:cs typeface="Arial" pitchFamily="34" charset="0"/>
              </a:rPr>
              <a:t>1. Multiple sites/facilities create patient images &amp; documents</a:t>
            </a:r>
          </a:p>
        </p:txBody>
      </p:sp>
      <p:sp>
        <p:nvSpPr>
          <p:cNvPr id="13" name="TextBox 92">
            <a:extLst>
              <a:ext uri="{FF2B5EF4-FFF2-40B4-BE49-F238E27FC236}">
                <a16:creationId xmlns:a16="http://schemas.microsoft.com/office/drawing/2014/main" id="{E7BE14B0-2445-AB0B-1947-8AA6327B9A4B}"/>
              </a:ext>
            </a:extLst>
          </p:cNvPr>
          <p:cNvSpPr txBox="1">
            <a:spLocks noChangeArrowheads="1"/>
          </p:cNvSpPr>
          <p:nvPr/>
        </p:nvSpPr>
        <p:spPr bwMode="auto">
          <a:xfrm>
            <a:off x="7298644" y="1225111"/>
            <a:ext cx="3086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1E4191"/>
                </a:solidFill>
                <a:effectLst/>
                <a:uLnTx/>
                <a:uFillTx/>
                <a:latin typeface="GE Inspira Pitch" pitchFamily="34" charset="0"/>
                <a:ea typeface="ＭＳ Ｐゴシック" pitchFamily="34" charset="-128"/>
                <a:cs typeface="Arial" pitchFamily="34" charset="0"/>
              </a:rPr>
              <a:t>3. Query registry and view content</a:t>
            </a:r>
          </a:p>
        </p:txBody>
      </p:sp>
      <p:sp>
        <p:nvSpPr>
          <p:cNvPr id="14" name="Oval 40">
            <a:extLst>
              <a:ext uri="{FF2B5EF4-FFF2-40B4-BE49-F238E27FC236}">
                <a16:creationId xmlns:a16="http://schemas.microsoft.com/office/drawing/2014/main" id="{D05AA076-D307-D2CA-E51D-DD09CE577CC5}"/>
              </a:ext>
            </a:extLst>
          </p:cNvPr>
          <p:cNvSpPr>
            <a:spLocks noChangeArrowheads="1"/>
          </p:cNvSpPr>
          <p:nvPr/>
        </p:nvSpPr>
        <p:spPr bwMode="auto">
          <a:xfrm>
            <a:off x="1836785" y="3504039"/>
            <a:ext cx="2376984" cy="457200"/>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120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15" name="Oval 41">
            <a:extLst>
              <a:ext uri="{FF2B5EF4-FFF2-40B4-BE49-F238E27FC236}">
                <a16:creationId xmlns:a16="http://schemas.microsoft.com/office/drawing/2014/main" id="{65101D4B-04C1-D83A-065F-4E5A20BA627B}"/>
              </a:ext>
            </a:extLst>
          </p:cNvPr>
          <p:cNvSpPr/>
          <p:nvPr/>
        </p:nvSpPr>
        <p:spPr bwMode="auto">
          <a:xfrm>
            <a:off x="1923226" y="3550072"/>
            <a:ext cx="2276381" cy="382268"/>
          </a:xfrm>
          <a:prstGeom prst="roundRect">
            <a:avLst/>
          </a:prstGeom>
          <a:noFill/>
          <a:ln w="38100" cap="flat" cmpd="sng" algn="ctr">
            <a:noFill/>
            <a:prstDash val="solid"/>
          </a:ln>
          <a:effectLst/>
        </p:spPr>
        <p:txBody>
          <a:bodyPr t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Media Manager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(non-DICOM ingestion App)</a:t>
            </a:r>
          </a:p>
        </p:txBody>
      </p:sp>
      <p:sp>
        <p:nvSpPr>
          <p:cNvPr id="16" name="Rounded Rectangle 91">
            <a:extLst>
              <a:ext uri="{FF2B5EF4-FFF2-40B4-BE49-F238E27FC236}">
                <a16:creationId xmlns:a16="http://schemas.microsoft.com/office/drawing/2014/main" id="{3FAEB191-0950-1BFF-75A9-3D791B1402EB}"/>
              </a:ext>
            </a:extLst>
          </p:cNvPr>
          <p:cNvSpPr/>
          <p:nvPr/>
        </p:nvSpPr>
        <p:spPr>
          <a:xfrm>
            <a:off x="1974087" y="1660649"/>
            <a:ext cx="4905099" cy="435148"/>
          </a:xfrm>
          <a:prstGeom prst="roundRect">
            <a:avLst>
              <a:gd name="adj" fmla="val 10061"/>
            </a:avLst>
          </a:prstGeom>
          <a:noFill/>
          <a:ln w="25400" cap="flat" cmpd="sng" algn="ctr">
            <a:solidFill>
              <a:srgbClr val="1E4191"/>
            </a:solidFill>
            <a:prstDash val="solid"/>
          </a:ln>
          <a:effectLst>
            <a:outerShdw blurRad="63500" dist="25400" dir="2700000" algn="tl" rotWithShape="0">
              <a:srgbClr val="000000">
                <a:alpha val="35000"/>
              </a:srgb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GE Inspira Pitch"/>
              <a:ea typeface="+mn-ea"/>
              <a:cs typeface="+mn-cs"/>
            </a:endParaRPr>
          </a:p>
        </p:txBody>
      </p:sp>
      <p:sp>
        <p:nvSpPr>
          <p:cNvPr id="17" name="TextBox 16">
            <a:extLst>
              <a:ext uri="{FF2B5EF4-FFF2-40B4-BE49-F238E27FC236}">
                <a16:creationId xmlns:a16="http://schemas.microsoft.com/office/drawing/2014/main" id="{59F70D99-1983-3D03-ABFC-D06B332C71D9}"/>
              </a:ext>
            </a:extLst>
          </p:cNvPr>
          <p:cNvSpPr txBox="1"/>
          <p:nvPr/>
        </p:nvSpPr>
        <p:spPr>
          <a:xfrm>
            <a:off x="2152279" y="1776096"/>
            <a:ext cx="456535"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1</a:t>
            </a:r>
          </a:p>
        </p:txBody>
      </p:sp>
      <p:sp>
        <p:nvSpPr>
          <p:cNvPr id="18" name="TextBox 17">
            <a:extLst>
              <a:ext uri="{FF2B5EF4-FFF2-40B4-BE49-F238E27FC236}">
                <a16:creationId xmlns:a16="http://schemas.microsoft.com/office/drawing/2014/main" id="{ADE4EE2B-FE88-7A8F-8C07-AE8147E34E8A}"/>
              </a:ext>
            </a:extLst>
          </p:cNvPr>
          <p:cNvSpPr txBox="1"/>
          <p:nvPr/>
        </p:nvSpPr>
        <p:spPr>
          <a:xfrm>
            <a:off x="3093381" y="1776096"/>
            <a:ext cx="456535"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2</a:t>
            </a:r>
          </a:p>
        </p:txBody>
      </p:sp>
      <p:sp>
        <p:nvSpPr>
          <p:cNvPr id="19" name="TextBox 18">
            <a:extLst>
              <a:ext uri="{FF2B5EF4-FFF2-40B4-BE49-F238E27FC236}">
                <a16:creationId xmlns:a16="http://schemas.microsoft.com/office/drawing/2014/main" id="{47733B6E-80FF-8DD4-33C1-B5DF29448ECF}"/>
              </a:ext>
            </a:extLst>
          </p:cNvPr>
          <p:cNvSpPr txBox="1"/>
          <p:nvPr/>
        </p:nvSpPr>
        <p:spPr>
          <a:xfrm>
            <a:off x="4048795" y="1776096"/>
            <a:ext cx="456535"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3</a:t>
            </a:r>
          </a:p>
        </p:txBody>
      </p:sp>
      <p:sp>
        <p:nvSpPr>
          <p:cNvPr id="20" name="TextBox 19">
            <a:extLst>
              <a:ext uri="{FF2B5EF4-FFF2-40B4-BE49-F238E27FC236}">
                <a16:creationId xmlns:a16="http://schemas.microsoft.com/office/drawing/2014/main" id="{88955B02-31C8-7D81-119A-4ADF6D1AA168}"/>
              </a:ext>
            </a:extLst>
          </p:cNvPr>
          <p:cNvSpPr txBox="1"/>
          <p:nvPr/>
        </p:nvSpPr>
        <p:spPr>
          <a:xfrm>
            <a:off x="5156792" y="1776096"/>
            <a:ext cx="1174681"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4…………</a:t>
            </a:r>
          </a:p>
        </p:txBody>
      </p:sp>
      <p:sp>
        <p:nvSpPr>
          <p:cNvPr id="21" name="TextBox 20">
            <a:extLst>
              <a:ext uri="{FF2B5EF4-FFF2-40B4-BE49-F238E27FC236}">
                <a16:creationId xmlns:a16="http://schemas.microsoft.com/office/drawing/2014/main" id="{3F591B3D-E1B5-6D6B-F4A6-3496ACBBE20C}"/>
              </a:ext>
            </a:extLst>
          </p:cNvPr>
          <p:cNvSpPr txBox="1"/>
          <p:nvPr/>
        </p:nvSpPr>
        <p:spPr>
          <a:xfrm>
            <a:off x="6064254" y="1776096"/>
            <a:ext cx="456535"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n</a:t>
            </a:r>
          </a:p>
        </p:txBody>
      </p:sp>
      <p:grpSp>
        <p:nvGrpSpPr>
          <p:cNvPr id="22" name="Group 21">
            <a:extLst>
              <a:ext uri="{FF2B5EF4-FFF2-40B4-BE49-F238E27FC236}">
                <a16:creationId xmlns:a16="http://schemas.microsoft.com/office/drawing/2014/main" id="{0446F9DA-A4A8-499C-C078-61E4927F43DF}"/>
              </a:ext>
            </a:extLst>
          </p:cNvPr>
          <p:cNvGrpSpPr/>
          <p:nvPr/>
        </p:nvGrpSpPr>
        <p:grpSpPr>
          <a:xfrm>
            <a:off x="8340474" y="3931289"/>
            <a:ext cx="916138" cy="419803"/>
            <a:chOff x="6781153" y="3706747"/>
            <a:chExt cx="1914713" cy="349250"/>
          </a:xfrm>
        </p:grpSpPr>
        <p:sp>
          <p:nvSpPr>
            <p:cNvPr id="23" name="Oval 40">
              <a:extLst>
                <a:ext uri="{FF2B5EF4-FFF2-40B4-BE49-F238E27FC236}">
                  <a16:creationId xmlns:a16="http://schemas.microsoft.com/office/drawing/2014/main" id="{BCD9C6E0-A3F6-2847-4A8F-07D668DB7DFB}"/>
                </a:ext>
              </a:extLst>
            </p:cNvPr>
            <p:cNvSpPr>
              <a:spLocks noChangeArrowheads="1"/>
            </p:cNvSpPr>
            <p:nvPr/>
          </p:nvSpPr>
          <p:spPr bwMode="auto">
            <a:xfrm>
              <a:off x="6782929" y="3706747"/>
              <a:ext cx="1912937" cy="349250"/>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24" name="Oval 41">
              <a:extLst>
                <a:ext uri="{FF2B5EF4-FFF2-40B4-BE49-F238E27FC236}">
                  <a16:creationId xmlns:a16="http://schemas.microsoft.com/office/drawing/2014/main" id="{A08DCCC7-79C9-CE5A-2A35-E6E1014B9B99}"/>
                </a:ext>
              </a:extLst>
            </p:cNvPr>
            <p:cNvSpPr/>
            <p:nvPr/>
          </p:nvSpPr>
          <p:spPr bwMode="auto">
            <a:xfrm>
              <a:off x="6781153" y="3746012"/>
              <a:ext cx="1831975" cy="254000"/>
            </a:xfrm>
            <a:prstGeom prst="roundRect">
              <a:avLst/>
            </a:prstGeom>
            <a:noFill/>
            <a:ln w="381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1E4191"/>
                  </a:solidFill>
                  <a:effectLst/>
                  <a:uLnTx/>
                  <a:uFillTx/>
                  <a:latin typeface="GE Inspira Pitch"/>
                  <a:ea typeface="+mn-ea"/>
                  <a:cs typeface="+mn-cs"/>
                </a:rPr>
                <a:t>EMPI</a:t>
              </a:r>
            </a:p>
          </p:txBody>
        </p:sp>
      </p:grpSp>
      <p:grpSp>
        <p:nvGrpSpPr>
          <p:cNvPr id="25" name="Group 13">
            <a:extLst>
              <a:ext uri="{FF2B5EF4-FFF2-40B4-BE49-F238E27FC236}">
                <a16:creationId xmlns:a16="http://schemas.microsoft.com/office/drawing/2014/main" id="{C22F04CF-F132-AAAB-D8A8-BADA7CAAC6AD}"/>
              </a:ext>
            </a:extLst>
          </p:cNvPr>
          <p:cNvGrpSpPr>
            <a:grpSpLocks/>
          </p:cNvGrpSpPr>
          <p:nvPr/>
        </p:nvGrpSpPr>
        <p:grpSpPr bwMode="auto">
          <a:xfrm>
            <a:off x="1974087" y="4094192"/>
            <a:ext cx="625114" cy="673187"/>
            <a:chOff x="5418138" y="3429000"/>
            <a:chExt cx="3043236" cy="2540000"/>
          </a:xfrm>
        </p:grpSpPr>
        <p:pic>
          <p:nvPicPr>
            <p:cNvPr id="26" name="Picture 2" descr="http://t1.gstatic.com/images?q=tbn:mSyNfY-ojwoV8M:http://meeting.tropika.net/andi/files/2008/10/pdf_icon.jpg">
              <a:hlinkClick r:id="rId2"/>
              <a:extLst>
                <a:ext uri="{FF2B5EF4-FFF2-40B4-BE49-F238E27FC236}">
                  <a16:creationId xmlns:a16="http://schemas.microsoft.com/office/drawing/2014/main" id="{1B8CA4BF-DCF4-95D2-7B5E-71ABD6F4E7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2950" y="4351338"/>
              <a:ext cx="9810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http://www.vgaa.org/Pics/Icons/WordIcon%20copy.png">
              <a:extLst>
                <a:ext uri="{FF2B5EF4-FFF2-40B4-BE49-F238E27FC236}">
                  <a16:creationId xmlns:a16="http://schemas.microsoft.com/office/drawing/2014/main" id="{4B73847F-1A30-5D8B-94AF-580E41B073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1300" y="4748213"/>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http://2.bp.blogspot.com/_QV9RKqorUnA/SgrmO97WlqI/AAAAAAAAAHk/HOTxj28vCy4/s320/doc_xml_icon.png">
              <a:extLst>
                <a:ext uri="{FF2B5EF4-FFF2-40B4-BE49-F238E27FC236}">
                  <a16:creationId xmlns:a16="http://schemas.microsoft.com/office/drawing/2014/main" id="{37470132-2646-5AB0-3F07-3F780ACBEC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1438" y="3663950"/>
              <a:ext cx="992187"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12">
              <a:extLst>
                <a:ext uri="{FF2B5EF4-FFF2-40B4-BE49-F238E27FC236}">
                  <a16:creationId xmlns:a16="http://schemas.microsoft.com/office/drawing/2014/main" id="{0D9D05BE-4C07-4CAE-2EA0-0F7A95BFA5B5}"/>
                </a:ext>
              </a:extLst>
            </p:cNvPr>
            <p:cNvGrpSpPr>
              <a:grpSpLocks/>
            </p:cNvGrpSpPr>
            <p:nvPr/>
          </p:nvGrpSpPr>
          <p:grpSpPr bwMode="auto">
            <a:xfrm>
              <a:off x="7486656" y="4408488"/>
              <a:ext cx="974718" cy="1141412"/>
              <a:chOff x="5958682" y="4546843"/>
              <a:chExt cx="1423386" cy="1552506"/>
            </a:xfrm>
          </p:grpSpPr>
          <p:pic>
            <p:nvPicPr>
              <p:cNvPr id="33" name="Picture 10" descr="http://carrier.csi.cam.ac.uk/forsterlewis/soaring/sim/fsx/dev/sim_probe/images/doc_icon.jpg">
                <a:extLst>
                  <a:ext uri="{FF2B5EF4-FFF2-40B4-BE49-F238E27FC236}">
                    <a16:creationId xmlns:a16="http://schemas.microsoft.com/office/drawing/2014/main" id="{6B87862B-A6AB-79EA-E768-70AC9079B8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1673" y="4546843"/>
                <a:ext cx="1290395" cy="15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ounded Rectangle 110">
                <a:extLst>
                  <a:ext uri="{FF2B5EF4-FFF2-40B4-BE49-F238E27FC236}">
                    <a16:creationId xmlns:a16="http://schemas.microsoft.com/office/drawing/2014/main" id="{AC602722-A951-71E9-006E-45DBF35DF9E9}"/>
                  </a:ext>
                </a:extLst>
              </p:cNvPr>
              <p:cNvSpPr/>
              <p:nvPr/>
            </p:nvSpPr>
            <p:spPr bwMode="auto">
              <a:xfrm>
                <a:off x="5958682" y="4893543"/>
                <a:ext cx="974688" cy="432078"/>
              </a:xfrm>
              <a:prstGeom prst="roundRect">
                <a:avLst/>
              </a:prstGeom>
              <a:solidFill>
                <a:srgbClr val="EE3324">
                  <a:lumMod val="75000"/>
                </a:srgb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 b="0" i="0" u="none" strike="noStrike" kern="0" cap="none" spc="0" normalizeH="0" baseline="0" noProof="0" dirty="0">
                  <a:ln>
                    <a:noFill/>
                  </a:ln>
                  <a:solidFill>
                    <a:srgbClr val="FFFFFF"/>
                  </a:solidFill>
                  <a:effectLst/>
                  <a:uLnTx/>
                  <a:uFillTx/>
                  <a:latin typeface="HYGothic-Extra" pitchFamily="18" charset="-127"/>
                  <a:ea typeface="HYGothic-Extra" pitchFamily="18" charset="-127"/>
                  <a:cs typeface="+mn-cs"/>
                </a:endParaRPr>
              </a:p>
            </p:txBody>
          </p:sp>
        </p:grpSp>
        <p:pic>
          <p:nvPicPr>
            <p:cNvPr id="30" name="Picture 14" descr="GIF Icon">
              <a:extLst>
                <a:ext uri="{FF2B5EF4-FFF2-40B4-BE49-F238E27FC236}">
                  <a16:creationId xmlns:a16="http://schemas.microsoft.com/office/drawing/2014/main" id="{E72783BF-423C-2A45-AC3D-635E9CD62A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7100" y="3540125"/>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6" descr="WAV Icon">
              <a:extLst>
                <a:ext uri="{FF2B5EF4-FFF2-40B4-BE49-F238E27FC236}">
                  <a16:creationId xmlns:a16="http://schemas.microsoft.com/office/drawing/2014/main" id="{4A4D17B2-5132-6F1D-6E9A-22AAE5C3D4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8138" y="4997450"/>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8" descr="MPG Icon">
              <a:extLst>
                <a:ext uri="{FF2B5EF4-FFF2-40B4-BE49-F238E27FC236}">
                  <a16:creationId xmlns:a16="http://schemas.microsoft.com/office/drawing/2014/main" id="{AAB084DF-9D1C-F1E1-ED53-1B4DEB95B9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8938" y="3429000"/>
              <a:ext cx="969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Box 86">
            <a:extLst>
              <a:ext uri="{FF2B5EF4-FFF2-40B4-BE49-F238E27FC236}">
                <a16:creationId xmlns:a16="http://schemas.microsoft.com/office/drawing/2014/main" id="{32F2680E-3CF6-33C5-5C89-E3BEFFFEFB41}"/>
              </a:ext>
            </a:extLst>
          </p:cNvPr>
          <p:cNvSpPr txBox="1">
            <a:spLocks noChangeArrowheads="1"/>
          </p:cNvSpPr>
          <p:nvPr/>
        </p:nvSpPr>
        <p:spPr bwMode="auto">
          <a:xfrm>
            <a:off x="1296023" y="5366615"/>
            <a:ext cx="4752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1E4191"/>
                </a:solidFill>
                <a:effectLst/>
                <a:uLnTx/>
                <a:uFillTx/>
                <a:latin typeface="GE Inspira Pitch" pitchFamily="34" charset="0"/>
                <a:ea typeface="ＭＳ Ｐゴシック" pitchFamily="34" charset="-128"/>
                <a:cs typeface="Arial" pitchFamily="34" charset="0"/>
              </a:rPr>
              <a:t>Stores and registers images and documents</a:t>
            </a:r>
          </a:p>
        </p:txBody>
      </p:sp>
      <p:cxnSp>
        <p:nvCxnSpPr>
          <p:cNvPr id="36" name="Shape 88">
            <a:extLst>
              <a:ext uri="{FF2B5EF4-FFF2-40B4-BE49-F238E27FC236}">
                <a16:creationId xmlns:a16="http://schemas.microsoft.com/office/drawing/2014/main" id="{AD273128-F2B0-2632-2BE9-8A7779A8B753}"/>
              </a:ext>
            </a:extLst>
          </p:cNvPr>
          <p:cNvCxnSpPr>
            <a:cxnSpLocks noChangeShapeType="1"/>
            <a:stCxn id="8" idx="3"/>
            <a:endCxn id="23" idx="2"/>
          </p:cNvCxnSpPr>
          <p:nvPr/>
        </p:nvCxnSpPr>
        <p:spPr bwMode="auto">
          <a:xfrm flipV="1">
            <a:off x="4726875" y="4351092"/>
            <a:ext cx="4072093" cy="717672"/>
          </a:xfrm>
          <a:prstGeom prst="bentConnector2">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grpSp>
        <p:nvGrpSpPr>
          <p:cNvPr id="37" name="Group 36">
            <a:extLst>
              <a:ext uri="{FF2B5EF4-FFF2-40B4-BE49-F238E27FC236}">
                <a16:creationId xmlns:a16="http://schemas.microsoft.com/office/drawing/2014/main" id="{BD6AC9C6-1DA1-CA9B-4419-DA2C0042C918}"/>
              </a:ext>
            </a:extLst>
          </p:cNvPr>
          <p:cNvGrpSpPr/>
          <p:nvPr/>
        </p:nvGrpSpPr>
        <p:grpSpPr>
          <a:xfrm>
            <a:off x="7379183" y="2520636"/>
            <a:ext cx="1543050" cy="350837"/>
            <a:chOff x="6000918" y="2457887"/>
            <a:chExt cx="1543050" cy="350837"/>
          </a:xfrm>
        </p:grpSpPr>
        <p:sp>
          <p:nvSpPr>
            <p:cNvPr id="38" name="Oval 40">
              <a:extLst>
                <a:ext uri="{FF2B5EF4-FFF2-40B4-BE49-F238E27FC236}">
                  <a16:creationId xmlns:a16="http://schemas.microsoft.com/office/drawing/2014/main" id="{476FE088-1652-9BF9-7E80-279C96441914}"/>
                </a:ext>
              </a:extLst>
            </p:cNvPr>
            <p:cNvSpPr>
              <a:spLocks noChangeArrowheads="1"/>
            </p:cNvSpPr>
            <p:nvPr/>
          </p:nvSpPr>
          <p:spPr bwMode="auto">
            <a:xfrm>
              <a:off x="6000918" y="2457887"/>
              <a:ext cx="1543050" cy="350837"/>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39" name="Oval 41">
              <a:extLst>
                <a:ext uri="{FF2B5EF4-FFF2-40B4-BE49-F238E27FC236}">
                  <a16:creationId xmlns:a16="http://schemas.microsoft.com/office/drawing/2014/main" id="{6ABBF243-0AB4-7CFC-6AA5-9FBA044F97EB}"/>
                </a:ext>
              </a:extLst>
            </p:cNvPr>
            <p:cNvSpPr/>
            <p:nvPr/>
          </p:nvSpPr>
          <p:spPr bwMode="auto">
            <a:xfrm>
              <a:off x="6033462" y="2505512"/>
              <a:ext cx="1477962" cy="255587"/>
            </a:xfrm>
            <a:prstGeom prst="roundRect">
              <a:avLst/>
            </a:prstGeom>
            <a:noFill/>
            <a:ln w="38100" cap="flat" cmpd="sng" algn="ctr">
              <a:noFill/>
              <a:prstDash val="solid"/>
            </a:ln>
            <a:effectLst/>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XDS Consumer</a:t>
              </a:r>
            </a:p>
          </p:txBody>
        </p:sp>
      </p:grpSp>
      <p:grpSp>
        <p:nvGrpSpPr>
          <p:cNvPr id="40" name="Group 39">
            <a:extLst>
              <a:ext uri="{FF2B5EF4-FFF2-40B4-BE49-F238E27FC236}">
                <a16:creationId xmlns:a16="http://schemas.microsoft.com/office/drawing/2014/main" id="{14609078-7FBD-675F-BC0A-E605F5129C59}"/>
              </a:ext>
            </a:extLst>
          </p:cNvPr>
          <p:cNvGrpSpPr/>
          <p:nvPr/>
        </p:nvGrpSpPr>
        <p:grpSpPr>
          <a:xfrm>
            <a:off x="7018399" y="3931464"/>
            <a:ext cx="1111087" cy="432651"/>
            <a:chOff x="6730353" y="3698387"/>
            <a:chExt cx="1912938" cy="349250"/>
          </a:xfrm>
        </p:grpSpPr>
        <p:sp>
          <p:nvSpPr>
            <p:cNvPr id="41" name="Oval 40">
              <a:extLst>
                <a:ext uri="{FF2B5EF4-FFF2-40B4-BE49-F238E27FC236}">
                  <a16:creationId xmlns:a16="http://schemas.microsoft.com/office/drawing/2014/main" id="{72D65628-2C05-4139-D1B1-BC72A07C92BB}"/>
                </a:ext>
              </a:extLst>
            </p:cNvPr>
            <p:cNvSpPr>
              <a:spLocks noChangeArrowheads="1"/>
            </p:cNvSpPr>
            <p:nvPr/>
          </p:nvSpPr>
          <p:spPr bwMode="auto">
            <a:xfrm>
              <a:off x="6730353" y="3698387"/>
              <a:ext cx="1912938" cy="349250"/>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42" name="Oval 41">
              <a:extLst>
                <a:ext uri="{FF2B5EF4-FFF2-40B4-BE49-F238E27FC236}">
                  <a16:creationId xmlns:a16="http://schemas.microsoft.com/office/drawing/2014/main" id="{20E4AE88-44B3-E943-D6C1-74424CF8A861}"/>
                </a:ext>
              </a:extLst>
            </p:cNvPr>
            <p:cNvSpPr/>
            <p:nvPr/>
          </p:nvSpPr>
          <p:spPr bwMode="auto">
            <a:xfrm>
              <a:off x="6781153" y="3746012"/>
              <a:ext cx="1831975" cy="254000"/>
            </a:xfrm>
            <a:prstGeom prst="roundRect">
              <a:avLst/>
            </a:prstGeom>
            <a:noFill/>
            <a:ln w="381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XDS Registry</a:t>
              </a:r>
            </a:p>
          </p:txBody>
        </p:sp>
      </p:grpSp>
      <p:cxnSp>
        <p:nvCxnSpPr>
          <p:cNvPr id="43" name="Shape 88">
            <a:extLst>
              <a:ext uri="{FF2B5EF4-FFF2-40B4-BE49-F238E27FC236}">
                <a16:creationId xmlns:a16="http://schemas.microsoft.com/office/drawing/2014/main" id="{8ABED9B1-5B9D-28D7-16B0-26F96A6398D4}"/>
              </a:ext>
            </a:extLst>
          </p:cNvPr>
          <p:cNvCxnSpPr>
            <a:cxnSpLocks noChangeShapeType="1"/>
            <a:stCxn id="8" idx="3"/>
            <a:endCxn id="41" idx="2"/>
          </p:cNvCxnSpPr>
          <p:nvPr/>
        </p:nvCxnSpPr>
        <p:spPr bwMode="auto">
          <a:xfrm flipV="1">
            <a:off x="4726875" y="4364115"/>
            <a:ext cx="2847068" cy="704649"/>
          </a:xfrm>
          <a:prstGeom prst="bentConnector2">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pic>
        <p:nvPicPr>
          <p:cNvPr id="44" name="Picture 2">
            <a:extLst>
              <a:ext uri="{FF2B5EF4-FFF2-40B4-BE49-F238E27FC236}">
                <a16:creationId xmlns:a16="http://schemas.microsoft.com/office/drawing/2014/main" id="{440DB4B5-8A3A-3012-7F7D-9A96D70219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59003" y="1601242"/>
            <a:ext cx="1383413" cy="834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a:extLst>
              <a:ext uri="{FF2B5EF4-FFF2-40B4-BE49-F238E27FC236}">
                <a16:creationId xmlns:a16="http://schemas.microsoft.com/office/drawing/2014/main" id="{4BC67BBD-E353-62ED-A894-50DF85BCCDB8}"/>
              </a:ext>
            </a:extLst>
          </p:cNvPr>
          <p:cNvGrpSpPr/>
          <p:nvPr/>
        </p:nvGrpSpPr>
        <p:grpSpPr>
          <a:xfrm>
            <a:off x="9083598" y="2532403"/>
            <a:ext cx="1543050" cy="350837"/>
            <a:chOff x="6000918" y="2457887"/>
            <a:chExt cx="1543050" cy="350837"/>
          </a:xfrm>
        </p:grpSpPr>
        <p:sp>
          <p:nvSpPr>
            <p:cNvPr id="46" name="Oval 40">
              <a:extLst>
                <a:ext uri="{FF2B5EF4-FFF2-40B4-BE49-F238E27FC236}">
                  <a16:creationId xmlns:a16="http://schemas.microsoft.com/office/drawing/2014/main" id="{691CC5A0-D79E-70E3-A2FE-DCF23C9FCDE4}"/>
                </a:ext>
              </a:extLst>
            </p:cNvPr>
            <p:cNvSpPr>
              <a:spLocks noChangeArrowheads="1"/>
            </p:cNvSpPr>
            <p:nvPr/>
          </p:nvSpPr>
          <p:spPr bwMode="auto">
            <a:xfrm>
              <a:off x="6000918" y="2457887"/>
              <a:ext cx="1543050" cy="350837"/>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47" name="Oval 41">
              <a:extLst>
                <a:ext uri="{FF2B5EF4-FFF2-40B4-BE49-F238E27FC236}">
                  <a16:creationId xmlns:a16="http://schemas.microsoft.com/office/drawing/2014/main" id="{5A6CCFA0-1626-C2F9-F04F-39A5C40A10EC}"/>
                </a:ext>
              </a:extLst>
            </p:cNvPr>
            <p:cNvSpPr/>
            <p:nvPr/>
          </p:nvSpPr>
          <p:spPr bwMode="auto">
            <a:xfrm>
              <a:off x="6033462" y="2505512"/>
              <a:ext cx="1477962" cy="255587"/>
            </a:xfrm>
            <a:prstGeom prst="roundRect">
              <a:avLst/>
            </a:prstGeom>
            <a:noFill/>
            <a:ln w="38100" cap="flat" cmpd="sng" algn="ctr">
              <a:noFill/>
              <a:prstDash val="solid"/>
            </a:ln>
            <a:effectLst/>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DICOM viewer</a:t>
              </a:r>
            </a:p>
          </p:txBody>
        </p:sp>
      </p:grpSp>
      <p:pic>
        <p:nvPicPr>
          <p:cNvPr id="48" name="Picture 22" descr="D:\docs\Docs\PACS Product\Centricity 2.1 Web\Features\CUI Image Review.bmp">
            <a:extLst>
              <a:ext uri="{FF2B5EF4-FFF2-40B4-BE49-F238E27FC236}">
                <a16:creationId xmlns:a16="http://schemas.microsoft.com/office/drawing/2014/main" id="{1757EC6B-894B-37DF-C33B-8924710E4A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8395" y="1637951"/>
            <a:ext cx="1007677" cy="756251"/>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Straight Arrow Connector 48">
            <a:extLst>
              <a:ext uri="{FF2B5EF4-FFF2-40B4-BE49-F238E27FC236}">
                <a16:creationId xmlns:a16="http://schemas.microsoft.com/office/drawing/2014/main" id="{8AC528DB-A089-35C7-9227-F260D74CBC8E}"/>
              </a:ext>
            </a:extLst>
          </p:cNvPr>
          <p:cNvCxnSpPr>
            <a:stCxn id="44" idx="3"/>
            <a:endCxn id="48" idx="1"/>
          </p:cNvCxnSpPr>
          <p:nvPr/>
        </p:nvCxnSpPr>
        <p:spPr>
          <a:xfrm flipV="1">
            <a:off x="8842416" y="2016076"/>
            <a:ext cx="465979" cy="2320"/>
          </a:xfrm>
          <a:prstGeom prst="straightConnector1">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cxnSp>
        <p:nvCxnSpPr>
          <p:cNvPr id="50" name="Elbow Connector 129">
            <a:extLst>
              <a:ext uri="{FF2B5EF4-FFF2-40B4-BE49-F238E27FC236}">
                <a16:creationId xmlns:a16="http://schemas.microsoft.com/office/drawing/2014/main" id="{71891F55-E675-C2F3-D91B-88BBAC4D1AF1}"/>
              </a:ext>
            </a:extLst>
          </p:cNvPr>
          <p:cNvCxnSpPr>
            <a:cxnSpLocks/>
          </p:cNvCxnSpPr>
          <p:nvPr/>
        </p:nvCxnSpPr>
        <p:spPr>
          <a:xfrm flipV="1">
            <a:off x="4742215" y="2956558"/>
            <a:ext cx="5231518" cy="2178611"/>
          </a:xfrm>
          <a:prstGeom prst="bentConnector3">
            <a:avLst>
              <a:gd name="adj1" fmla="val 100008"/>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cxnSp>
        <p:nvCxnSpPr>
          <p:cNvPr id="51" name="Shape 88">
            <a:extLst>
              <a:ext uri="{FF2B5EF4-FFF2-40B4-BE49-F238E27FC236}">
                <a16:creationId xmlns:a16="http://schemas.microsoft.com/office/drawing/2014/main" id="{A820C388-D552-1350-A54D-5D91C52CE752}"/>
              </a:ext>
            </a:extLst>
          </p:cNvPr>
          <p:cNvCxnSpPr>
            <a:cxnSpLocks noChangeShapeType="1"/>
            <a:stCxn id="41" idx="0"/>
            <a:endCxn id="38" idx="2"/>
          </p:cNvCxnSpPr>
          <p:nvPr/>
        </p:nvCxnSpPr>
        <p:spPr bwMode="auto">
          <a:xfrm rot="5400000" flipH="1" flipV="1">
            <a:off x="7332331" y="3113085"/>
            <a:ext cx="1059991" cy="576766"/>
          </a:xfrm>
          <a:prstGeom prst="bentConnector3">
            <a:avLst>
              <a:gd name="adj1" fmla="val 50000"/>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cxnSp>
        <p:nvCxnSpPr>
          <p:cNvPr id="52" name="Shape 88">
            <a:extLst>
              <a:ext uri="{FF2B5EF4-FFF2-40B4-BE49-F238E27FC236}">
                <a16:creationId xmlns:a16="http://schemas.microsoft.com/office/drawing/2014/main" id="{7A1FC998-0FD8-40D0-7A84-87869F7E726A}"/>
              </a:ext>
            </a:extLst>
          </p:cNvPr>
          <p:cNvCxnSpPr>
            <a:cxnSpLocks noChangeShapeType="1"/>
            <a:stCxn id="23" idx="0"/>
            <a:endCxn id="38" idx="2"/>
          </p:cNvCxnSpPr>
          <p:nvPr/>
        </p:nvCxnSpPr>
        <p:spPr bwMode="auto">
          <a:xfrm rot="16200000" flipV="1">
            <a:off x="7944930" y="3077250"/>
            <a:ext cx="1059816" cy="648260"/>
          </a:xfrm>
          <a:prstGeom prst="bentConnector3">
            <a:avLst>
              <a:gd name="adj1" fmla="val 50000"/>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sp>
        <p:nvSpPr>
          <p:cNvPr id="53" name="Title 1">
            <a:extLst>
              <a:ext uri="{FF2B5EF4-FFF2-40B4-BE49-F238E27FC236}">
                <a16:creationId xmlns:a16="http://schemas.microsoft.com/office/drawing/2014/main" id="{F5C7E414-6278-C910-6759-8645A23E8E81}"/>
              </a:ext>
            </a:extLst>
          </p:cNvPr>
          <p:cNvSpPr txBox="1">
            <a:spLocks/>
          </p:cNvSpPr>
          <p:nvPr/>
        </p:nvSpPr>
        <p:spPr bwMode="auto">
          <a:xfrm>
            <a:off x="89562" y="943"/>
            <a:ext cx="11917277" cy="472840"/>
          </a:xfrm>
          <a:prstGeom prst="rect">
            <a:avLst/>
          </a:prstGeom>
        </p:spPr>
        <p:txBody>
          <a:bodyPr vert="horz" lIns="0" tIns="0" rIns="0" bIns="0" rtlCol="0" anchor="ctr" anchorCtr="0">
            <a:noAutofit/>
          </a:bodyPr>
          <a:lstStyle>
            <a:defPPr>
              <a:defRPr lang="en-US"/>
            </a:defPPr>
            <a:lvl1pPr algn="ctr">
              <a:lnSpc>
                <a:spcPct val="90000"/>
              </a:lnSpc>
              <a:spcBef>
                <a:spcPct val="0"/>
              </a:spcBef>
              <a:buNone/>
              <a:defRPr sz="3200">
                <a:solidFill>
                  <a:schemeClr val="accent4"/>
                </a:solidFill>
                <a:latin typeface="+mj-lt"/>
                <a:ea typeface="+mj-ea"/>
                <a:cs typeface="+mj-cs"/>
              </a:defRPr>
            </a:lvl1pPr>
          </a:lstStyle>
          <a:p>
            <a:r>
              <a:rPr lang="en-US" dirty="0"/>
              <a:t>Use Case – Ingesting  non-DICOM Images / Documents</a:t>
            </a:r>
          </a:p>
        </p:txBody>
      </p:sp>
      <p:cxnSp>
        <p:nvCxnSpPr>
          <p:cNvPr id="54" name="Straight Connector 53">
            <a:extLst>
              <a:ext uri="{FF2B5EF4-FFF2-40B4-BE49-F238E27FC236}">
                <a16:creationId xmlns:a16="http://schemas.microsoft.com/office/drawing/2014/main" id="{14689395-661C-DA0E-3993-69EF44213DAD}"/>
              </a:ext>
            </a:extLst>
          </p:cNvPr>
          <p:cNvCxnSpPr>
            <a:cxnSpLocks/>
          </p:cNvCxnSpPr>
          <p:nvPr/>
        </p:nvCxnSpPr>
        <p:spPr>
          <a:xfrm>
            <a:off x="2981615" y="3969022"/>
            <a:ext cx="0" cy="923529"/>
          </a:xfrm>
          <a:prstGeom prst="line">
            <a:avLst/>
          </a:prstGeom>
          <a:noFill/>
          <a:ln w="25400" cap="flat" cmpd="sng" algn="ctr">
            <a:solidFill>
              <a:srgbClr val="1E4191"/>
            </a:solidFill>
            <a:prstDash val="solid"/>
            <a:headEnd type="none"/>
            <a:tailEnd type="triangle"/>
          </a:ln>
          <a:effectLst/>
        </p:spPr>
      </p:cxnSp>
      <p:cxnSp>
        <p:nvCxnSpPr>
          <p:cNvPr id="55" name="Straight Connector 54">
            <a:extLst>
              <a:ext uri="{FF2B5EF4-FFF2-40B4-BE49-F238E27FC236}">
                <a16:creationId xmlns:a16="http://schemas.microsoft.com/office/drawing/2014/main" id="{6420D30F-E691-77FB-6A10-9B85F82F8688}"/>
              </a:ext>
            </a:extLst>
          </p:cNvPr>
          <p:cNvCxnSpPr>
            <a:cxnSpLocks/>
          </p:cNvCxnSpPr>
          <p:nvPr/>
        </p:nvCxnSpPr>
        <p:spPr>
          <a:xfrm>
            <a:off x="2981615" y="3233300"/>
            <a:ext cx="0" cy="195700"/>
          </a:xfrm>
          <a:prstGeom prst="line">
            <a:avLst/>
          </a:prstGeom>
          <a:noFill/>
          <a:ln w="25400" cap="flat" cmpd="sng" algn="ctr">
            <a:solidFill>
              <a:srgbClr val="1E4191"/>
            </a:solidFill>
            <a:prstDash val="solid"/>
            <a:headEnd type="none"/>
            <a:tailEnd type="triangle"/>
          </a:ln>
          <a:effectLst/>
        </p:spPr>
      </p:cxnSp>
      <p:grpSp>
        <p:nvGrpSpPr>
          <p:cNvPr id="56" name="Group 55">
            <a:extLst>
              <a:ext uri="{FF2B5EF4-FFF2-40B4-BE49-F238E27FC236}">
                <a16:creationId xmlns:a16="http://schemas.microsoft.com/office/drawing/2014/main" id="{A12DC06A-5D26-D9DF-0C68-53275BED98C8}"/>
              </a:ext>
            </a:extLst>
          </p:cNvPr>
          <p:cNvGrpSpPr/>
          <p:nvPr/>
        </p:nvGrpSpPr>
        <p:grpSpPr>
          <a:xfrm>
            <a:off x="4308271" y="3415210"/>
            <a:ext cx="745135" cy="906845"/>
            <a:chOff x="3537011" y="2191784"/>
            <a:chExt cx="2701880" cy="3363218"/>
          </a:xfrm>
        </p:grpSpPr>
        <p:grpSp>
          <p:nvGrpSpPr>
            <p:cNvPr id="57" name="Group 56">
              <a:extLst>
                <a:ext uri="{FF2B5EF4-FFF2-40B4-BE49-F238E27FC236}">
                  <a16:creationId xmlns:a16="http://schemas.microsoft.com/office/drawing/2014/main" id="{B4F1509D-5669-F711-8B2B-E342CC059E75}"/>
                </a:ext>
              </a:extLst>
            </p:cNvPr>
            <p:cNvGrpSpPr/>
            <p:nvPr/>
          </p:nvGrpSpPr>
          <p:grpSpPr>
            <a:xfrm>
              <a:off x="3537011" y="2191784"/>
              <a:ext cx="2701880" cy="3363218"/>
              <a:chOff x="-135305" y="1280443"/>
              <a:chExt cx="2701880" cy="3363218"/>
            </a:xfrm>
          </p:grpSpPr>
          <p:pic>
            <p:nvPicPr>
              <p:cNvPr id="59" name="Picture 58">
                <a:extLst>
                  <a:ext uri="{FF2B5EF4-FFF2-40B4-BE49-F238E27FC236}">
                    <a16:creationId xmlns:a16="http://schemas.microsoft.com/office/drawing/2014/main" id="{CD3ECBF8-739F-4995-2F88-2A5ED2B9A82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5305" y="1280443"/>
                <a:ext cx="2701880" cy="3363218"/>
              </a:xfrm>
              <a:prstGeom prst="rect">
                <a:avLst/>
              </a:prstGeom>
            </p:spPr>
          </p:pic>
          <p:pic>
            <p:nvPicPr>
              <p:cNvPr id="60" name="Picture 59">
                <a:extLst>
                  <a:ext uri="{FF2B5EF4-FFF2-40B4-BE49-F238E27FC236}">
                    <a16:creationId xmlns:a16="http://schemas.microsoft.com/office/drawing/2014/main" id="{2883DD5D-A569-52E0-B7E3-0BB1D65ECB85}"/>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5689" t="13323" r="6292" b="-1387"/>
              <a:stretch/>
            </p:blipFill>
            <p:spPr>
              <a:xfrm>
                <a:off x="499065" y="1681409"/>
                <a:ext cx="1437489" cy="2568560"/>
              </a:xfrm>
              <a:prstGeom prst="rect">
                <a:avLst/>
              </a:prstGeom>
              <a:ln>
                <a:noFill/>
              </a:ln>
              <a:effectLst/>
            </p:spPr>
          </p:pic>
          <p:sp>
            <p:nvSpPr>
              <p:cNvPr id="61" name="Rectangle 60">
                <a:extLst>
                  <a:ext uri="{FF2B5EF4-FFF2-40B4-BE49-F238E27FC236}">
                    <a16:creationId xmlns:a16="http://schemas.microsoft.com/office/drawing/2014/main" id="{3CA79D8E-9A4F-2AFA-1404-2BE982BD660E}"/>
                  </a:ext>
                </a:extLst>
              </p:cNvPr>
              <p:cNvSpPr/>
              <p:nvPr/>
            </p:nvSpPr>
            <p:spPr>
              <a:xfrm>
                <a:off x="499065" y="4019448"/>
                <a:ext cx="1437489" cy="230521"/>
              </a:xfrm>
              <a:prstGeom prst="rect">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E Inspira Pitch"/>
                  <a:ea typeface="+mn-ea"/>
                  <a:cs typeface="+mn-cs"/>
                </a:endParaRPr>
              </a:p>
            </p:txBody>
          </p:sp>
        </p:grpSp>
        <p:pic>
          <p:nvPicPr>
            <p:cNvPr id="58" name="Picture_x005f_x0020_9" descr="image008">
              <a:extLst>
                <a:ext uri="{FF2B5EF4-FFF2-40B4-BE49-F238E27FC236}">
                  <a16:creationId xmlns:a16="http://schemas.microsoft.com/office/drawing/2014/main" id="{AC500121-BACB-24FC-C62A-5D2EF458A25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73934" y="2592750"/>
              <a:ext cx="1437489" cy="25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 name="AutoShape 2" descr="Product">
            <a:extLst>
              <a:ext uri="{FF2B5EF4-FFF2-40B4-BE49-F238E27FC236}">
                <a16:creationId xmlns:a16="http://schemas.microsoft.com/office/drawing/2014/main" id="{AF5381B9-14BA-21B3-D7BA-6EDBF9AED7A9}"/>
              </a:ext>
            </a:extLst>
          </p:cNvPr>
          <p:cNvSpPr>
            <a:spLocks noChangeAspect="1" noChangeArrowheads="1"/>
          </p:cNvSpPr>
          <p:nvPr/>
        </p:nvSpPr>
        <p:spPr bwMode="auto">
          <a:xfrm>
            <a:off x="5341555" y="2674555"/>
            <a:ext cx="906845" cy="9068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E4191"/>
              </a:solidFill>
              <a:effectLst/>
              <a:uLnTx/>
              <a:uFillTx/>
              <a:latin typeface="GE Inspira Pitch"/>
              <a:ea typeface="+mn-ea"/>
              <a:cs typeface="+mn-cs"/>
            </a:endParaRPr>
          </a:p>
        </p:txBody>
      </p:sp>
      <p:grpSp>
        <p:nvGrpSpPr>
          <p:cNvPr id="63" name="Group 62">
            <a:extLst>
              <a:ext uri="{FF2B5EF4-FFF2-40B4-BE49-F238E27FC236}">
                <a16:creationId xmlns:a16="http://schemas.microsoft.com/office/drawing/2014/main" id="{C3BDD161-DB6B-FE65-2889-6A53A94ED144}"/>
              </a:ext>
            </a:extLst>
          </p:cNvPr>
          <p:cNvGrpSpPr/>
          <p:nvPr/>
        </p:nvGrpSpPr>
        <p:grpSpPr>
          <a:xfrm>
            <a:off x="14011" y="1225111"/>
            <a:ext cx="1959927" cy="2622106"/>
            <a:chOff x="1112456" y="1937098"/>
            <a:chExt cx="713492" cy="1093135"/>
          </a:xfrm>
        </p:grpSpPr>
        <p:pic>
          <p:nvPicPr>
            <p:cNvPr id="64" name="Picture 63">
              <a:extLst>
                <a:ext uri="{FF2B5EF4-FFF2-40B4-BE49-F238E27FC236}">
                  <a16:creationId xmlns:a16="http://schemas.microsoft.com/office/drawing/2014/main" id="{9A5D5770-6161-EA76-3969-B301C5CA5735}"/>
                </a:ext>
              </a:extLst>
            </p:cNvPr>
            <p:cNvPicPr>
              <a:picLocks noChangeAspect="1"/>
            </p:cNvPicPr>
            <p:nvPr/>
          </p:nvPicPr>
          <p:blipFill>
            <a:blip r:embed="rId15"/>
            <a:stretch>
              <a:fillRect/>
            </a:stretch>
          </p:blipFill>
          <p:spPr>
            <a:xfrm>
              <a:off x="1112456" y="1937098"/>
              <a:ext cx="713492" cy="661516"/>
            </a:xfrm>
            <a:prstGeom prst="rect">
              <a:avLst/>
            </a:prstGeom>
          </p:spPr>
        </p:pic>
        <p:pic>
          <p:nvPicPr>
            <p:cNvPr id="65" name="Picture 4" descr="Official] Endoscope Camera System - Mindray Global">
              <a:extLst>
                <a:ext uri="{FF2B5EF4-FFF2-40B4-BE49-F238E27FC236}">
                  <a16:creationId xmlns:a16="http://schemas.microsoft.com/office/drawing/2014/main" id="{FAE207FC-9B8A-1D8F-C922-F7A1D01FE7B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46658" y="2512198"/>
              <a:ext cx="493676" cy="518035"/>
            </a:xfrm>
            <a:prstGeom prst="rect">
              <a:avLst/>
            </a:prstGeom>
            <a:noFill/>
            <a:extLst>
              <a:ext uri="{909E8E84-426E-40DD-AFC4-6F175D3DCCD1}">
                <a14:hiddenFill xmlns:a14="http://schemas.microsoft.com/office/drawing/2010/main">
                  <a:solidFill>
                    <a:srgbClr val="FFFFFF"/>
                  </a:solidFill>
                </a14:hiddenFill>
              </a:ext>
            </a:extLst>
          </p:spPr>
        </p:pic>
      </p:grpSp>
      <p:pic>
        <p:nvPicPr>
          <p:cNvPr id="66" name="Picture 3">
            <a:extLst>
              <a:ext uri="{FF2B5EF4-FFF2-40B4-BE49-F238E27FC236}">
                <a16:creationId xmlns:a16="http://schemas.microsoft.com/office/drawing/2014/main" id="{CBD76CA9-C131-BA68-9623-AF9436B23F8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099979" y="5244976"/>
            <a:ext cx="1941245" cy="1238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215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237A2C-7D18-5AAA-620C-CCA9D75C9491}"/>
              </a:ext>
            </a:extLst>
          </p:cNvPr>
          <p:cNvPicPr>
            <a:picLocks noChangeAspect="1"/>
          </p:cNvPicPr>
          <p:nvPr/>
        </p:nvPicPr>
        <p:blipFill>
          <a:blip r:embed="rId2"/>
          <a:stretch>
            <a:fillRect/>
          </a:stretch>
        </p:blipFill>
        <p:spPr>
          <a:xfrm>
            <a:off x="1018095" y="781879"/>
            <a:ext cx="10365040" cy="5430385"/>
          </a:xfrm>
          <a:prstGeom prst="rect">
            <a:avLst/>
          </a:prstGeom>
        </p:spPr>
      </p:pic>
      <p:sp>
        <p:nvSpPr>
          <p:cNvPr id="6" name="Title 1">
            <a:extLst>
              <a:ext uri="{FF2B5EF4-FFF2-40B4-BE49-F238E27FC236}">
                <a16:creationId xmlns:a16="http://schemas.microsoft.com/office/drawing/2014/main" id="{5EA91FE9-BCA7-F05F-EB7C-E55194A79FA8}"/>
              </a:ext>
            </a:extLst>
          </p:cNvPr>
          <p:cNvSpPr txBox="1">
            <a:spLocks/>
          </p:cNvSpPr>
          <p:nvPr/>
        </p:nvSpPr>
        <p:spPr bwMode="auto">
          <a:xfrm>
            <a:off x="241976" y="0"/>
            <a:ext cx="11917277" cy="472840"/>
          </a:xfrm>
          <a:prstGeom prst="rect">
            <a:avLst/>
          </a:prstGeom>
        </p:spPr>
        <p:txBody>
          <a:bodyPr vert="horz" lIns="0" tIns="0" rIns="0" bIns="0" rtlCol="0" anchor="ctr" anchorCtr="0">
            <a:noAutofit/>
          </a:bodyPr>
          <a:lstStyle>
            <a:defPPr>
              <a:defRPr lang="en-US"/>
            </a:defPPr>
            <a:lvl1pPr algn="ctr">
              <a:lnSpc>
                <a:spcPct val="90000"/>
              </a:lnSpc>
              <a:spcBef>
                <a:spcPct val="0"/>
              </a:spcBef>
              <a:buNone/>
              <a:defRPr sz="3200">
                <a:solidFill>
                  <a:schemeClr val="accent4"/>
                </a:solidFill>
                <a:latin typeface="+mj-lt"/>
                <a:ea typeface="+mj-ea"/>
                <a:cs typeface="+mj-cs"/>
              </a:defRPr>
            </a:lvl1pPr>
          </a:lstStyle>
          <a:p>
            <a:r>
              <a:rPr lang="en-US" dirty="0"/>
              <a:t>Non – DICOM Image / File Ingestion – Patient Search Screen</a:t>
            </a:r>
          </a:p>
        </p:txBody>
      </p:sp>
    </p:spTree>
    <p:extLst>
      <p:ext uri="{BB962C8B-B14F-4D97-AF65-F5344CB8AC3E}">
        <p14:creationId xmlns:p14="http://schemas.microsoft.com/office/powerpoint/2010/main" val="1820901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D7464-A672-4470-AFF3-75B70B332C27}"/>
              </a:ext>
            </a:extLst>
          </p:cNvPr>
          <p:cNvPicPr>
            <a:picLocks noChangeAspect="1"/>
          </p:cNvPicPr>
          <p:nvPr/>
        </p:nvPicPr>
        <p:blipFill>
          <a:blip r:embed="rId2"/>
          <a:stretch>
            <a:fillRect/>
          </a:stretch>
        </p:blipFill>
        <p:spPr>
          <a:xfrm>
            <a:off x="257258" y="1121789"/>
            <a:ext cx="11677484" cy="4628561"/>
          </a:xfrm>
          <a:prstGeom prst="rect">
            <a:avLst/>
          </a:prstGeom>
        </p:spPr>
      </p:pic>
      <p:sp>
        <p:nvSpPr>
          <p:cNvPr id="4" name="Title 1">
            <a:extLst>
              <a:ext uri="{FF2B5EF4-FFF2-40B4-BE49-F238E27FC236}">
                <a16:creationId xmlns:a16="http://schemas.microsoft.com/office/drawing/2014/main" id="{CBDB1A51-2394-FA2E-807A-F52ED21D7E43}"/>
              </a:ext>
            </a:extLst>
          </p:cNvPr>
          <p:cNvSpPr txBox="1">
            <a:spLocks/>
          </p:cNvSpPr>
          <p:nvPr/>
        </p:nvSpPr>
        <p:spPr bwMode="auto">
          <a:xfrm>
            <a:off x="257258" y="0"/>
            <a:ext cx="11917277" cy="472840"/>
          </a:xfrm>
          <a:prstGeom prst="rect">
            <a:avLst/>
          </a:prstGeom>
        </p:spPr>
        <p:txBody>
          <a:bodyPr vert="horz" lIns="0" tIns="0" rIns="0" bIns="0" rtlCol="0" anchor="ctr" anchorCtr="0">
            <a:noAutofit/>
          </a:bodyPr>
          <a:lstStyle>
            <a:defPPr>
              <a:defRPr lang="en-US"/>
            </a:defPPr>
            <a:lvl1pPr algn="ctr">
              <a:lnSpc>
                <a:spcPct val="90000"/>
              </a:lnSpc>
              <a:spcBef>
                <a:spcPct val="0"/>
              </a:spcBef>
              <a:buNone/>
              <a:defRPr sz="3200">
                <a:solidFill>
                  <a:schemeClr val="accent4"/>
                </a:solidFill>
                <a:latin typeface="+mj-lt"/>
                <a:ea typeface="+mj-ea"/>
                <a:cs typeface="+mj-cs"/>
              </a:defRPr>
            </a:lvl1pPr>
          </a:lstStyle>
          <a:p>
            <a:r>
              <a:rPr lang="en-US" dirty="0"/>
              <a:t>Non – DICOM Image / File Ingestion – Selecting Patient</a:t>
            </a:r>
          </a:p>
        </p:txBody>
      </p:sp>
    </p:spTree>
    <p:extLst>
      <p:ext uri="{BB962C8B-B14F-4D97-AF65-F5344CB8AC3E}">
        <p14:creationId xmlns:p14="http://schemas.microsoft.com/office/powerpoint/2010/main" val="237366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38335E-2880-08CA-C08F-394208100C9E}"/>
              </a:ext>
            </a:extLst>
          </p:cNvPr>
          <p:cNvPicPr>
            <a:picLocks noChangeAspect="1"/>
          </p:cNvPicPr>
          <p:nvPr/>
        </p:nvPicPr>
        <p:blipFill>
          <a:blip r:embed="rId2"/>
          <a:stretch>
            <a:fillRect/>
          </a:stretch>
        </p:blipFill>
        <p:spPr>
          <a:xfrm>
            <a:off x="802396" y="1263193"/>
            <a:ext cx="11045760" cy="4769962"/>
          </a:xfrm>
          <a:prstGeom prst="rect">
            <a:avLst/>
          </a:prstGeom>
        </p:spPr>
      </p:pic>
      <p:sp>
        <p:nvSpPr>
          <p:cNvPr id="4" name="Title 1">
            <a:extLst>
              <a:ext uri="{FF2B5EF4-FFF2-40B4-BE49-F238E27FC236}">
                <a16:creationId xmlns:a16="http://schemas.microsoft.com/office/drawing/2014/main" id="{3B57B4C3-6346-1B69-6871-27B68A79DF8A}"/>
              </a:ext>
            </a:extLst>
          </p:cNvPr>
          <p:cNvSpPr txBox="1">
            <a:spLocks/>
          </p:cNvSpPr>
          <p:nvPr/>
        </p:nvSpPr>
        <p:spPr bwMode="auto">
          <a:xfrm>
            <a:off x="-236266" y="0"/>
            <a:ext cx="11917277" cy="472840"/>
          </a:xfrm>
          <a:prstGeom prst="rect">
            <a:avLst/>
          </a:prstGeom>
        </p:spPr>
        <p:txBody>
          <a:bodyPr vert="horz" lIns="0" tIns="0" rIns="0" bIns="0" rtlCol="0" anchor="ctr" anchorCtr="0">
            <a:noAutofit/>
          </a:bodyPr>
          <a:lstStyle>
            <a:defPPr>
              <a:defRPr lang="en-US"/>
            </a:defPPr>
            <a:lvl1pPr algn="ctr">
              <a:lnSpc>
                <a:spcPct val="90000"/>
              </a:lnSpc>
              <a:spcBef>
                <a:spcPct val="0"/>
              </a:spcBef>
              <a:buNone/>
              <a:defRPr sz="3200">
                <a:solidFill>
                  <a:schemeClr val="accent4"/>
                </a:solidFill>
                <a:latin typeface="+mj-lt"/>
                <a:ea typeface="+mj-ea"/>
                <a:cs typeface="+mj-cs"/>
              </a:defRPr>
            </a:lvl1pPr>
          </a:lstStyle>
          <a:p>
            <a:r>
              <a:rPr lang="en-US" dirty="0"/>
              <a:t>Non – DICOM Image / File Ingestion – Choose Image </a:t>
            </a:r>
          </a:p>
        </p:txBody>
      </p:sp>
    </p:spTree>
    <p:extLst>
      <p:ext uri="{BB962C8B-B14F-4D97-AF65-F5344CB8AC3E}">
        <p14:creationId xmlns:p14="http://schemas.microsoft.com/office/powerpoint/2010/main" val="2283241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E338B-4446-AA6D-9C9D-E3F27E25A2E3}"/>
              </a:ext>
            </a:extLst>
          </p:cNvPr>
          <p:cNvPicPr>
            <a:picLocks noChangeAspect="1"/>
          </p:cNvPicPr>
          <p:nvPr/>
        </p:nvPicPr>
        <p:blipFill>
          <a:blip r:embed="rId2"/>
          <a:stretch>
            <a:fillRect/>
          </a:stretch>
        </p:blipFill>
        <p:spPr>
          <a:xfrm>
            <a:off x="509048" y="1923068"/>
            <a:ext cx="11169728" cy="4242062"/>
          </a:xfrm>
          <a:prstGeom prst="rect">
            <a:avLst/>
          </a:prstGeom>
        </p:spPr>
      </p:pic>
      <p:sp>
        <p:nvSpPr>
          <p:cNvPr id="4" name="Title 1">
            <a:extLst>
              <a:ext uri="{FF2B5EF4-FFF2-40B4-BE49-F238E27FC236}">
                <a16:creationId xmlns:a16="http://schemas.microsoft.com/office/drawing/2014/main" id="{8BE5434B-12EF-9F17-949D-11F751D8AB4F}"/>
              </a:ext>
            </a:extLst>
          </p:cNvPr>
          <p:cNvSpPr txBox="1">
            <a:spLocks/>
          </p:cNvSpPr>
          <p:nvPr/>
        </p:nvSpPr>
        <p:spPr bwMode="auto">
          <a:xfrm>
            <a:off x="-932329" y="241655"/>
            <a:ext cx="11134165" cy="902429"/>
          </a:xfrm>
          <a:prstGeom prst="rect">
            <a:avLst/>
          </a:prstGeom>
        </p:spPr>
        <p:txBody>
          <a:bodyPr vert="horz" lIns="0" tIns="0" rIns="0" bIns="0" rtlCol="0" anchor="ctr" anchorCtr="0">
            <a:noAutofit/>
          </a:bodyPr>
          <a:lstStyle>
            <a:defPPr>
              <a:defRPr lang="en-US"/>
            </a:defPPr>
            <a:lvl1pPr algn="ctr">
              <a:lnSpc>
                <a:spcPct val="90000"/>
              </a:lnSpc>
              <a:spcBef>
                <a:spcPct val="0"/>
              </a:spcBef>
              <a:buNone/>
              <a:defRPr sz="3200">
                <a:solidFill>
                  <a:schemeClr val="accent4"/>
                </a:solidFill>
                <a:latin typeface="+mj-lt"/>
                <a:ea typeface="+mj-ea"/>
                <a:cs typeface="+mj-cs"/>
              </a:defRPr>
            </a:lvl1pPr>
          </a:lstStyle>
          <a:p>
            <a:r>
              <a:rPr lang="en-US" dirty="0"/>
              <a:t>Non – DICOM Image / File Ingestion </a:t>
            </a:r>
          </a:p>
          <a:p>
            <a:r>
              <a:rPr lang="en-US" dirty="0"/>
              <a:t>Select Facility, Care group, Confidentiality</a:t>
            </a:r>
          </a:p>
          <a:p>
            <a:endParaRPr lang="en-US" dirty="0"/>
          </a:p>
        </p:txBody>
      </p:sp>
    </p:spTree>
    <p:extLst>
      <p:ext uri="{BB962C8B-B14F-4D97-AF65-F5344CB8AC3E}">
        <p14:creationId xmlns:p14="http://schemas.microsoft.com/office/powerpoint/2010/main" val="1513417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8FCF65-BF01-9D53-C661-2C1F23EEF31A}"/>
              </a:ext>
            </a:extLst>
          </p:cNvPr>
          <p:cNvSpPr txBox="1">
            <a:spLocks/>
          </p:cNvSpPr>
          <p:nvPr/>
        </p:nvSpPr>
        <p:spPr bwMode="auto">
          <a:xfrm>
            <a:off x="-744071" y="245053"/>
            <a:ext cx="10757647" cy="472840"/>
          </a:xfrm>
          <a:prstGeom prst="rect">
            <a:avLst/>
          </a:prstGeom>
        </p:spPr>
        <p:txBody>
          <a:bodyPr vert="horz" lIns="0" tIns="0" rIns="0" bIns="0" rtlCol="0" anchor="ctr" anchorCtr="0">
            <a:noAutofit/>
          </a:bodyPr>
          <a:lstStyle>
            <a:defPPr>
              <a:defRPr lang="en-US"/>
            </a:defPPr>
            <a:lvl1pPr algn="ctr">
              <a:lnSpc>
                <a:spcPct val="90000"/>
              </a:lnSpc>
              <a:spcBef>
                <a:spcPct val="0"/>
              </a:spcBef>
              <a:buNone/>
              <a:defRPr sz="3200">
                <a:solidFill>
                  <a:schemeClr val="accent4"/>
                </a:solidFill>
                <a:latin typeface="+mj-lt"/>
                <a:ea typeface="+mj-ea"/>
                <a:cs typeface="+mj-cs"/>
              </a:defRPr>
            </a:lvl1pPr>
          </a:lstStyle>
          <a:p>
            <a:r>
              <a:rPr lang="en-US" dirty="0"/>
              <a:t>Non – DICOM Image / File Ingestion – </a:t>
            </a:r>
          </a:p>
          <a:p>
            <a:r>
              <a:rPr lang="en-US" dirty="0"/>
              <a:t>Confirm Image / File Submission</a:t>
            </a:r>
          </a:p>
        </p:txBody>
      </p:sp>
      <p:pic>
        <p:nvPicPr>
          <p:cNvPr id="6" name="Picture 5">
            <a:extLst>
              <a:ext uri="{FF2B5EF4-FFF2-40B4-BE49-F238E27FC236}">
                <a16:creationId xmlns:a16="http://schemas.microsoft.com/office/drawing/2014/main" id="{A553B04F-5138-2B76-E4DE-ACCEFB9E18D3}"/>
              </a:ext>
            </a:extLst>
          </p:cNvPr>
          <p:cNvPicPr>
            <a:picLocks noChangeAspect="1"/>
          </p:cNvPicPr>
          <p:nvPr/>
        </p:nvPicPr>
        <p:blipFill>
          <a:blip r:embed="rId2"/>
          <a:stretch>
            <a:fillRect/>
          </a:stretch>
        </p:blipFill>
        <p:spPr>
          <a:xfrm>
            <a:off x="244948" y="1593130"/>
            <a:ext cx="11416689" cy="4364609"/>
          </a:xfrm>
          <a:prstGeom prst="rect">
            <a:avLst/>
          </a:prstGeom>
        </p:spPr>
      </p:pic>
    </p:spTree>
    <p:extLst>
      <p:ext uri="{BB962C8B-B14F-4D97-AF65-F5344CB8AC3E}">
        <p14:creationId xmlns:p14="http://schemas.microsoft.com/office/powerpoint/2010/main" val="3967850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3">
            <a:extLst>
              <a:ext uri="{FF2B5EF4-FFF2-40B4-BE49-F238E27FC236}">
                <a16:creationId xmlns:a16="http://schemas.microsoft.com/office/drawing/2014/main" id="{6AF539BA-4E07-7CBF-0C34-38DCCD25DB95}"/>
              </a:ext>
            </a:extLst>
          </p:cNvPr>
          <p:cNvCxnSpPr>
            <a:cxnSpLocks noChangeShapeType="1"/>
            <a:stCxn id="9" idx="0"/>
          </p:cNvCxnSpPr>
          <p:nvPr/>
        </p:nvCxnSpPr>
        <p:spPr bwMode="auto">
          <a:xfrm flipV="1">
            <a:off x="2936538" y="2138921"/>
            <a:ext cx="517795" cy="620712"/>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cxnSp>
        <p:nvCxnSpPr>
          <p:cNvPr id="3" name="Straight Connector 34">
            <a:extLst>
              <a:ext uri="{FF2B5EF4-FFF2-40B4-BE49-F238E27FC236}">
                <a16:creationId xmlns:a16="http://schemas.microsoft.com/office/drawing/2014/main" id="{95D5452F-335A-52E1-17F6-360C1985770A}"/>
              </a:ext>
            </a:extLst>
          </p:cNvPr>
          <p:cNvCxnSpPr>
            <a:cxnSpLocks noChangeShapeType="1"/>
            <a:stCxn id="9" idx="0"/>
          </p:cNvCxnSpPr>
          <p:nvPr/>
        </p:nvCxnSpPr>
        <p:spPr bwMode="auto">
          <a:xfrm flipH="1" flipV="1">
            <a:off x="2477409" y="2129153"/>
            <a:ext cx="459128" cy="630481"/>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cxnSp>
        <p:nvCxnSpPr>
          <p:cNvPr id="4" name="Straight Connector 35">
            <a:extLst>
              <a:ext uri="{FF2B5EF4-FFF2-40B4-BE49-F238E27FC236}">
                <a16:creationId xmlns:a16="http://schemas.microsoft.com/office/drawing/2014/main" id="{1999A811-00E6-1A51-26EB-747BA037EBD0}"/>
              </a:ext>
            </a:extLst>
          </p:cNvPr>
          <p:cNvCxnSpPr>
            <a:cxnSpLocks noChangeShapeType="1"/>
            <a:stCxn id="9" idx="0"/>
            <a:endCxn id="15" idx="2"/>
          </p:cNvCxnSpPr>
          <p:nvPr/>
        </p:nvCxnSpPr>
        <p:spPr bwMode="auto">
          <a:xfrm flipV="1">
            <a:off x="2936537" y="2095797"/>
            <a:ext cx="1490100" cy="663836"/>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cxnSp>
        <p:nvCxnSpPr>
          <p:cNvPr id="5" name="Straight Connector 36">
            <a:extLst>
              <a:ext uri="{FF2B5EF4-FFF2-40B4-BE49-F238E27FC236}">
                <a16:creationId xmlns:a16="http://schemas.microsoft.com/office/drawing/2014/main" id="{2B7AAD80-0377-1391-6BA9-3C9F6BDC7CC3}"/>
              </a:ext>
            </a:extLst>
          </p:cNvPr>
          <p:cNvCxnSpPr>
            <a:cxnSpLocks noChangeShapeType="1"/>
            <a:stCxn id="9" idx="0"/>
          </p:cNvCxnSpPr>
          <p:nvPr/>
        </p:nvCxnSpPr>
        <p:spPr bwMode="auto">
          <a:xfrm flipV="1">
            <a:off x="2936538" y="2129153"/>
            <a:ext cx="2442333" cy="630481"/>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cxnSp>
        <p:nvCxnSpPr>
          <p:cNvPr id="6" name="Straight Connector 37">
            <a:extLst>
              <a:ext uri="{FF2B5EF4-FFF2-40B4-BE49-F238E27FC236}">
                <a16:creationId xmlns:a16="http://schemas.microsoft.com/office/drawing/2014/main" id="{7293E18E-8B11-BCB8-DD72-CEF7DA49AAE7}"/>
              </a:ext>
            </a:extLst>
          </p:cNvPr>
          <p:cNvCxnSpPr>
            <a:cxnSpLocks noChangeShapeType="1"/>
            <a:endCxn id="9" idx="0"/>
          </p:cNvCxnSpPr>
          <p:nvPr/>
        </p:nvCxnSpPr>
        <p:spPr bwMode="auto">
          <a:xfrm flipH="1">
            <a:off x="2936537" y="2119383"/>
            <a:ext cx="3380180" cy="640250"/>
          </a:xfrm>
          <a:prstGeom prst="line">
            <a:avLst/>
          </a:prstGeom>
          <a:noFill/>
          <a:ln w="9525" algn="ctr">
            <a:solidFill>
              <a:srgbClr val="1E4191"/>
            </a:solidFill>
            <a:prstDash val="sysDot"/>
            <a:round/>
            <a:headEnd/>
            <a:tailEnd/>
          </a:ln>
          <a:extLst>
            <a:ext uri="{909E8E84-426E-40DD-AFC4-6F175D3DCCD1}">
              <a14:hiddenFill xmlns:a14="http://schemas.microsoft.com/office/drawing/2010/main">
                <a:noFill/>
              </a14:hiddenFill>
            </a:ext>
          </a:extLst>
        </p:spPr>
      </p:cxnSp>
      <p:sp>
        <p:nvSpPr>
          <p:cNvPr id="7" name="Oval 40">
            <a:extLst>
              <a:ext uri="{FF2B5EF4-FFF2-40B4-BE49-F238E27FC236}">
                <a16:creationId xmlns:a16="http://schemas.microsoft.com/office/drawing/2014/main" id="{04CFE230-4FD0-7969-3D63-3AC651BC9A1B}"/>
              </a:ext>
            </a:extLst>
          </p:cNvPr>
          <p:cNvSpPr>
            <a:spLocks noChangeArrowheads="1"/>
          </p:cNvSpPr>
          <p:nvPr/>
        </p:nvSpPr>
        <p:spPr bwMode="auto">
          <a:xfrm>
            <a:off x="1877313" y="4892551"/>
            <a:ext cx="2849562" cy="352425"/>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8" name="Oval 41">
            <a:extLst>
              <a:ext uri="{FF2B5EF4-FFF2-40B4-BE49-F238E27FC236}">
                <a16:creationId xmlns:a16="http://schemas.microsoft.com/office/drawing/2014/main" id="{9B6DF025-A4E7-2C22-8064-7D0831C607DA}"/>
              </a:ext>
            </a:extLst>
          </p:cNvPr>
          <p:cNvSpPr/>
          <p:nvPr/>
        </p:nvSpPr>
        <p:spPr bwMode="auto">
          <a:xfrm>
            <a:off x="1953514" y="4940176"/>
            <a:ext cx="2727325" cy="257175"/>
          </a:xfrm>
          <a:prstGeom prst="roundRect">
            <a:avLst/>
          </a:prstGeom>
          <a:noFill/>
          <a:ln w="38100" cap="flat" cmpd="sng" algn="ctr">
            <a:noFill/>
            <a:prstDash val="solid"/>
          </a:ln>
          <a:effectLst/>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DICOM  &amp; XDS/XDS-i Repository</a:t>
            </a:r>
          </a:p>
        </p:txBody>
      </p:sp>
      <p:sp>
        <p:nvSpPr>
          <p:cNvPr id="9" name="Oval 40">
            <a:extLst>
              <a:ext uri="{FF2B5EF4-FFF2-40B4-BE49-F238E27FC236}">
                <a16:creationId xmlns:a16="http://schemas.microsoft.com/office/drawing/2014/main" id="{3BEDAFA9-9347-79BF-CAC9-179DE207AF10}"/>
              </a:ext>
            </a:extLst>
          </p:cNvPr>
          <p:cNvSpPr>
            <a:spLocks noChangeArrowheads="1"/>
          </p:cNvSpPr>
          <p:nvPr/>
        </p:nvSpPr>
        <p:spPr bwMode="auto">
          <a:xfrm>
            <a:off x="1862117" y="2759633"/>
            <a:ext cx="2148840" cy="452908"/>
          </a:xfrm>
          <a:prstGeom prst="roundRect">
            <a:avLst>
              <a:gd name="adj" fmla="val 16667"/>
            </a:avLst>
          </a:prstGeom>
          <a:noFill/>
          <a:ln w="25400" algn="ctr">
            <a:solidFill>
              <a:srgbClr val="1E4191"/>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10" name="Oval 41">
            <a:extLst>
              <a:ext uri="{FF2B5EF4-FFF2-40B4-BE49-F238E27FC236}">
                <a16:creationId xmlns:a16="http://schemas.microsoft.com/office/drawing/2014/main" id="{40ABB9F0-B77E-B4A9-411C-7C95AD4CD143}"/>
              </a:ext>
            </a:extLst>
          </p:cNvPr>
          <p:cNvSpPr/>
          <p:nvPr/>
        </p:nvSpPr>
        <p:spPr bwMode="auto">
          <a:xfrm>
            <a:off x="1843713" y="2771216"/>
            <a:ext cx="2113655" cy="411284"/>
          </a:xfrm>
          <a:prstGeom prst="roundRect">
            <a:avLst>
              <a:gd name="adj" fmla="val 0"/>
            </a:avLst>
          </a:prstGeom>
          <a:noFill/>
          <a:ln w="38100" cap="flat" cmpd="sng" algn="ctr">
            <a:noFill/>
            <a:prstDash val="solid"/>
          </a:ln>
          <a:effectLst/>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1E4191"/>
                </a:solidFill>
                <a:effectLst/>
                <a:uLnTx/>
                <a:uFillTx/>
                <a:latin typeface="GE Inspira Pitch"/>
                <a:ea typeface="+mn-ea"/>
                <a:cs typeface="+mn-cs"/>
              </a:rPr>
              <a:t>RIS/CVIS/LIS</a:t>
            </a:r>
          </a:p>
        </p:txBody>
      </p:sp>
      <p:sp>
        <p:nvSpPr>
          <p:cNvPr id="11" name="TextBox 79">
            <a:extLst>
              <a:ext uri="{FF2B5EF4-FFF2-40B4-BE49-F238E27FC236}">
                <a16:creationId xmlns:a16="http://schemas.microsoft.com/office/drawing/2014/main" id="{103DFC76-0496-46AE-C3D4-F37C2B93C870}"/>
              </a:ext>
            </a:extLst>
          </p:cNvPr>
          <p:cNvSpPr txBox="1">
            <a:spLocks noChangeArrowheads="1"/>
          </p:cNvSpPr>
          <p:nvPr/>
        </p:nvSpPr>
        <p:spPr bwMode="auto">
          <a:xfrm>
            <a:off x="1767841" y="1341637"/>
            <a:ext cx="53062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1E4191"/>
                </a:solidFill>
                <a:effectLst/>
                <a:uLnTx/>
                <a:uFillTx/>
                <a:latin typeface="GE Inspira Pitch" pitchFamily="34" charset="0"/>
                <a:ea typeface="ＭＳ Ｐゴシック" pitchFamily="34" charset="-128"/>
                <a:cs typeface="Arial" pitchFamily="34" charset="0"/>
              </a:rPr>
              <a:t>1. Multiple sites/facilities create patient images &amp; documents</a:t>
            </a:r>
          </a:p>
        </p:txBody>
      </p:sp>
      <p:sp>
        <p:nvSpPr>
          <p:cNvPr id="12" name="TextBox 92">
            <a:extLst>
              <a:ext uri="{FF2B5EF4-FFF2-40B4-BE49-F238E27FC236}">
                <a16:creationId xmlns:a16="http://schemas.microsoft.com/office/drawing/2014/main" id="{FD8DBD96-20C8-4412-1F59-F4F5D1CC7C5F}"/>
              </a:ext>
            </a:extLst>
          </p:cNvPr>
          <p:cNvSpPr txBox="1">
            <a:spLocks noChangeArrowheads="1"/>
          </p:cNvSpPr>
          <p:nvPr/>
        </p:nvSpPr>
        <p:spPr bwMode="auto">
          <a:xfrm>
            <a:off x="7298644" y="1225111"/>
            <a:ext cx="3086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1E4191"/>
                </a:solidFill>
                <a:effectLst/>
                <a:uLnTx/>
                <a:uFillTx/>
                <a:latin typeface="GE Inspira Pitch" pitchFamily="34" charset="0"/>
                <a:ea typeface="ＭＳ Ｐゴシック" pitchFamily="34" charset="-128"/>
                <a:cs typeface="Arial" pitchFamily="34" charset="0"/>
              </a:rPr>
              <a:t>3. Query registry and view content</a:t>
            </a:r>
          </a:p>
        </p:txBody>
      </p:sp>
      <p:sp>
        <p:nvSpPr>
          <p:cNvPr id="13" name="Oval 40">
            <a:extLst>
              <a:ext uri="{FF2B5EF4-FFF2-40B4-BE49-F238E27FC236}">
                <a16:creationId xmlns:a16="http://schemas.microsoft.com/office/drawing/2014/main" id="{AB79C2CD-FD9D-4514-C40A-DC21E4A4C6C6}"/>
              </a:ext>
            </a:extLst>
          </p:cNvPr>
          <p:cNvSpPr>
            <a:spLocks noChangeArrowheads="1"/>
          </p:cNvSpPr>
          <p:nvPr/>
        </p:nvSpPr>
        <p:spPr bwMode="auto">
          <a:xfrm>
            <a:off x="1836785" y="3504039"/>
            <a:ext cx="2376984" cy="457200"/>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120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14" name="Oval 41">
            <a:extLst>
              <a:ext uri="{FF2B5EF4-FFF2-40B4-BE49-F238E27FC236}">
                <a16:creationId xmlns:a16="http://schemas.microsoft.com/office/drawing/2014/main" id="{81DE1229-DBF9-B523-B31A-DEE9ABAD5BCA}"/>
              </a:ext>
            </a:extLst>
          </p:cNvPr>
          <p:cNvSpPr/>
          <p:nvPr/>
        </p:nvSpPr>
        <p:spPr bwMode="auto">
          <a:xfrm>
            <a:off x="1923226" y="3550072"/>
            <a:ext cx="2276381" cy="382268"/>
          </a:xfrm>
          <a:prstGeom prst="roundRect">
            <a:avLst/>
          </a:prstGeom>
          <a:noFill/>
          <a:ln w="38100" cap="flat" cmpd="sng" algn="ctr">
            <a:noFill/>
            <a:prstDash val="solid"/>
          </a:ln>
          <a:effectLst/>
        </p:spPr>
        <p:txBody>
          <a:bodyPr t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Clinical Gateway (HL7)</a:t>
            </a:r>
          </a:p>
        </p:txBody>
      </p:sp>
      <p:sp>
        <p:nvSpPr>
          <p:cNvPr id="15" name="Rounded Rectangle 91">
            <a:extLst>
              <a:ext uri="{FF2B5EF4-FFF2-40B4-BE49-F238E27FC236}">
                <a16:creationId xmlns:a16="http://schemas.microsoft.com/office/drawing/2014/main" id="{33FD3E1A-6AB5-3C43-3B30-D88BF012EE8B}"/>
              </a:ext>
            </a:extLst>
          </p:cNvPr>
          <p:cNvSpPr/>
          <p:nvPr/>
        </p:nvSpPr>
        <p:spPr>
          <a:xfrm>
            <a:off x="1974087" y="1660649"/>
            <a:ext cx="4905099" cy="435148"/>
          </a:xfrm>
          <a:prstGeom prst="roundRect">
            <a:avLst>
              <a:gd name="adj" fmla="val 10061"/>
            </a:avLst>
          </a:prstGeom>
          <a:noFill/>
          <a:ln w="25400" cap="flat" cmpd="sng" algn="ctr">
            <a:solidFill>
              <a:srgbClr val="1E4191"/>
            </a:solidFill>
            <a:prstDash val="solid"/>
          </a:ln>
          <a:effectLst>
            <a:outerShdw blurRad="63500" dist="25400" dir="2700000" algn="tl" rotWithShape="0">
              <a:srgbClr val="000000">
                <a:alpha val="35000"/>
              </a:srgb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GE Inspira Pitch"/>
              <a:ea typeface="+mn-ea"/>
              <a:cs typeface="+mn-cs"/>
            </a:endParaRPr>
          </a:p>
        </p:txBody>
      </p:sp>
      <p:sp>
        <p:nvSpPr>
          <p:cNvPr id="16" name="TextBox 15">
            <a:extLst>
              <a:ext uri="{FF2B5EF4-FFF2-40B4-BE49-F238E27FC236}">
                <a16:creationId xmlns:a16="http://schemas.microsoft.com/office/drawing/2014/main" id="{C349B48C-FDA4-62BF-6B8B-99C888A40233}"/>
              </a:ext>
            </a:extLst>
          </p:cNvPr>
          <p:cNvSpPr txBox="1"/>
          <p:nvPr/>
        </p:nvSpPr>
        <p:spPr>
          <a:xfrm>
            <a:off x="2152279" y="1776096"/>
            <a:ext cx="456535"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1</a:t>
            </a:r>
          </a:p>
        </p:txBody>
      </p:sp>
      <p:sp>
        <p:nvSpPr>
          <p:cNvPr id="17" name="TextBox 16">
            <a:extLst>
              <a:ext uri="{FF2B5EF4-FFF2-40B4-BE49-F238E27FC236}">
                <a16:creationId xmlns:a16="http://schemas.microsoft.com/office/drawing/2014/main" id="{2DE81DA9-E0F4-5552-CEF2-92E6BAA9BCA5}"/>
              </a:ext>
            </a:extLst>
          </p:cNvPr>
          <p:cNvSpPr txBox="1"/>
          <p:nvPr/>
        </p:nvSpPr>
        <p:spPr>
          <a:xfrm>
            <a:off x="3093381" y="1776096"/>
            <a:ext cx="456535"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2</a:t>
            </a:r>
          </a:p>
        </p:txBody>
      </p:sp>
      <p:sp>
        <p:nvSpPr>
          <p:cNvPr id="18" name="TextBox 17">
            <a:extLst>
              <a:ext uri="{FF2B5EF4-FFF2-40B4-BE49-F238E27FC236}">
                <a16:creationId xmlns:a16="http://schemas.microsoft.com/office/drawing/2014/main" id="{AE5D0055-DF5B-61BB-1D45-C04F4ABFDC68}"/>
              </a:ext>
            </a:extLst>
          </p:cNvPr>
          <p:cNvSpPr txBox="1"/>
          <p:nvPr/>
        </p:nvSpPr>
        <p:spPr>
          <a:xfrm>
            <a:off x="4048795" y="1776096"/>
            <a:ext cx="456535"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3</a:t>
            </a:r>
          </a:p>
        </p:txBody>
      </p:sp>
      <p:sp>
        <p:nvSpPr>
          <p:cNvPr id="19" name="TextBox 18">
            <a:extLst>
              <a:ext uri="{FF2B5EF4-FFF2-40B4-BE49-F238E27FC236}">
                <a16:creationId xmlns:a16="http://schemas.microsoft.com/office/drawing/2014/main" id="{80647433-8F21-D1F3-AB43-E9E90B9D467D}"/>
              </a:ext>
            </a:extLst>
          </p:cNvPr>
          <p:cNvSpPr txBox="1"/>
          <p:nvPr/>
        </p:nvSpPr>
        <p:spPr>
          <a:xfrm>
            <a:off x="5156792" y="1776096"/>
            <a:ext cx="1174681"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4…………</a:t>
            </a:r>
          </a:p>
        </p:txBody>
      </p:sp>
      <p:sp>
        <p:nvSpPr>
          <p:cNvPr id="20" name="TextBox 19">
            <a:extLst>
              <a:ext uri="{FF2B5EF4-FFF2-40B4-BE49-F238E27FC236}">
                <a16:creationId xmlns:a16="http://schemas.microsoft.com/office/drawing/2014/main" id="{C3E7B0F7-3CC2-7F2D-4B35-8F8FD95F5ABF}"/>
              </a:ext>
            </a:extLst>
          </p:cNvPr>
          <p:cNvSpPr txBox="1"/>
          <p:nvPr/>
        </p:nvSpPr>
        <p:spPr>
          <a:xfrm>
            <a:off x="6064254" y="1776096"/>
            <a:ext cx="456535" cy="215444"/>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E4191"/>
                </a:solidFill>
                <a:effectLst/>
                <a:uLnTx/>
                <a:uFillTx/>
                <a:latin typeface="GE Inspira Pitch" pitchFamily="34" charset="0"/>
                <a:ea typeface="+mn-ea"/>
                <a:cs typeface="+mn-cs"/>
              </a:rPr>
              <a:t>Site n</a:t>
            </a:r>
          </a:p>
        </p:txBody>
      </p:sp>
      <p:grpSp>
        <p:nvGrpSpPr>
          <p:cNvPr id="21" name="Group 20">
            <a:extLst>
              <a:ext uri="{FF2B5EF4-FFF2-40B4-BE49-F238E27FC236}">
                <a16:creationId xmlns:a16="http://schemas.microsoft.com/office/drawing/2014/main" id="{7C438B06-AC61-95AA-5FA0-1370350F1724}"/>
              </a:ext>
            </a:extLst>
          </p:cNvPr>
          <p:cNvGrpSpPr/>
          <p:nvPr/>
        </p:nvGrpSpPr>
        <p:grpSpPr>
          <a:xfrm>
            <a:off x="8340474" y="3931289"/>
            <a:ext cx="916138" cy="419803"/>
            <a:chOff x="6781153" y="3706747"/>
            <a:chExt cx="1914713" cy="349250"/>
          </a:xfrm>
        </p:grpSpPr>
        <p:sp>
          <p:nvSpPr>
            <p:cNvPr id="22" name="Oval 40">
              <a:extLst>
                <a:ext uri="{FF2B5EF4-FFF2-40B4-BE49-F238E27FC236}">
                  <a16:creationId xmlns:a16="http://schemas.microsoft.com/office/drawing/2014/main" id="{436CA3D5-D4F2-C855-789E-A496D52791A8}"/>
                </a:ext>
              </a:extLst>
            </p:cNvPr>
            <p:cNvSpPr>
              <a:spLocks noChangeArrowheads="1"/>
            </p:cNvSpPr>
            <p:nvPr/>
          </p:nvSpPr>
          <p:spPr bwMode="auto">
            <a:xfrm>
              <a:off x="6782929" y="3706747"/>
              <a:ext cx="1912937" cy="349250"/>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23" name="Oval 41">
              <a:extLst>
                <a:ext uri="{FF2B5EF4-FFF2-40B4-BE49-F238E27FC236}">
                  <a16:creationId xmlns:a16="http://schemas.microsoft.com/office/drawing/2014/main" id="{B06EAB49-BD74-EB13-9020-178326F7D356}"/>
                </a:ext>
              </a:extLst>
            </p:cNvPr>
            <p:cNvSpPr/>
            <p:nvPr/>
          </p:nvSpPr>
          <p:spPr bwMode="auto">
            <a:xfrm>
              <a:off x="6781153" y="3746012"/>
              <a:ext cx="1831975" cy="254000"/>
            </a:xfrm>
            <a:prstGeom prst="roundRect">
              <a:avLst/>
            </a:prstGeom>
            <a:noFill/>
            <a:ln w="381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1E4191"/>
                  </a:solidFill>
                  <a:effectLst/>
                  <a:uLnTx/>
                  <a:uFillTx/>
                  <a:latin typeface="GE Inspira Pitch"/>
                  <a:ea typeface="+mn-ea"/>
                  <a:cs typeface="+mn-cs"/>
                </a:rPr>
                <a:t>EMPI</a:t>
              </a:r>
            </a:p>
          </p:txBody>
        </p:sp>
      </p:grpSp>
      <p:sp>
        <p:nvSpPr>
          <p:cNvPr id="24" name="TextBox 86">
            <a:extLst>
              <a:ext uri="{FF2B5EF4-FFF2-40B4-BE49-F238E27FC236}">
                <a16:creationId xmlns:a16="http://schemas.microsoft.com/office/drawing/2014/main" id="{F394E5E1-2D18-835D-4FF6-F75F710FEC65}"/>
              </a:ext>
            </a:extLst>
          </p:cNvPr>
          <p:cNvSpPr txBox="1">
            <a:spLocks noChangeArrowheads="1"/>
          </p:cNvSpPr>
          <p:nvPr/>
        </p:nvSpPr>
        <p:spPr bwMode="auto">
          <a:xfrm>
            <a:off x="1296023" y="5366615"/>
            <a:ext cx="47521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1E4191"/>
                </a:solidFill>
                <a:effectLst/>
                <a:uLnTx/>
                <a:uFillTx/>
                <a:latin typeface="GE Inspira Pitch" pitchFamily="34" charset="0"/>
                <a:ea typeface="ＭＳ Ｐゴシック" pitchFamily="34" charset="-128"/>
                <a:cs typeface="Arial" pitchFamily="34" charset="0"/>
              </a:rPr>
              <a:t>Report is registered into XDS Repository &amp; Registry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1E4191"/>
                </a:solidFill>
                <a:effectLst/>
                <a:uLnTx/>
                <a:uFillTx/>
                <a:latin typeface="GE Inspira Pitch" pitchFamily="34" charset="0"/>
                <a:ea typeface="ＭＳ Ｐゴシック" pitchFamily="34" charset="-128"/>
                <a:cs typeface="Arial" pitchFamily="34" charset="0"/>
              </a:rPr>
              <a:t> </a:t>
            </a:r>
          </a:p>
        </p:txBody>
      </p:sp>
      <p:cxnSp>
        <p:nvCxnSpPr>
          <p:cNvPr id="25" name="Shape 88">
            <a:extLst>
              <a:ext uri="{FF2B5EF4-FFF2-40B4-BE49-F238E27FC236}">
                <a16:creationId xmlns:a16="http://schemas.microsoft.com/office/drawing/2014/main" id="{DE8CAAC1-6241-6FFF-A1CD-CEF3FA9FF106}"/>
              </a:ext>
            </a:extLst>
          </p:cNvPr>
          <p:cNvCxnSpPr>
            <a:cxnSpLocks noChangeShapeType="1"/>
            <a:stCxn id="7" idx="3"/>
            <a:endCxn id="22" idx="2"/>
          </p:cNvCxnSpPr>
          <p:nvPr/>
        </p:nvCxnSpPr>
        <p:spPr bwMode="auto">
          <a:xfrm flipV="1">
            <a:off x="4726875" y="4351092"/>
            <a:ext cx="4072093" cy="717672"/>
          </a:xfrm>
          <a:prstGeom prst="bentConnector2">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grpSp>
        <p:nvGrpSpPr>
          <p:cNvPr id="26" name="Group 25">
            <a:extLst>
              <a:ext uri="{FF2B5EF4-FFF2-40B4-BE49-F238E27FC236}">
                <a16:creationId xmlns:a16="http://schemas.microsoft.com/office/drawing/2014/main" id="{0DE2CA82-281B-59C2-5912-5ACBA3E7CA5D}"/>
              </a:ext>
            </a:extLst>
          </p:cNvPr>
          <p:cNvGrpSpPr/>
          <p:nvPr/>
        </p:nvGrpSpPr>
        <p:grpSpPr>
          <a:xfrm>
            <a:off x="7379183" y="2520636"/>
            <a:ext cx="1543050" cy="350837"/>
            <a:chOff x="6000918" y="2457887"/>
            <a:chExt cx="1543050" cy="350837"/>
          </a:xfrm>
        </p:grpSpPr>
        <p:sp>
          <p:nvSpPr>
            <p:cNvPr id="27" name="Oval 40">
              <a:extLst>
                <a:ext uri="{FF2B5EF4-FFF2-40B4-BE49-F238E27FC236}">
                  <a16:creationId xmlns:a16="http://schemas.microsoft.com/office/drawing/2014/main" id="{C7D27893-BF1B-CBEC-BBF7-3F99A7880E7D}"/>
                </a:ext>
              </a:extLst>
            </p:cNvPr>
            <p:cNvSpPr>
              <a:spLocks noChangeArrowheads="1"/>
            </p:cNvSpPr>
            <p:nvPr/>
          </p:nvSpPr>
          <p:spPr bwMode="auto">
            <a:xfrm>
              <a:off x="6000918" y="2457887"/>
              <a:ext cx="1543050" cy="350837"/>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28" name="Oval 41">
              <a:extLst>
                <a:ext uri="{FF2B5EF4-FFF2-40B4-BE49-F238E27FC236}">
                  <a16:creationId xmlns:a16="http://schemas.microsoft.com/office/drawing/2014/main" id="{87606D60-CCF6-719A-28D6-C018648375E8}"/>
                </a:ext>
              </a:extLst>
            </p:cNvPr>
            <p:cNvSpPr/>
            <p:nvPr/>
          </p:nvSpPr>
          <p:spPr bwMode="auto">
            <a:xfrm>
              <a:off x="6033462" y="2505512"/>
              <a:ext cx="1477962" cy="255587"/>
            </a:xfrm>
            <a:prstGeom prst="roundRect">
              <a:avLst/>
            </a:prstGeom>
            <a:noFill/>
            <a:ln w="38100" cap="flat" cmpd="sng" algn="ctr">
              <a:noFill/>
              <a:prstDash val="solid"/>
            </a:ln>
            <a:effectLst/>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XDS Consumer</a:t>
              </a:r>
            </a:p>
          </p:txBody>
        </p:sp>
      </p:grpSp>
      <p:grpSp>
        <p:nvGrpSpPr>
          <p:cNvPr id="29" name="Group 28">
            <a:extLst>
              <a:ext uri="{FF2B5EF4-FFF2-40B4-BE49-F238E27FC236}">
                <a16:creationId xmlns:a16="http://schemas.microsoft.com/office/drawing/2014/main" id="{6EB08FB1-D75A-2F44-E0C5-383ED7385303}"/>
              </a:ext>
            </a:extLst>
          </p:cNvPr>
          <p:cNvGrpSpPr/>
          <p:nvPr/>
        </p:nvGrpSpPr>
        <p:grpSpPr>
          <a:xfrm>
            <a:off x="7018399" y="3931464"/>
            <a:ext cx="1111087" cy="432651"/>
            <a:chOff x="6730353" y="3698387"/>
            <a:chExt cx="1912938" cy="349250"/>
          </a:xfrm>
        </p:grpSpPr>
        <p:sp>
          <p:nvSpPr>
            <p:cNvPr id="30" name="Oval 40">
              <a:extLst>
                <a:ext uri="{FF2B5EF4-FFF2-40B4-BE49-F238E27FC236}">
                  <a16:creationId xmlns:a16="http://schemas.microsoft.com/office/drawing/2014/main" id="{292C09B4-65D7-E5A1-85A6-72249F84F96F}"/>
                </a:ext>
              </a:extLst>
            </p:cNvPr>
            <p:cNvSpPr>
              <a:spLocks noChangeArrowheads="1"/>
            </p:cNvSpPr>
            <p:nvPr/>
          </p:nvSpPr>
          <p:spPr bwMode="auto">
            <a:xfrm>
              <a:off x="6730353" y="3698387"/>
              <a:ext cx="1912938" cy="349250"/>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31" name="Oval 41">
              <a:extLst>
                <a:ext uri="{FF2B5EF4-FFF2-40B4-BE49-F238E27FC236}">
                  <a16:creationId xmlns:a16="http://schemas.microsoft.com/office/drawing/2014/main" id="{F114963F-C232-5EB1-4D5B-E03C7989772A}"/>
                </a:ext>
              </a:extLst>
            </p:cNvPr>
            <p:cNvSpPr/>
            <p:nvPr/>
          </p:nvSpPr>
          <p:spPr bwMode="auto">
            <a:xfrm>
              <a:off x="6781153" y="3746012"/>
              <a:ext cx="1831975" cy="254000"/>
            </a:xfrm>
            <a:prstGeom prst="roundRect">
              <a:avLst/>
            </a:prstGeom>
            <a:noFill/>
            <a:ln w="381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XDS Registry</a:t>
              </a:r>
            </a:p>
          </p:txBody>
        </p:sp>
      </p:grpSp>
      <p:cxnSp>
        <p:nvCxnSpPr>
          <p:cNvPr id="32" name="Shape 88">
            <a:extLst>
              <a:ext uri="{FF2B5EF4-FFF2-40B4-BE49-F238E27FC236}">
                <a16:creationId xmlns:a16="http://schemas.microsoft.com/office/drawing/2014/main" id="{D0DC61F9-189E-22DE-F455-EC7E625C2D14}"/>
              </a:ext>
            </a:extLst>
          </p:cNvPr>
          <p:cNvCxnSpPr>
            <a:cxnSpLocks noChangeShapeType="1"/>
            <a:stCxn id="7" idx="3"/>
            <a:endCxn id="30" idx="2"/>
          </p:cNvCxnSpPr>
          <p:nvPr/>
        </p:nvCxnSpPr>
        <p:spPr bwMode="auto">
          <a:xfrm flipV="1">
            <a:off x="4726875" y="4364115"/>
            <a:ext cx="2847068" cy="704649"/>
          </a:xfrm>
          <a:prstGeom prst="bentConnector2">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grpSp>
        <p:nvGrpSpPr>
          <p:cNvPr id="33" name="Group 32">
            <a:extLst>
              <a:ext uri="{FF2B5EF4-FFF2-40B4-BE49-F238E27FC236}">
                <a16:creationId xmlns:a16="http://schemas.microsoft.com/office/drawing/2014/main" id="{FB3BA77B-5296-6F24-8408-A22453B9A4AC}"/>
              </a:ext>
            </a:extLst>
          </p:cNvPr>
          <p:cNvGrpSpPr/>
          <p:nvPr/>
        </p:nvGrpSpPr>
        <p:grpSpPr>
          <a:xfrm>
            <a:off x="9083598" y="2532403"/>
            <a:ext cx="1543050" cy="350837"/>
            <a:chOff x="6000918" y="2457887"/>
            <a:chExt cx="1543050" cy="350837"/>
          </a:xfrm>
        </p:grpSpPr>
        <p:sp>
          <p:nvSpPr>
            <p:cNvPr id="34" name="Oval 40">
              <a:extLst>
                <a:ext uri="{FF2B5EF4-FFF2-40B4-BE49-F238E27FC236}">
                  <a16:creationId xmlns:a16="http://schemas.microsoft.com/office/drawing/2014/main" id="{A1223A3D-4FDD-CC21-4104-F361D974E4DB}"/>
                </a:ext>
              </a:extLst>
            </p:cNvPr>
            <p:cNvSpPr>
              <a:spLocks noChangeArrowheads="1"/>
            </p:cNvSpPr>
            <p:nvPr/>
          </p:nvSpPr>
          <p:spPr bwMode="auto">
            <a:xfrm>
              <a:off x="6000918" y="2457887"/>
              <a:ext cx="1543050" cy="350837"/>
            </a:xfrm>
            <a:prstGeom prst="roundRect">
              <a:avLst>
                <a:gd name="adj" fmla="val 16667"/>
              </a:avLst>
            </a:prstGeom>
            <a:noFill/>
            <a:ln w="25400" algn="ctr">
              <a:solidFill>
                <a:srgbClr val="00AA50"/>
              </a:solidFill>
              <a:round/>
              <a:headEnd/>
              <a:tailEnd/>
            </a:ln>
            <a:effectLst>
              <a:outerShdw blurRad="50800" dist="25400" dir="2700000" algn="tl" rotWithShape="0">
                <a:srgbClr val="000000">
                  <a:alpha val="35000"/>
                </a:srgbClr>
              </a:outerShdw>
            </a:effectLst>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600" b="0" i="0" u="none" strike="noStrike" kern="0" cap="none" spc="0" normalizeH="0" baseline="0" noProof="0">
                <a:ln>
                  <a:noFill/>
                </a:ln>
                <a:solidFill>
                  <a:srgbClr val="1E4191"/>
                </a:solidFill>
                <a:effectLst/>
                <a:uLnTx/>
                <a:uFillTx/>
                <a:latin typeface="GE Inspira Pitch" pitchFamily="34" charset="0"/>
                <a:ea typeface="ＭＳ Ｐゴシック" pitchFamily="34" charset="-128"/>
                <a:cs typeface="+mn-cs"/>
              </a:endParaRPr>
            </a:p>
          </p:txBody>
        </p:sp>
        <p:sp>
          <p:nvSpPr>
            <p:cNvPr id="35" name="Oval 41">
              <a:extLst>
                <a:ext uri="{FF2B5EF4-FFF2-40B4-BE49-F238E27FC236}">
                  <a16:creationId xmlns:a16="http://schemas.microsoft.com/office/drawing/2014/main" id="{B0C17930-4039-30C0-43FA-3F1C5B637487}"/>
                </a:ext>
              </a:extLst>
            </p:cNvPr>
            <p:cNvSpPr/>
            <p:nvPr/>
          </p:nvSpPr>
          <p:spPr bwMode="auto">
            <a:xfrm>
              <a:off x="6033462" y="2505512"/>
              <a:ext cx="1477962" cy="255587"/>
            </a:xfrm>
            <a:prstGeom prst="roundRect">
              <a:avLst/>
            </a:prstGeom>
            <a:noFill/>
            <a:ln w="38100" cap="flat" cmpd="sng" algn="ctr">
              <a:noFill/>
              <a:prstDash val="solid"/>
            </a:ln>
            <a:effectLst/>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AA50"/>
                  </a:solidFill>
                  <a:effectLst/>
                  <a:uLnTx/>
                  <a:uFillTx/>
                  <a:latin typeface="GE Inspira Pitch"/>
                  <a:ea typeface="+mn-ea"/>
                  <a:cs typeface="+mn-cs"/>
                </a:rPr>
                <a:t>DICOM viewer</a:t>
              </a:r>
            </a:p>
          </p:txBody>
        </p:sp>
      </p:grpSp>
      <p:pic>
        <p:nvPicPr>
          <p:cNvPr id="36" name="Picture 22" descr="D:\docs\Docs\PACS Product\Centricity 2.1 Web\Features\CUI Image Review.bmp">
            <a:extLst>
              <a:ext uri="{FF2B5EF4-FFF2-40B4-BE49-F238E27FC236}">
                <a16:creationId xmlns:a16="http://schemas.microsoft.com/office/drawing/2014/main" id="{2FD127C8-22ED-1698-9FE0-2A673EA47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8395" y="1637951"/>
            <a:ext cx="1007677" cy="756251"/>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a:extLst>
              <a:ext uri="{FF2B5EF4-FFF2-40B4-BE49-F238E27FC236}">
                <a16:creationId xmlns:a16="http://schemas.microsoft.com/office/drawing/2014/main" id="{6A2EBA76-F770-6F39-D300-FDF281F9AE6C}"/>
              </a:ext>
            </a:extLst>
          </p:cNvPr>
          <p:cNvCxnSpPr>
            <a:endCxn id="36" idx="1"/>
          </p:cNvCxnSpPr>
          <p:nvPr/>
        </p:nvCxnSpPr>
        <p:spPr>
          <a:xfrm flipV="1">
            <a:off x="8842416" y="2016076"/>
            <a:ext cx="465979" cy="2320"/>
          </a:xfrm>
          <a:prstGeom prst="straightConnector1">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cxnSp>
        <p:nvCxnSpPr>
          <p:cNvPr id="38" name="Elbow Connector 129">
            <a:extLst>
              <a:ext uri="{FF2B5EF4-FFF2-40B4-BE49-F238E27FC236}">
                <a16:creationId xmlns:a16="http://schemas.microsoft.com/office/drawing/2014/main" id="{95C6B676-4B73-AA66-F992-6B3E123BC813}"/>
              </a:ext>
            </a:extLst>
          </p:cNvPr>
          <p:cNvCxnSpPr>
            <a:cxnSpLocks/>
          </p:cNvCxnSpPr>
          <p:nvPr/>
        </p:nvCxnSpPr>
        <p:spPr>
          <a:xfrm flipV="1">
            <a:off x="4742215" y="2956558"/>
            <a:ext cx="5231518" cy="2178611"/>
          </a:xfrm>
          <a:prstGeom prst="bentConnector3">
            <a:avLst>
              <a:gd name="adj1" fmla="val 100008"/>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cxnSp>
        <p:nvCxnSpPr>
          <p:cNvPr id="39" name="Shape 88">
            <a:extLst>
              <a:ext uri="{FF2B5EF4-FFF2-40B4-BE49-F238E27FC236}">
                <a16:creationId xmlns:a16="http://schemas.microsoft.com/office/drawing/2014/main" id="{D372DCA8-9FA1-458E-735B-5FCF6B12138A}"/>
              </a:ext>
            </a:extLst>
          </p:cNvPr>
          <p:cNvCxnSpPr>
            <a:cxnSpLocks noChangeShapeType="1"/>
            <a:stCxn id="30" idx="0"/>
            <a:endCxn id="27" idx="2"/>
          </p:cNvCxnSpPr>
          <p:nvPr/>
        </p:nvCxnSpPr>
        <p:spPr bwMode="auto">
          <a:xfrm rot="5400000" flipH="1" flipV="1">
            <a:off x="7332331" y="3113085"/>
            <a:ext cx="1059991" cy="576766"/>
          </a:xfrm>
          <a:prstGeom prst="bentConnector3">
            <a:avLst>
              <a:gd name="adj1" fmla="val 50000"/>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cxnSp>
        <p:nvCxnSpPr>
          <p:cNvPr id="40" name="Shape 88">
            <a:extLst>
              <a:ext uri="{FF2B5EF4-FFF2-40B4-BE49-F238E27FC236}">
                <a16:creationId xmlns:a16="http://schemas.microsoft.com/office/drawing/2014/main" id="{5028A88A-9F65-B7D8-4487-ED7939DBC52E}"/>
              </a:ext>
            </a:extLst>
          </p:cNvPr>
          <p:cNvCxnSpPr>
            <a:cxnSpLocks noChangeShapeType="1"/>
            <a:stCxn id="22" idx="0"/>
            <a:endCxn id="27" idx="2"/>
          </p:cNvCxnSpPr>
          <p:nvPr/>
        </p:nvCxnSpPr>
        <p:spPr bwMode="auto">
          <a:xfrm rot="16200000" flipV="1">
            <a:off x="7944930" y="3077250"/>
            <a:ext cx="1059816" cy="648260"/>
          </a:xfrm>
          <a:prstGeom prst="bentConnector3">
            <a:avLst>
              <a:gd name="adj1" fmla="val 50000"/>
            </a:avLst>
          </a:prstGeom>
          <a:noFill/>
          <a:ln w="28575" algn="ctr">
            <a:solidFill>
              <a:srgbClr val="1E4191"/>
            </a:solidFill>
            <a:round/>
            <a:headEnd/>
            <a:tailEnd type="triangle" w="med" len="med"/>
          </a:ln>
          <a:extLst>
            <a:ext uri="{909E8E84-426E-40DD-AFC4-6F175D3DCCD1}">
              <a14:hiddenFill xmlns:a14="http://schemas.microsoft.com/office/drawing/2010/main">
                <a:noFill/>
              </a14:hiddenFill>
            </a:ext>
          </a:extLst>
        </p:spPr>
      </p:cxnSp>
      <p:sp>
        <p:nvSpPr>
          <p:cNvPr id="41" name="Title 1">
            <a:extLst>
              <a:ext uri="{FF2B5EF4-FFF2-40B4-BE49-F238E27FC236}">
                <a16:creationId xmlns:a16="http://schemas.microsoft.com/office/drawing/2014/main" id="{9D995D46-F7A9-890B-7A4E-CDD87E11520F}"/>
              </a:ext>
            </a:extLst>
          </p:cNvPr>
          <p:cNvSpPr txBox="1">
            <a:spLocks/>
          </p:cNvSpPr>
          <p:nvPr/>
        </p:nvSpPr>
        <p:spPr bwMode="auto">
          <a:xfrm>
            <a:off x="104273" y="189196"/>
            <a:ext cx="11279717" cy="472840"/>
          </a:xfrm>
          <a:prstGeom prst="rect">
            <a:avLst/>
          </a:prstGeom>
        </p:spPr>
        <p:txBody>
          <a:bodyPr vert="horz" lIns="0" tIns="0" rIns="0" bIns="0" rtlCol="0" anchor="ctr" anchorCtr="0">
            <a:noAutofit/>
          </a:bodyPr>
          <a:lstStyle>
            <a:defPPr>
              <a:defRPr lang="en-US"/>
            </a:defPPr>
            <a:lvl1pPr algn="ctr">
              <a:lnSpc>
                <a:spcPct val="90000"/>
              </a:lnSpc>
              <a:spcBef>
                <a:spcPct val="0"/>
              </a:spcBef>
              <a:buNone/>
              <a:defRPr sz="3200">
                <a:solidFill>
                  <a:schemeClr val="accent4"/>
                </a:solidFill>
                <a:latin typeface="+mj-lt"/>
                <a:ea typeface="+mj-ea"/>
                <a:cs typeface="+mj-cs"/>
              </a:defRPr>
            </a:lvl1pPr>
          </a:lstStyle>
          <a:p>
            <a:r>
              <a:rPr lang="en-US" dirty="0"/>
              <a:t>Use Case – RIS/CVIS/LIS etc., publish report thru HL7 </a:t>
            </a:r>
          </a:p>
        </p:txBody>
      </p:sp>
      <p:cxnSp>
        <p:nvCxnSpPr>
          <p:cNvPr id="42" name="Straight Connector 41">
            <a:extLst>
              <a:ext uri="{FF2B5EF4-FFF2-40B4-BE49-F238E27FC236}">
                <a16:creationId xmlns:a16="http://schemas.microsoft.com/office/drawing/2014/main" id="{42A1D5AF-3226-7B99-9E81-2124CBBF022F}"/>
              </a:ext>
            </a:extLst>
          </p:cNvPr>
          <p:cNvCxnSpPr>
            <a:cxnSpLocks/>
          </p:cNvCxnSpPr>
          <p:nvPr/>
        </p:nvCxnSpPr>
        <p:spPr>
          <a:xfrm>
            <a:off x="2981615" y="3969022"/>
            <a:ext cx="0" cy="923529"/>
          </a:xfrm>
          <a:prstGeom prst="line">
            <a:avLst/>
          </a:prstGeom>
          <a:noFill/>
          <a:ln w="25400" cap="flat" cmpd="sng" algn="ctr">
            <a:solidFill>
              <a:srgbClr val="1E4191"/>
            </a:solidFill>
            <a:prstDash val="solid"/>
            <a:headEnd type="none"/>
            <a:tailEnd type="triangle"/>
          </a:ln>
          <a:effectLst/>
        </p:spPr>
      </p:cxnSp>
      <p:cxnSp>
        <p:nvCxnSpPr>
          <p:cNvPr id="43" name="Straight Connector 42">
            <a:extLst>
              <a:ext uri="{FF2B5EF4-FFF2-40B4-BE49-F238E27FC236}">
                <a16:creationId xmlns:a16="http://schemas.microsoft.com/office/drawing/2014/main" id="{3089AEB8-0258-409B-7B7D-F5F15EEBB42A}"/>
              </a:ext>
            </a:extLst>
          </p:cNvPr>
          <p:cNvCxnSpPr>
            <a:cxnSpLocks/>
          </p:cNvCxnSpPr>
          <p:nvPr/>
        </p:nvCxnSpPr>
        <p:spPr>
          <a:xfrm>
            <a:off x="2981615" y="3233300"/>
            <a:ext cx="0" cy="195700"/>
          </a:xfrm>
          <a:prstGeom prst="line">
            <a:avLst/>
          </a:prstGeom>
          <a:noFill/>
          <a:ln w="25400" cap="flat" cmpd="sng" algn="ctr">
            <a:solidFill>
              <a:srgbClr val="1E4191"/>
            </a:solidFill>
            <a:prstDash val="solid"/>
            <a:headEnd type="none"/>
            <a:tailEnd type="triangle"/>
          </a:ln>
          <a:effectLst/>
        </p:spPr>
      </p:cxnSp>
      <p:sp>
        <p:nvSpPr>
          <p:cNvPr id="44" name="AutoShape 2" descr="Product">
            <a:extLst>
              <a:ext uri="{FF2B5EF4-FFF2-40B4-BE49-F238E27FC236}">
                <a16:creationId xmlns:a16="http://schemas.microsoft.com/office/drawing/2014/main" id="{2ACF2049-CFEF-C3F5-6DD6-9B35E89E28D3}"/>
              </a:ext>
            </a:extLst>
          </p:cNvPr>
          <p:cNvSpPr>
            <a:spLocks noChangeAspect="1" noChangeArrowheads="1"/>
          </p:cNvSpPr>
          <p:nvPr/>
        </p:nvSpPr>
        <p:spPr bwMode="auto">
          <a:xfrm>
            <a:off x="5341555" y="2674555"/>
            <a:ext cx="906845" cy="9068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1E4191"/>
              </a:solidFill>
              <a:effectLst/>
              <a:uLnTx/>
              <a:uFillTx/>
              <a:latin typeface="GE Inspira Pitch"/>
              <a:ea typeface="+mn-ea"/>
              <a:cs typeface="+mn-cs"/>
            </a:endParaRPr>
          </a:p>
        </p:txBody>
      </p:sp>
      <p:pic>
        <p:nvPicPr>
          <p:cNvPr id="45" name="Picture 44">
            <a:extLst>
              <a:ext uri="{FF2B5EF4-FFF2-40B4-BE49-F238E27FC236}">
                <a16:creationId xmlns:a16="http://schemas.microsoft.com/office/drawing/2014/main" id="{2F91CEC3-0693-741C-D735-EC5B47546347}"/>
              </a:ext>
            </a:extLst>
          </p:cNvPr>
          <p:cNvPicPr>
            <a:picLocks noChangeAspect="1"/>
          </p:cNvPicPr>
          <p:nvPr/>
        </p:nvPicPr>
        <p:blipFill>
          <a:blip r:embed="rId3"/>
          <a:stretch>
            <a:fillRect/>
          </a:stretch>
        </p:blipFill>
        <p:spPr>
          <a:xfrm>
            <a:off x="315922" y="2300638"/>
            <a:ext cx="1079395" cy="1141667"/>
          </a:xfrm>
          <a:prstGeom prst="rect">
            <a:avLst/>
          </a:prstGeom>
        </p:spPr>
      </p:pic>
      <p:sp>
        <p:nvSpPr>
          <p:cNvPr id="46" name="TextBox 86">
            <a:extLst>
              <a:ext uri="{FF2B5EF4-FFF2-40B4-BE49-F238E27FC236}">
                <a16:creationId xmlns:a16="http://schemas.microsoft.com/office/drawing/2014/main" id="{17BC82DA-25ED-D567-B911-06942DC9BAD2}"/>
              </a:ext>
            </a:extLst>
          </p:cNvPr>
          <p:cNvSpPr txBox="1">
            <a:spLocks noChangeArrowheads="1"/>
          </p:cNvSpPr>
          <p:nvPr/>
        </p:nvSpPr>
        <p:spPr bwMode="auto">
          <a:xfrm>
            <a:off x="2409694" y="3218482"/>
            <a:ext cx="23325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1E4191"/>
                </a:solidFill>
                <a:effectLst/>
                <a:uLnTx/>
                <a:uFillTx/>
                <a:latin typeface="GE Inspira Pitch" pitchFamily="34" charset="0"/>
                <a:ea typeface="ＭＳ Ｐゴシック" pitchFamily="34" charset="-128"/>
                <a:cs typeface="Arial" pitchFamily="34" charset="0"/>
              </a:rPr>
              <a:t>HL7 ORU</a:t>
            </a:r>
          </a:p>
        </p:txBody>
      </p:sp>
      <p:sp>
        <p:nvSpPr>
          <p:cNvPr id="47" name="TextBox 86">
            <a:extLst>
              <a:ext uri="{FF2B5EF4-FFF2-40B4-BE49-F238E27FC236}">
                <a16:creationId xmlns:a16="http://schemas.microsoft.com/office/drawing/2014/main" id="{B5812137-9375-C302-A1D3-CE2BADDAEE50}"/>
              </a:ext>
            </a:extLst>
          </p:cNvPr>
          <p:cNvSpPr txBox="1">
            <a:spLocks noChangeArrowheads="1"/>
          </p:cNvSpPr>
          <p:nvPr/>
        </p:nvSpPr>
        <p:spPr bwMode="auto">
          <a:xfrm>
            <a:off x="2461539" y="4295899"/>
            <a:ext cx="23325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400" b="0" i="0" u="none" strike="noStrike" kern="1200" cap="none" spc="0" normalizeH="0" baseline="0" noProof="0" dirty="0">
                <a:ln>
                  <a:noFill/>
                </a:ln>
                <a:solidFill>
                  <a:srgbClr val="1E4191"/>
                </a:solidFill>
                <a:effectLst/>
                <a:uLnTx/>
                <a:uFillTx/>
                <a:latin typeface="GE Inspira Pitch" pitchFamily="34" charset="0"/>
                <a:ea typeface="ＭＳ Ｐゴシック" pitchFamily="34" charset="-128"/>
                <a:cs typeface="Arial" pitchFamily="34" charset="0"/>
              </a:rPr>
              <a:t>CDA</a:t>
            </a:r>
          </a:p>
        </p:txBody>
      </p:sp>
      <p:pic>
        <p:nvPicPr>
          <p:cNvPr id="48" name="Picture 47">
            <a:extLst>
              <a:ext uri="{FF2B5EF4-FFF2-40B4-BE49-F238E27FC236}">
                <a16:creationId xmlns:a16="http://schemas.microsoft.com/office/drawing/2014/main" id="{69468E43-58DF-ABF3-CBC6-7F6DCC9B1B00}"/>
              </a:ext>
            </a:extLst>
          </p:cNvPr>
          <p:cNvPicPr>
            <a:picLocks noChangeAspect="1"/>
          </p:cNvPicPr>
          <p:nvPr/>
        </p:nvPicPr>
        <p:blipFill>
          <a:blip r:embed="rId4"/>
          <a:stretch>
            <a:fillRect/>
          </a:stretch>
        </p:blipFill>
        <p:spPr>
          <a:xfrm>
            <a:off x="7361406" y="1678555"/>
            <a:ext cx="1480189" cy="715647"/>
          </a:xfrm>
          <a:prstGeom prst="rect">
            <a:avLst/>
          </a:prstGeom>
        </p:spPr>
      </p:pic>
      <p:pic>
        <p:nvPicPr>
          <p:cNvPr id="49" name="Picture 3">
            <a:extLst>
              <a:ext uri="{FF2B5EF4-FFF2-40B4-BE49-F238E27FC236}">
                <a16:creationId xmlns:a16="http://schemas.microsoft.com/office/drawing/2014/main" id="{D5CE4241-9622-C9E7-FE91-03B19ECC82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091513" y="5466640"/>
            <a:ext cx="1941245" cy="1238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141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8">
            <a:extLst>
              <a:ext uri="{FF2B5EF4-FFF2-40B4-BE49-F238E27FC236}">
                <a16:creationId xmlns:a16="http://schemas.microsoft.com/office/drawing/2014/main" id="{07C779BC-E870-8B90-4D50-ED5323C8E40F}"/>
              </a:ext>
            </a:extLst>
          </p:cNvPr>
          <p:cNvPicPr>
            <a:picLocks noChangeAspect="1"/>
          </p:cNvPicPr>
          <p:nvPr/>
        </p:nvPicPr>
        <p:blipFill rotWithShape="1">
          <a:blip r:embed="rId3">
            <a:extLst>
              <a:ext uri="{28A0092B-C50C-407E-A947-70E740481C1C}">
                <a14:useLocalDpi xmlns:a14="http://schemas.microsoft.com/office/drawing/2010/main" val="0"/>
              </a:ext>
            </a:extLst>
          </a:blip>
          <a:srcRect l="29" r="29"/>
          <a:stretch/>
        </p:blipFill>
        <p:spPr>
          <a:xfrm>
            <a:off x="299987" y="941832"/>
            <a:ext cx="5662613" cy="5200723"/>
          </a:xfrm>
          <a:prstGeom prst="roundRect">
            <a:avLst>
              <a:gd name="adj" fmla="val 3495"/>
            </a:avLst>
          </a:prstGeom>
        </p:spPr>
      </p:pic>
      <p:sp>
        <p:nvSpPr>
          <p:cNvPr id="2" name="Title 1">
            <a:extLst>
              <a:ext uri="{FF2B5EF4-FFF2-40B4-BE49-F238E27FC236}">
                <a16:creationId xmlns:a16="http://schemas.microsoft.com/office/drawing/2014/main" id="{977A7F8C-7C5E-4BC0-811B-BF8A9AC22EC6}"/>
              </a:ext>
            </a:extLst>
          </p:cNvPr>
          <p:cNvSpPr>
            <a:spLocks noGrp="1"/>
          </p:cNvSpPr>
          <p:nvPr>
            <p:ph type="title"/>
          </p:nvPr>
        </p:nvSpPr>
        <p:spPr>
          <a:xfrm>
            <a:off x="287768" y="206620"/>
            <a:ext cx="7823200" cy="757130"/>
          </a:xfrm>
        </p:spPr>
        <p:txBody>
          <a:bodyPr/>
          <a:lstStyle/>
          <a:p>
            <a:r>
              <a:rPr lang="en-US" dirty="0">
                <a:solidFill>
                  <a:schemeClr val="tx2"/>
                </a:solidFill>
              </a:rPr>
              <a:t>The challenge you face </a:t>
            </a:r>
          </a:p>
        </p:txBody>
      </p:sp>
      <p:sp>
        <p:nvSpPr>
          <p:cNvPr id="4" name="Slide Number Placeholder 3">
            <a:extLst>
              <a:ext uri="{FF2B5EF4-FFF2-40B4-BE49-F238E27FC236}">
                <a16:creationId xmlns:a16="http://schemas.microsoft.com/office/drawing/2014/main" id="{BE595F6A-45F9-431A-A4ED-9BD80017C9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C9110-F427-4586-9638-A5638F41FBCD}" type="slidenum">
              <a:rPr kumimoji="0" lang="en-US" sz="8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6" name="TextBox 5">
            <a:extLst>
              <a:ext uri="{FF2B5EF4-FFF2-40B4-BE49-F238E27FC236}">
                <a16:creationId xmlns:a16="http://schemas.microsoft.com/office/drawing/2014/main" id="{F6CE86EC-2F72-48D2-A3EB-9A6A3DD61E3A}"/>
              </a:ext>
            </a:extLst>
          </p:cNvPr>
          <p:cNvSpPr txBox="1"/>
          <p:nvPr/>
        </p:nvSpPr>
        <p:spPr>
          <a:xfrm>
            <a:off x="6578861" y="2336141"/>
            <a:ext cx="1462345"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ource Sans Pro"/>
                <a:ea typeface="+mn-ea"/>
                <a:cs typeface="+mn-cs"/>
              </a:rPr>
              <a:t>Anytime, anywhere access to the images</a:t>
            </a:r>
          </a:p>
        </p:txBody>
      </p:sp>
      <p:sp>
        <p:nvSpPr>
          <p:cNvPr id="7" name="TextBox 6">
            <a:extLst>
              <a:ext uri="{FF2B5EF4-FFF2-40B4-BE49-F238E27FC236}">
                <a16:creationId xmlns:a16="http://schemas.microsoft.com/office/drawing/2014/main" id="{5CC71E0E-F1D0-4EE7-AE6B-276822BC0CD4}"/>
              </a:ext>
            </a:extLst>
          </p:cNvPr>
          <p:cNvSpPr txBox="1"/>
          <p:nvPr/>
        </p:nvSpPr>
        <p:spPr>
          <a:xfrm>
            <a:off x="9415966" y="4780294"/>
            <a:ext cx="12190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ource Sans Pro"/>
                <a:ea typeface="+mn-ea"/>
                <a:cs typeface="+mn-cs"/>
              </a:rPr>
              <a:t>Increased productivity</a:t>
            </a:r>
          </a:p>
        </p:txBody>
      </p:sp>
      <p:sp>
        <p:nvSpPr>
          <p:cNvPr id="8" name="TextBox 7">
            <a:extLst>
              <a:ext uri="{FF2B5EF4-FFF2-40B4-BE49-F238E27FC236}">
                <a16:creationId xmlns:a16="http://schemas.microsoft.com/office/drawing/2014/main" id="{59C57142-DB5F-4151-83AA-2DF4E4F770D0}"/>
              </a:ext>
            </a:extLst>
          </p:cNvPr>
          <p:cNvSpPr txBox="1"/>
          <p:nvPr/>
        </p:nvSpPr>
        <p:spPr>
          <a:xfrm>
            <a:off x="9446167" y="5523194"/>
            <a:ext cx="12190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ource Sans Pro"/>
                <a:ea typeface="+mn-ea"/>
                <a:cs typeface="+mn-cs"/>
              </a:rPr>
              <a:t>Increased work efficiency</a:t>
            </a:r>
          </a:p>
        </p:txBody>
      </p:sp>
      <p:sp>
        <p:nvSpPr>
          <p:cNvPr id="9" name="TextBox 8">
            <a:extLst>
              <a:ext uri="{FF2B5EF4-FFF2-40B4-BE49-F238E27FC236}">
                <a16:creationId xmlns:a16="http://schemas.microsoft.com/office/drawing/2014/main" id="{4E92BE99-CA77-4DEE-9963-1A139C7E8054}"/>
              </a:ext>
            </a:extLst>
          </p:cNvPr>
          <p:cNvSpPr txBox="1"/>
          <p:nvPr/>
        </p:nvSpPr>
        <p:spPr>
          <a:xfrm>
            <a:off x="9415966" y="2339674"/>
            <a:ext cx="1462345" cy="64665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ource Sans Pro"/>
                <a:ea typeface="+mn-ea"/>
                <a:cs typeface="+mn-cs"/>
              </a:rPr>
              <a:t>AI seamlessly embedded into the workflow</a:t>
            </a:r>
          </a:p>
        </p:txBody>
      </p:sp>
      <p:sp>
        <p:nvSpPr>
          <p:cNvPr id="10" name="TextBox 9">
            <a:extLst>
              <a:ext uri="{FF2B5EF4-FFF2-40B4-BE49-F238E27FC236}">
                <a16:creationId xmlns:a16="http://schemas.microsoft.com/office/drawing/2014/main" id="{BA9DBEDF-07EF-4FC6-945B-02ECCA88655A}"/>
              </a:ext>
            </a:extLst>
          </p:cNvPr>
          <p:cNvSpPr txBox="1"/>
          <p:nvPr/>
        </p:nvSpPr>
        <p:spPr>
          <a:xfrm>
            <a:off x="9415966" y="3294488"/>
            <a:ext cx="12190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ource Sans Pro"/>
                <a:ea typeface="+mn-ea"/>
                <a:cs typeface="+mn-cs"/>
              </a:rPr>
              <a:t>Reduced turn around times</a:t>
            </a:r>
          </a:p>
        </p:txBody>
      </p:sp>
      <p:sp>
        <p:nvSpPr>
          <p:cNvPr id="11" name="TextBox 10">
            <a:extLst>
              <a:ext uri="{FF2B5EF4-FFF2-40B4-BE49-F238E27FC236}">
                <a16:creationId xmlns:a16="http://schemas.microsoft.com/office/drawing/2014/main" id="{90630011-0CB1-4196-9F34-F70947FE5F4A}"/>
              </a:ext>
            </a:extLst>
          </p:cNvPr>
          <p:cNvSpPr txBox="1"/>
          <p:nvPr/>
        </p:nvSpPr>
        <p:spPr>
          <a:xfrm>
            <a:off x="9415966" y="4033533"/>
            <a:ext cx="12190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ource Sans Pro"/>
                <a:ea typeface="+mn-ea"/>
                <a:cs typeface="+mn-cs"/>
              </a:rPr>
              <a:t>Lower cost of ownership</a:t>
            </a:r>
          </a:p>
        </p:txBody>
      </p:sp>
      <p:sp>
        <p:nvSpPr>
          <p:cNvPr id="12" name="TextBox 11">
            <a:extLst>
              <a:ext uri="{FF2B5EF4-FFF2-40B4-BE49-F238E27FC236}">
                <a16:creationId xmlns:a16="http://schemas.microsoft.com/office/drawing/2014/main" id="{01A6E930-AB60-47C8-A232-BAD476A3969D}"/>
              </a:ext>
            </a:extLst>
          </p:cNvPr>
          <p:cNvSpPr txBox="1"/>
          <p:nvPr/>
        </p:nvSpPr>
        <p:spPr>
          <a:xfrm>
            <a:off x="6578861" y="5523195"/>
            <a:ext cx="134050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ource Sans Pro"/>
                <a:ea typeface="+mn-ea"/>
                <a:cs typeface="+mn-cs"/>
              </a:rPr>
              <a:t>Comprehensive patient timeline</a:t>
            </a:r>
          </a:p>
        </p:txBody>
      </p:sp>
      <p:sp>
        <p:nvSpPr>
          <p:cNvPr id="13" name="TextBox 12">
            <a:extLst>
              <a:ext uri="{FF2B5EF4-FFF2-40B4-BE49-F238E27FC236}">
                <a16:creationId xmlns:a16="http://schemas.microsoft.com/office/drawing/2014/main" id="{6F129B3F-88D6-47A1-BC45-CAB7F550F25B}"/>
              </a:ext>
            </a:extLst>
          </p:cNvPr>
          <p:cNvSpPr txBox="1"/>
          <p:nvPr/>
        </p:nvSpPr>
        <p:spPr>
          <a:xfrm>
            <a:off x="6578861" y="3294488"/>
            <a:ext cx="12190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ource Sans Pro"/>
                <a:ea typeface="+mn-ea"/>
                <a:cs typeface="+mn-cs"/>
              </a:rPr>
              <a:t>Intelligent reporting</a:t>
            </a:r>
          </a:p>
        </p:txBody>
      </p:sp>
      <p:sp>
        <p:nvSpPr>
          <p:cNvPr id="37" name="TextBox 36">
            <a:extLst>
              <a:ext uri="{FF2B5EF4-FFF2-40B4-BE49-F238E27FC236}">
                <a16:creationId xmlns:a16="http://schemas.microsoft.com/office/drawing/2014/main" id="{9F2FAFDE-4379-4C85-89BA-82EB14B41068}"/>
              </a:ext>
            </a:extLst>
          </p:cNvPr>
          <p:cNvSpPr txBox="1"/>
          <p:nvPr/>
        </p:nvSpPr>
        <p:spPr>
          <a:xfrm>
            <a:off x="6578861" y="4780294"/>
            <a:ext cx="121903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ource Sans Pro"/>
                <a:ea typeface="+mn-ea"/>
                <a:cs typeface="+mn-cs"/>
              </a:rPr>
              <a:t>Less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ource Sans Pro"/>
                <a:ea typeface="+mn-ea"/>
                <a:cs typeface="+mn-cs"/>
              </a:rPr>
              <a:t>reporting time</a:t>
            </a:r>
          </a:p>
        </p:txBody>
      </p:sp>
      <p:sp>
        <p:nvSpPr>
          <p:cNvPr id="38" name="TextBox 37">
            <a:extLst>
              <a:ext uri="{FF2B5EF4-FFF2-40B4-BE49-F238E27FC236}">
                <a16:creationId xmlns:a16="http://schemas.microsoft.com/office/drawing/2014/main" id="{BC7A5D0E-2B52-49C3-87B2-2BD7CAAC494F}"/>
              </a:ext>
            </a:extLst>
          </p:cNvPr>
          <p:cNvSpPr txBox="1"/>
          <p:nvPr/>
        </p:nvSpPr>
        <p:spPr>
          <a:xfrm>
            <a:off x="6578861" y="4037391"/>
            <a:ext cx="1097213"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ource Sans Pro"/>
                <a:ea typeface="+mn-ea"/>
                <a:cs typeface="+mn-cs"/>
              </a:rPr>
              <a:t>Cloud deployments</a:t>
            </a:r>
          </a:p>
        </p:txBody>
      </p:sp>
      <p:pic>
        <p:nvPicPr>
          <p:cNvPr id="44" name="Graphic 43" descr="Checkbox Ticked outline">
            <a:extLst>
              <a:ext uri="{FF2B5EF4-FFF2-40B4-BE49-F238E27FC236}">
                <a16:creationId xmlns:a16="http://schemas.microsoft.com/office/drawing/2014/main" id="{F3BCB383-4448-9BC8-76CA-684C0FD131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1793" y="5372285"/>
            <a:ext cx="746256" cy="746256"/>
          </a:xfrm>
          <a:prstGeom prst="rect">
            <a:avLst/>
          </a:prstGeom>
        </p:spPr>
      </p:pic>
      <p:sp>
        <p:nvSpPr>
          <p:cNvPr id="3" name="TextBox 2">
            <a:extLst>
              <a:ext uri="{FF2B5EF4-FFF2-40B4-BE49-F238E27FC236}">
                <a16:creationId xmlns:a16="http://schemas.microsoft.com/office/drawing/2014/main" id="{F945001D-8F2A-EE86-81AC-09C2751F536C}"/>
              </a:ext>
            </a:extLst>
          </p:cNvPr>
          <p:cNvSpPr txBox="1"/>
          <p:nvPr/>
        </p:nvSpPr>
        <p:spPr>
          <a:xfrm>
            <a:off x="6383618" y="6522124"/>
            <a:ext cx="472886"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Source Sans Pro"/>
                <a:ea typeface="+mn-ea"/>
                <a:cs typeface="+mn-cs"/>
              </a:rPr>
              <a:t>JB23468XX</a:t>
            </a:r>
            <a:endParaRPr kumimoji="0" lang="en-US" sz="800" b="0" i="0" u="none" strike="noStrike" kern="1200" cap="none" spc="0" normalizeH="0" baseline="0" noProof="0" dirty="0">
              <a:ln>
                <a:noFill/>
              </a:ln>
              <a:effectLst/>
              <a:uLnTx/>
              <a:uFillTx/>
              <a:latin typeface="Source Sans Pro"/>
              <a:ea typeface="+mn-ea"/>
              <a:cs typeface="+mn-cs"/>
            </a:endParaRPr>
          </a:p>
        </p:txBody>
      </p:sp>
      <p:sp>
        <p:nvSpPr>
          <p:cNvPr id="29" name="TextBox 28">
            <a:extLst>
              <a:ext uri="{FF2B5EF4-FFF2-40B4-BE49-F238E27FC236}">
                <a16:creationId xmlns:a16="http://schemas.microsoft.com/office/drawing/2014/main" id="{D0A2B852-8D73-473C-BBEA-9C88124E7DDA}"/>
              </a:ext>
            </a:extLst>
          </p:cNvPr>
          <p:cNvSpPr txBox="1"/>
          <p:nvPr/>
        </p:nvSpPr>
        <p:spPr>
          <a:xfrm>
            <a:off x="1557474" y="1073641"/>
            <a:ext cx="3902542"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ource Sans Pro"/>
                <a:ea typeface="+mn-ea"/>
                <a:cs typeface="+mn-cs"/>
              </a:rPr>
              <a:t>EHR</a:t>
            </a:r>
            <a:r>
              <a:rPr kumimoji="0" lang="en-US" sz="2000" b="0" i="0" u="none" strike="noStrike" kern="1200" cap="none" spc="0" normalizeH="0" baseline="0" noProof="0" dirty="0">
                <a:ln>
                  <a:noFill/>
                </a:ln>
                <a:solidFill>
                  <a:srgbClr val="000000"/>
                </a:solidFill>
                <a:effectLst/>
                <a:uLnTx/>
                <a:uFillTx/>
                <a:latin typeface="Source Sans Pro"/>
                <a:ea typeface="+mn-ea"/>
                <a:cs typeface="+mn-cs"/>
              </a:rPr>
              <a:t> is trying to be the entire patient record, </a:t>
            </a:r>
            <a:r>
              <a:rPr kumimoji="0" lang="en-US" sz="2000" b="1" i="0" u="none" strike="noStrike" kern="1200" cap="none" spc="0" normalizeH="0" baseline="0" noProof="0" dirty="0">
                <a:ln>
                  <a:noFill/>
                </a:ln>
                <a:solidFill>
                  <a:srgbClr val="000000"/>
                </a:solidFill>
                <a:effectLst/>
                <a:uLnTx/>
                <a:uFillTx/>
                <a:latin typeface="Source Sans Pro"/>
                <a:ea typeface="+mn-ea"/>
                <a:cs typeface="+mn-cs"/>
              </a:rPr>
              <a:t>but it has gaps.</a:t>
            </a:r>
          </a:p>
        </p:txBody>
      </p:sp>
      <p:sp>
        <p:nvSpPr>
          <p:cNvPr id="15" name="TextBox 14">
            <a:extLst>
              <a:ext uri="{FF2B5EF4-FFF2-40B4-BE49-F238E27FC236}">
                <a16:creationId xmlns:a16="http://schemas.microsoft.com/office/drawing/2014/main" id="{BEABEFF0-E302-B5D1-2736-7D62F52A6795}"/>
              </a:ext>
            </a:extLst>
          </p:cNvPr>
          <p:cNvSpPr txBox="1"/>
          <p:nvPr/>
        </p:nvSpPr>
        <p:spPr>
          <a:xfrm>
            <a:off x="6277423" y="1104498"/>
            <a:ext cx="5783513" cy="113877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ource Sans Pro"/>
                <a:ea typeface="+mn-ea"/>
                <a:cs typeface="+mn-cs"/>
              </a:rPr>
              <a:t>A good </a:t>
            </a:r>
            <a:r>
              <a:rPr kumimoji="0" lang="en-US" sz="2000" b="1" i="0" u="none" strike="noStrike" kern="1200" cap="none" spc="0" normalizeH="0" baseline="0" noProof="0" dirty="0">
                <a:ln>
                  <a:noFill/>
                </a:ln>
                <a:solidFill>
                  <a:srgbClr val="FFFFFF"/>
                </a:solidFill>
                <a:effectLst/>
                <a:uLnTx/>
                <a:uFillTx/>
                <a:latin typeface="Source Sans Pro"/>
                <a:ea typeface="+mn-ea"/>
                <a:cs typeface="+mn-cs"/>
              </a:rPr>
              <a:t>Enterprise Imaging strategy </a:t>
            </a:r>
            <a:r>
              <a:rPr kumimoji="0" lang="en-US" sz="2000" b="0" i="0" u="none" strike="noStrike" kern="1200" cap="none" spc="0" normalizeH="0" baseline="0" noProof="0" dirty="0">
                <a:ln>
                  <a:noFill/>
                </a:ln>
                <a:solidFill>
                  <a:srgbClr val="FFFFFF"/>
                </a:solidFill>
                <a:effectLst/>
                <a:uLnTx/>
                <a:uFillTx/>
                <a:latin typeface="Source Sans Pro"/>
                <a:ea typeface="+mn-ea"/>
                <a:cs typeface="+mn-cs"/>
              </a:rPr>
              <a:t>can help you close this gap to provide longitudinal imaging related patient records to help you </a:t>
            </a:r>
            <a:r>
              <a:rPr kumimoji="0" lang="en-US" sz="2000" b="1" i="0" u="none" strike="noStrike" kern="1200" cap="none" spc="0" normalizeH="0" baseline="0" noProof="0" dirty="0">
                <a:ln>
                  <a:noFill/>
                </a:ln>
                <a:solidFill>
                  <a:srgbClr val="FFFFFF"/>
                </a:solidFill>
                <a:effectLst/>
                <a:uLnTx/>
                <a:uFillTx/>
                <a:latin typeface="Source Sans Pro"/>
                <a:ea typeface="+mn-ea"/>
                <a:cs typeface="+mn-cs"/>
              </a:rPr>
              <a:t>drive better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0000"/>
              </a:solidFill>
              <a:effectLst/>
              <a:uLnTx/>
              <a:uFillTx/>
              <a:latin typeface="Source Sans Pro"/>
              <a:ea typeface="+mn-ea"/>
              <a:cs typeface="+mn-cs"/>
            </a:endParaRPr>
          </a:p>
        </p:txBody>
      </p:sp>
      <p:pic>
        <p:nvPicPr>
          <p:cNvPr id="16" name="Graphic 15" descr="Checkbox Ticked outline">
            <a:extLst>
              <a:ext uri="{FF2B5EF4-FFF2-40B4-BE49-F238E27FC236}">
                <a16:creationId xmlns:a16="http://schemas.microsoft.com/office/drawing/2014/main" id="{9406CA9B-BDF1-94D6-0A87-D15AC241B4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1793" y="2336477"/>
            <a:ext cx="746256" cy="746256"/>
          </a:xfrm>
          <a:prstGeom prst="rect">
            <a:avLst/>
          </a:prstGeom>
        </p:spPr>
      </p:pic>
      <p:pic>
        <p:nvPicPr>
          <p:cNvPr id="17" name="Graphic 16" descr="Checkbox Ticked outline">
            <a:extLst>
              <a:ext uri="{FF2B5EF4-FFF2-40B4-BE49-F238E27FC236}">
                <a16:creationId xmlns:a16="http://schemas.microsoft.com/office/drawing/2014/main" id="{4573C0BF-E6A9-6477-DCE3-E272B0D496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1793" y="4659053"/>
            <a:ext cx="746256" cy="746256"/>
          </a:xfrm>
          <a:prstGeom prst="rect">
            <a:avLst/>
          </a:prstGeom>
        </p:spPr>
      </p:pic>
      <p:pic>
        <p:nvPicPr>
          <p:cNvPr id="18" name="Graphic 17" descr="Checkbox Ticked outline">
            <a:extLst>
              <a:ext uri="{FF2B5EF4-FFF2-40B4-BE49-F238E27FC236}">
                <a16:creationId xmlns:a16="http://schemas.microsoft.com/office/drawing/2014/main" id="{9ECBFCA4-A2B4-1322-8FA3-86082017CE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1793" y="3900101"/>
            <a:ext cx="746256" cy="746256"/>
          </a:xfrm>
          <a:prstGeom prst="rect">
            <a:avLst/>
          </a:prstGeom>
        </p:spPr>
      </p:pic>
      <p:pic>
        <p:nvPicPr>
          <p:cNvPr id="19" name="Graphic 18" descr="Checkbox Ticked outline">
            <a:extLst>
              <a:ext uri="{FF2B5EF4-FFF2-40B4-BE49-F238E27FC236}">
                <a16:creationId xmlns:a16="http://schemas.microsoft.com/office/drawing/2014/main" id="{1A342A93-B43D-3790-ECEA-1D116D01E2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1793" y="3141149"/>
            <a:ext cx="746256" cy="746256"/>
          </a:xfrm>
          <a:prstGeom prst="rect">
            <a:avLst/>
          </a:prstGeom>
        </p:spPr>
      </p:pic>
      <p:pic>
        <p:nvPicPr>
          <p:cNvPr id="20" name="Graphic 19" descr="Checkbox Ticked outline">
            <a:extLst>
              <a:ext uri="{FF2B5EF4-FFF2-40B4-BE49-F238E27FC236}">
                <a16:creationId xmlns:a16="http://schemas.microsoft.com/office/drawing/2014/main" id="{66BC90EB-011A-5C83-606E-D167B11150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7625" y="5372285"/>
            <a:ext cx="746256" cy="746256"/>
          </a:xfrm>
          <a:prstGeom prst="rect">
            <a:avLst/>
          </a:prstGeom>
        </p:spPr>
      </p:pic>
      <p:pic>
        <p:nvPicPr>
          <p:cNvPr id="21" name="Graphic 20" descr="Checkbox Ticked outline">
            <a:extLst>
              <a:ext uri="{FF2B5EF4-FFF2-40B4-BE49-F238E27FC236}">
                <a16:creationId xmlns:a16="http://schemas.microsoft.com/office/drawing/2014/main" id="{3948BF41-9455-7159-0C33-B626CC3014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7625" y="2336477"/>
            <a:ext cx="746256" cy="746256"/>
          </a:xfrm>
          <a:prstGeom prst="rect">
            <a:avLst/>
          </a:prstGeom>
        </p:spPr>
      </p:pic>
      <p:pic>
        <p:nvPicPr>
          <p:cNvPr id="22" name="Graphic 21" descr="Checkbox Ticked outline">
            <a:extLst>
              <a:ext uri="{FF2B5EF4-FFF2-40B4-BE49-F238E27FC236}">
                <a16:creationId xmlns:a16="http://schemas.microsoft.com/office/drawing/2014/main" id="{480E9EAF-26A1-5E09-106A-83F71AC4AB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7625" y="4659053"/>
            <a:ext cx="746256" cy="746256"/>
          </a:xfrm>
          <a:prstGeom prst="rect">
            <a:avLst/>
          </a:prstGeom>
        </p:spPr>
      </p:pic>
      <p:pic>
        <p:nvPicPr>
          <p:cNvPr id="23" name="Graphic 22" descr="Checkbox Ticked outline">
            <a:extLst>
              <a:ext uri="{FF2B5EF4-FFF2-40B4-BE49-F238E27FC236}">
                <a16:creationId xmlns:a16="http://schemas.microsoft.com/office/drawing/2014/main" id="{C121BB13-626F-522C-2890-06E5A60FF9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7625" y="3900101"/>
            <a:ext cx="746256" cy="746256"/>
          </a:xfrm>
          <a:prstGeom prst="rect">
            <a:avLst/>
          </a:prstGeom>
        </p:spPr>
      </p:pic>
      <p:pic>
        <p:nvPicPr>
          <p:cNvPr id="24" name="Graphic 23" descr="Checkbox Ticked outline">
            <a:extLst>
              <a:ext uri="{FF2B5EF4-FFF2-40B4-BE49-F238E27FC236}">
                <a16:creationId xmlns:a16="http://schemas.microsoft.com/office/drawing/2014/main" id="{21DA3F02-47C4-D1B0-00B4-672320F72A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7625" y="3141149"/>
            <a:ext cx="746256" cy="746256"/>
          </a:xfrm>
          <a:prstGeom prst="rect">
            <a:avLst/>
          </a:prstGeom>
        </p:spPr>
      </p:pic>
    </p:spTree>
    <p:extLst>
      <p:ext uri="{BB962C8B-B14F-4D97-AF65-F5344CB8AC3E}">
        <p14:creationId xmlns:p14="http://schemas.microsoft.com/office/powerpoint/2010/main" val="283063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5767705" y="993206"/>
            <a:ext cx="3140318" cy="3632396"/>
            <a:chOff x="3537011" y="2191784"/>
            <a:chExt cx="2701880" cy="3363218"/>
          </a:xfrm>
        </p:grpSpPr>
        <p:grpSp>
          <p:nvGrpSpPr>
            <p:cNvPr id="34" name="Group 33"/>
            <p:cNvGrpSpPr/>
            <p:nvPr/>
          </p:nvGrpSpPr>
          <p:grpSpPr>
            <a:xfrm>
              <a:off x="3537011" y="2191784"/>
              <a:ext cx="2701880" cy="3363218"/>
              <a:chOff x="-135305" y="1280443"/>
              <a:chExt cx="2701880" cy="3363218"/>
            </a:xfrm>
          </p:grpSpPr>
          <p:pic>
            <p:nvPicPr>
              <p:cNvPr id="36" name="Picture 3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305" y="1280443"/>
                <a:ext cx="2701880" cy="3363218"/>
              </a:xfrm>
              <a:prstGeom prst="rect">
                <a:avLst/>
              </a:prstGeom>
            </p:spPr>
          </p:pic>
          <p:pic>
            <p:nvPicPr>
              <p:cNvPr id="37" name="Picture 36"/>
              <p:cNvPicPr>
                <a:picLocks noChangeAspect="1"/>
              </p:cNvPicPr>
              <p:nvPr/>
            </p:nvPicPr>
            <p:blipFill rotWithShape="1">
              <a:blip r:embed="rId3" cstate="screen">
                <a:extLst>
                  <a:ext uri="{28A0092B-C50C-407E-A947-70E740481C1C}">
                    <a14:useLocalDpi xmlns:a14="http://schemas.microsoft.com/office/drawing/2010/main"/>
                  </a:ext>
                </a:extLst>
              </a:blip>
              <a:srcRect l="5689" t="13323" r="6292" b="-1387"/>
              <a:stretch/>
            </p:blipFill>
            <p:spPr>
              <a:xfrm>
                <a:off x="499065" y="1681409"/>
                <a:ext cx="1437489" cy="2568560"/>
              </a:xfrm>
              <a:prstGeom prst="rect">
                <a:avLst/>
              </a:prstGeom>
              <a:ln>
                <a:noFill/>
              </a:ln>
              <a:effectLst/>
            </p:spPr>
          </p:pic>
          <p:sp>
            <p:nvSpPr>
              <p:cNvPr id="38" name="Rectangle 37"/>
              <p:cNvSpPr/>
              <p:nvPr/>
            </p:nvSpPr>
            <p:spPr>
              <a:xfrm>
                <a:off x="499065" y="4019448"/>
                <a:ext cx="1437489" cy="230521"/>
              </a:xfrm>
              <a:prstGeom prst="rect">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E Inspira Pitch"/>
                  <a:ea typeface="+mn-ea"/>
                  <a:cs typeface="+mn-cs"/>
                </a:endParaRPr>
              </a:p>
            </p:txBody>
          </p:sp>
        </p:grpSp>
        <p:pic>
          <p:nvPicPr>
            <p:cNvPr id="35" name="Picture_x005f_x0020_9" descr="image00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3934" y="2592750"/>
              <a:ext cx="1437489" cy="25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Oval 23"/>
          <p:cNvSpPr/>
          <p:nvPr/>
        </p:nvSpPr>
        <p:spPr>
          <a:xfrm>
            <a:off x="10985839" y="159018"/>
            <a:ext cx="1027564" cy="987611"/>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E Inspira Sans"/>
              <a:ea typeface="+mn-ea"/>
              <a:cs typeface="+mn-cs"/>
            </a:endParaRPr>
          </a:p>
        </p:txBody>
      </p:sp>
      <p:sp>
        <p:nvSpPr>
          <p:cNvPr id="6" name="Title 5"/>
          <p:cNvSpPr>
            <a:spLocks noGrp="1"/>
          </p:cNvSpPr>
          <p:nvPr>
            <p:ph type="title"/>
          </p:nvPr>
        </p:nvSpPr>
        <p:spPr>
          <a:xfrm>
            <a:off x="0" y="-3092"/>
            <a:ext cx="7102470" cy="436994"/>
          </a:xfrm>
        </p:spPr>
        <p:txBody>
          <a:bodyPr/>
          <a:lstStyle/>
          <a:p>
            <a:pPr algn="ctr"/>
            <a:r>
              <a:rPr lang="en-US" sz="3200" dirty="0">
                <a:solidFill>
                  <a:schemeClr val="accent4"/>
                </a:solidFill>
              </a:rPr>
              <a:t>Mobile Ingestion Tools</a:t>
            </a:r>
          </a:p>
        </p:txBody>
      </p:sp>
      <p:sp>
        <p:nvSpPr>
          <p:cNvPr id="82" name="Rounded Rectangle 81"/>
          <p:cNvSpPr/>
          <p:nvPr/>
        </p:nvSpPr>
        <p:spPr>
          <a:xfrm>
            <a:off x="1417314" y="4917437"/>
            <a:ext cx="8889539" cy="1327527"/>
          </a:xfrm>
          <a:prstGeom prst="roundRect">
            <a:avLst/>
          </a:prstGeom>
          <a:solidFill>
            <a:srgbClr val="3693F8">
              <a:lumMod val="40000"/>
              <a:lumOff val="60000"/>
            </a:srgbClr>
          </a:solidFill>
          <a:ln w="9525" cap="flat" cmpd="sng" algn="ctr">
            <a:noFill/>
            <a:prstDash val="solid"/>
          </a:ln>
          <a:effectLst/>
        </p:spPr>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GE Inspira Pitch"/>
              <a:ea typeface="+mn-ea"/>
              <a:cs typeface="+mn-cs"/>
            </a:endParaRPr>
          </a:p>
        </p:txBody>
      </p:sp>
      <p:sp>
        <p:nvSpPr>
          <p:cNvPr id="83" name="Rounded Rectangle 82"/>
          <p:cNvSpPr/>
          <p:nvPr/>
        </p:nvSpPr>
        <p:spPr>
          <a:xfrm>
            <a:off x="3444706" y="5479630"/>
            <a:ext cx="1226995" cy="567240"/>
          </a:xfrm>
          <a:prstGeom prst="roundRect">
            <a:avLst/>
          </a:prstGeom>
          <a:solidFill>
            <a:srgbClr val="3693F8"/>
          </a:solidFill>
          <a:ln w="9525" cap="flat" cmpd="sng" algn="ctr">
            <a:noFill/>
            <a:prstDash val="solid"/>
          </a:ln>
          <a:effectLst/>
        </p:spPr>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FFFFFF"/>
                </a:solidFill>
                <a:effectLst/>
                <a:uLnTx/>
                <a:uFillTx/>
                <a:latin typeface="GE Inspira Pitch"/>
                <a:ea typeface="+mn-ea"/>
                <a:cs typeface="+mn-cs"/>
              </a:rPr>
              <a:t>Scan Patient ID</a:t>
            </a:r>
          </a:p>
        </p:txBody>
      </p:sp>
      <p:sp>
        <p:nvSpPr>
          <p:cNvPr id="84" name="Rounded Rectangle 83"/>
          <p:cNvSpPr/>
          <p:nvPr/>
        </p:nvSpPr>
        <p:spPr>
          <a:xfrm>
            <a:off x="1709902" y="5479630"/>
            <a:ext cx="1226995" cy="567240"/>
          </a:xfrm>
          <a:prstGeom prst="roundRect">
            <a:avLst/>
          </a:prstGeom>
          <a:solidFill>
            <a:srgbClr val="3693F8"/>
          </a:solidFill>
          <a:ln w="9525" cap="flat" cmpd="sng" algn="ctr">
            <a:noFill/>
            <a:prstDash val="solid"/>
          </a:ln>
          <a:effectLst/>
        </p:spPr>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FFFFFF"/>
                </a:solidFill>
                <a:effectLst/>
                <a:uLnTx/>
                <a:uFillTx/>
                <a:latin typeface="GE Inspira Pitch"/>
                <a:ea typeface="+mn-ea"/>
                <a:cs typeface="+mn-cs"/>
              </a:rPr>
              <a:t>Evaluate</a:t>
            </a:r>
            <a:endParaRPr kumimoji="0" lang="en-US" sz="1600" b="0" i="0" u="none" strike="noStrike" kern="0" cap="none" spc="0" normalizeH="0" baseline="0" noProof="0" dirty="0">
              <a:ln>
                <a:noFill/>
              </a:ln>
              <a:solidFill>
                <a:srgbClr val="FFFFFF"/>
              </a:solidFill>
              <a:effectLst/>
              <a:uLnTx/>
              <a:uFillTx/>
              <a:latin typeface="GE Inspira Pitch"/>
              <a:ea typeface="+mn-ea"/>
              <a:cs typeface="+mn-cs"/>
            </a:endParaRPr>
          </a:p>
        </p:txBody>
      </p:sp>
      <p:sp>
        <p:nvSpPr>
          <p:cNvPr id="85" name="Freeform 7"/>
          <p:cNvSpPr>
            <a:spLocks/>
          </p:cNvSpPr>
          <p:nvPr/>
        </p:nvSpPr>
        <p:spPr bwMode="gray">
          <a:xfrm>
            <a:off x="3081829" y="5581201"/>
            <a:ext cx="232152" cy="349093"/>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rgbClr val="575757">
              <a:lumMod val="60000"/>
              <a:lumOff val="40000"/>
            </a:srgbClr>
          </a:solidFill>
          <a:ln>
            <a:noFill/>
          </a:ln>
          <a:effectLst/>
        </p:spPr>
        <p:txBody>
          <a:bodyPr vert="horz" wrap="square" lIns="91440" tIns="45720" rIns="91440" bIns="45720" numCol="1"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575757">
                  <a:lumMod val="75000"/>
                </a:srgbClr>
              </a:solidFill>
              <a:effectLst/>
              <a:uLnTx/>
              <a:uFillTx/>
              <a:latin typeface="GE Inspira Sans"/>
              <a:ea typeface="+mn-ea"/>
              <a:cs typeface="+mn-cs"/>
            </a:endParaRPr>
          </a:p>
        </p:txBody>
      </p:sp>
      <p:sp>
        <p:nvSpPr>
          <p:cNvPr id="86" name="Rounded Rectangle 85"/>
          <p:cNvSpPr/>
          <p:nvPr/>
        </p:nvSpPr>
        <p:spPr>
          <a:xfrm>
            <a:off x="5179509" y="5479630"/>
            <a:ext cx="1226995" cy="567240"/>
          </a:xfrm>
          <a:prstGeom prst="roundRect">
            <a:avLst/>
          </a:prstGeom>
          <a:solidFill>
            <a:srgbClr val="3693F8"/>
          </a:solidFill>
          <a:ln w="9525" cap="flat" cmpd="sng" algn="ctr">
            <a:noFill/>
            <a:prstDash val="solid"/>
          </a:ln>
          <a:effectLst/>
        </p:spPr>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FFFFFF"/>
                </a:solidFill>
                <a:effectLst/>
                <a:uLnTx/>
                <a:uFillTx/>
                <a:latin typeface="GE Inspira Pitch"/>
                <a:ea typeface="+mn-ea"/>
                <a:cs typeface="+mn-cs"/>
              </a:rPr>
              <a:t>Capture Image</a:t>
            </a:r>
          </a:p>
        </p:txBody>
      </p:sp>
      <p:sp>
        <p:nvSpPr>
          <p:cNvPr id="87" name="Rounded Rectangle 86"/>
          <p:cNvSpPr/>
          <p:nvPr/>
        </p:nvSpPr>
        <p:spPr>
          <a:xfrm>
            <a:off x="6914312" y="5479630"/>
            <a:ext cx="1226995" cy="567240"/>
          </a:xfrm>
          <a:prstGeom prst="roundRect">
            <a:avLst/>
          </a:prstGeom>
          <a:solidFill>
            <a:srgbClr val="3693F8"/>
          </a:solidFill>
          <a:ln w="9525" cap="flat" cmpd="sng" algn="ctr">
            <a:noFill/>
            <a:prstDash val="solid"/>
          </a:ln>
          <a:effectLst/>
        </p:spPr>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FFFFFF"/>
                </a:solidFill>
                <a:effectLst/>
                <a:uLnTx/>
                <a:uFillTx/>
                <a:latin typeface="GE Inspira Pitch"/>
                <a:ea typeface="+mn-ea"/>
                <a:cs typeface="+mn-cs"/>
              </a:rPr>
              <a:t>Document</a:t>
            </a:r>
          </a:p>
        </p:txBody>
      </p:sp>
      <p:sp>
        <p:nvSpPr>
          <p:cNvPr id="88" name="Rounded Rectangle 87"/>
          <p:cNvSpPr/>
          <p:nvPr/>
        </p:nvSpPr>
        <p:spPr>
          <a:xfrm>
            <a:off x="8649116" y="5479630"/>
            <a:ext cx="1226995" cy="567240"/>
          </a:xfrm>
          <a:prstGeom prst="roundRect">
            <a:avLst/>
          </a:prstGeom>
          <a:solidFill>
            <a:srgbClr val="3693F8"/>
          </a:solidFill>
          <a:ln w="9525" cap="flat" cmpd="sng" algn="ctr">
            <a:noFill/>
            <a:prstDash val="solid"/>
          </a:ln>
          <a:effectLst/>
        </p:spPr>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FFFFFF"/>
                </a:solidFill>
                <a:effectLst/>
                <a:uLnTx/>
                <a:uFillTx/>
                <a:latin typeface="GE Inspira Pitch"/>
                <a:ea typeface="+mn-ea"/>
                <a:cs typeface="+mn-cs"/>
              </a:rPr>
              <a:t>Physician Access</a:t>
            </a:r>
          </a:p>
        </p:txBody>
      </p:sp>
      <p:sp>
        <p:nvSpPr>
          <p:cNvPr id="89" name="TextBox 88"/>
          <p:cNvSpPr txBox="1"/>
          <p:nvPr/>
        </p:nvSpPr>
        <p:spPr>
          <a:xfrm>
            <a:off x="1404571" y="5065814"/>
            <a:ext cx="32577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dirty="0">
                <a:ln>
                  <a:noFill/>
                </a:ln>
                <a:solidFill>
                  <a:srgbClr val="575757"/>
                </a:solidFill>
                <a:effectLst/>
                <a:uLnTx/>
                <a:uFillTx/>
                <a:latin typeface="GE Inspira Sans"/>
                <a:ea typeface="+mn-ea"/>
                <a:cs typeface="+mn-cs"/>
              </a:rPr>
              <a:t>Example Wound Care Work Flow:</a:t>
            </a:r>
            <a:endParaRPr kumimoji="0" lang="en-US" sz="1600" b="1" i="0" u="none" strike="noStrike" kern="0" cap="none" spc="0" normalizeH="0" baseline="0" noProof="0" dirty="0">
              <a:ln>
                <a:noFill/>
              </a:ln>
              <a:solidFill>
                <a:srgbClr val="575757"/>
              </a:solidFill>
              <a:effectLst/>
              <a:uLnTx/>
              <a:uFillTx/>
              <a:latin typeface="GE Inspira Sans"/>
              <a:ea typeface="+mn-ea"/>
              <a:cs typeface="+mn-cs"/>
            </a:endParaRPr>
          </a:p>
        </p:txBody>
      </p:sp>
      <p:sp>
        <p:nvSpPr>
          <p:cNvPr id="90" name="Freeform 7"/>
          <p:cNvSpPr>
            <a:spLocks/>
          </p:cNvSpPr>
          <p:nvPr/>
        </p:nvSpPr>
        <p:spPr bwMode="gray">
          <a:xfrm>
            <a:off x="4808267" y="5581201"/>
            <a:ext cx="232152" cy="349093"/>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rgbClr val="575757">
              <a:lumMod val="60000"/>
              <a:lumOff val="40000"/>
            </a:srgbClr>
          </a:solidFill>
          <a:ln>
            <a:noFill/>
          </a:ln>
          <a:effectLst/>
        </p:spPr>
        <p:txBody>
          <a:bodyPr vert="horz" wrap="square" lIns="91440" tIns="45720" rIns="91440" bIns="45720" numCol="1"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575757">
                  <a:lumMod val="75000"/>
                </a:srgbClr>
              </a:solidFill>
              <a:effectLst/>
              <a:uLnTx/>
              <a:uFillTx/>
              <a:latin typeface="GE Inspira Sans"/>
              <a:ea typeface="+mn-ea"/>
              <a:cs typeface="+mn-cs"/>
            </a:endParaRPr>
          </a:p>
        </p:txBody>
      </p:sp>
      <p:sp>
        <p:nvSpPr>
          <p:cNvPr id="91" name="Freeform 7"/>
          <p:cNvSpPr>
            <a:spLocks/>
          </p:cNvSpPr>
          <p:nvPr/>
        </p:nvSpPr>
        <p:spPr bwMode="gray">
          <a:xfrm>
            <a:off x="6534704" y="5581201"/>
            <a:ext cx="232152" cy="349093"/>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rgbClr val="575757">
              <a:lumMod val="60000"/>
              <a:lumOff val="40000"/>
            </a:srgbClr>
          </a:solidFill>
          <a:ln>
            <a:noFill/>
          </a:ln>
          <a:effectLst/>
        </p:spPr>
        <p:txBody>
          <a:bodyPr vert="horz" wrap="square" lIns="91440" tIns="45720" rIns="91440" bIns="45720" numCol="1"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575757">
                  <a:lumMod val="75000"/>
                </a:srgbClr>
              </a:solidFill>
              <a:effectLst/>
              <a:uLnTx/>
              <a:uFillTx/>
              <a:latin typeface="GE Inspira Sans"/>
              <a:ea typeface="+mn-ea"/>
              <a:cs typeface="+mn-cs"/>
            </a:endParaRPr>
          </a:p>
        </p:txBody>
      </p:sp>
      <p:sp>
        <p:nvSpPr>
          <p:cNvPr id="92" name="Freeform 7"/>
          <p:cNvSpPr>
            <a:spLocks/>
          </p:cNvSpPr>
          <p:nvPr/>
        </p:nvSpPr>
        <p:spPr bwMode="gray">
          <a:xfrm>
            <a:off x="8274372" y="5581201"/>
            <a:ext cx="232152" cy="349093"/>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rgbClr val="575757">
              <a:lumMod val="60000"/>
              <a:lumOff val="40000"/>
            </a:srgbClr>
          </a:solidFill>
          <a:ln>
            <a:noFill/>
          </a:ln>
          <a:effectLst/>
        </p:spPr>
        <p:txBody>
          <a:bodyPr vert="horz" wrap="square" lIns="91440" tIns="45720" rIns="91440" bIns="45720" numCol="1"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575757">
                  <a:lumMod val="75000"/>
                </a:srgbClr>
              </a:solidFill>
              <a:effectLst/>
              <a:uLnTx/>
              <a:uFillTx/>
              <a:latin typeface="GE Inspira Sans"/>
              <a:ea typeface="+mn-ea"/>
              <a:cs typeface="+mn-cs"/>
            </a:endParaRPr>
          </a:p>
        </p:txBody>
      </p:sp>
      <p:sp>
        <p:nvSpPr>
          <p:cNvPr id="97" name="Content Placeholder 12"/>
          <p:cNvSpPr txBox="1">
            <a:spLocks/>
          </p:cNvSpPr>
          <p:nvPr/>
        </p:nvSpPr>
        <p:spPr>
          <a:xfrm>
            <a:off x="344828" y="1404504"/>
            <a:ext cx="3371930" cy="439645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itchFamily="34" charset="0"/>
              <a:buNone/>
              <a:defRPr lang="en-US" sz="2000" kern="1200" spc="0" baseline="0" dirty="0" smtClean="0">
                <a:solidFill>
                  <a:schemeClr val="tx1"/>
                </a:solidFill>
                <a:latin typeface="+mn-lt"/>
                <a:ea typeface="+mn-ea"/>
                <a:cs typeface="+mn-cs"/>
              </a:defRPr>
            </a:lvl1pPr>
            <a:lvl2pPr marL="203200" indent="-182563" algn="l" defTabSz="914400" rtl="0" eaLnBrk="1" latinLnBrk="0" hangingPunct="1">
              <a:lnSpc>
                <a:spcPct val="100000"/>
              </a:lnSpc>
              <a:spcBef>
                <a:spcPts val="800"/>
              </a:spcBef>
              <a:buFont typeface="Arial" pitchFamily="34" charset="0"/>
              <a:buChar char="•"/>
              <a:defRPr lang="en-US" sz="1800" kern="1200" spc="0" dirty="0" smtClean="0">
                <a:solidFill>
                  <a:schemeClr val="tx1"/>
                </a:solidFill>
                <a:latin typeface="+mn-lt"/>
                <a:ea typeface="+mn-ea"/>
                <a:cs typeface="+mn-cs"/>
              </a:defRPr>
            </a:lvl2pPr>
            <a:lvl3pPr marL="400050" indent="-195263" algn="l" defTabSz="914400" rtl="0" eaLnBrk="1" latinLnBrk="0" hangingPunct="1">
              <a:lnSpc>
                <a:spcPct val="100000"/>
              </a:lnSpc>
              <a:spcBef>
                <a:spcPts val="600"/>
              </a:spcBef>
              <a:buFont typeface="GE Inspira Pitch" panose="020F0603030400020203" pitchFamily="34" charset="0"/>
              <a:buChar char="–"/>
              <a:defRPr lang="en-US" sz="1600" kern="1200" spc="0" dirty="0" smtClean="0">
                <a:solidFill>
                  <a:schemeClr val="tx1"/>
                </a:solidFill>
                <a:latin typeface="+mn-lt"/>
                <a:ea typeface="+mn-ea"/>
                <a:cs typeface="+mn-cs"/>
              </a:defRPr>
            </a:lvl3pPr>
            <a:lvl4pPr marL="555625" indent="-166688" algn="l" defTabSz="914400" rtl="0" eaLnBrk="1" latinLnBrk="0" hangingPunct="1">
              <a:lnSpc>
                <a:spcPct val="100000"/>
              </a:lnSpc>
              <a:spcBef>
                <a:spcPts val="400"/>
              </a:spcBef>
              <a:buFont typeface="Arial" pitchFamily="34" charset="0"/>
              <a:buChar char="•"/>
              <a:defRPr lang="en-US" sz="1400" kern="1200" spc="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900" b="1" i="0" u="none" strike="noStrike" kern="1200" cap="none" spc="0" normalizeH="0" baseline="0" noProof="0" dirty="0">
                <a:ln>
                  <a:noFill/>
                </a:ln>
                <a:solidFill>
                  <a:srgbClr val="005CB9"/>
                </a:solidFill>
                <a:effectLst/>
                <a:uLnTx/>
                <a:uFillTx/>
                <a:latin typeface="GE Inspira Pitch"/>
                <a:ea typeface="+mn-ea"/>
                <a:cs typeface="+mn-cs"/>
              </a:rPr>
              <a:t>Key capabilities</a:t>
            </a:r>
          </a:p>
          <a:p>
            <a:pPr marL="192024" marR="0" lvl="0" indent="-192024"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75757"/>
                </a:solidFill>
                <a:effectLst/>
                <a:uLnTx/>
                <a:uFillTx/>
                <a:latin typeface="GE Inspira Pitch"/>
                <a:ea typeface="+mn-ea"/>
                <a:cs typeface="+mn-cs"/>
              </a:rPr>
              <a:t>“</a:t>
            </a:r>
            <a:r>
              <a:rPr kumimoji="0" lang="en-US" sz="1800" b="0" i="0" u="none" strike="noStrike" kern="1200" cap="none" spc="0" normalizeH="0" baseline="0" noProof="0" dirty="0">
                <a:ln>
                  <a:noFill/>
                </a:ln>
                <a:solidFill>
                  <a:srgbClr val="575757"/>
                </a:solidFill>
                <a:effectLst/>
                <a:uLnTx/>
                <a:uFillTx/>
                <a:latin typeface="GE Inspira Sans" panose="020B0503060000000003" pitchFamily="34" charset="0"/>
                <a:ea typeface="+mn-ea"/>
                <a:cs typeface="+mn-cs"/>
              </a:rPr>
              <a:t>Click and push” images with mobile devices</a:t>
            </a:r>
          </a:p>
          <a:p>
            <a:pPr marL="192024" marR="0" lvl="0" indent="-192024"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75757"/>
                </a:solidFill>
                <a:effectLst/>
                <a:uLnTx/>
                <a:uFillTx/>
                <a:latin typeface="GE Inspira Sans" panose="020B0503060000000003" pitchFamily="34" charset="0"/>
                <a:ea typeface="+mn-ea"/>
                <a:cs typeface="+mn-cs"/>
              </a:rPr>
              <a:t>Automated patient identification</a:t>
            </a:r>
          </a:p>
          <a:p>
            <a:pPr marL="192024" marR="0" lvl="0" indent="-192024"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75757"/>
                </a:solidFill>
                <a:effectLst/>
                <a:uLnTx/>
                <a:uFillTx/>
                <a:latin typeface="GE Inspira Sans" panose="020B0503060000000003" pitchFamily="34" charset="0"/>
                <a:ea typeface="+mn-ea"/>
                <a:cs typeface="+mn-cs"/>
              </a:rPr>
              <a:t>Pictures uploaded to VNA as an XDS document</a:t>
            </a:r>
          </a:p>
          <a:p>
            <a:pPr marL="192024" marR="0" lvl="0" indent="-192024"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75757"/>
                </a:solidFill>
                <a:effectLst/>
                <a:uLnTx/>
                <a:uFillTx/>
                <a:latin typeface="GE Inspira Sans" panose="020B0503060000000003" pitchFamily="34" charset="0"/>
                <a:ea typeface="+mn-ea"/>
                <a:cs typeface="+mn-cs"/>
              </a:rPr>
              <a:t>EMR notifications</a:t>
            </a:r>
          </a:p>
          <a:p>
            <a:pPr marL="192024" marR="0" lvl="0" indent="-192024" algn="l" defTabSz="914400" rtl="0" eaLnBrk="1" fontAlgn="auto" latinLnBrk="0" hangingPunct="1">
              <a:lnSpc>
                <a:spcPct val="100000"/>
              </a:lnSpc>
              <a:spcBef>
                <a:spcPts val="600"/>
              </a:spcBef>
              <a:spcAft>
                <a:spcPts val="600"/>
              </a:spcAft>
              <a:buClrTx/>
              <a:buSzTx/>
              <a:buFont typeface="Arial" pitchFamily="34" charset="0"/>
              <a:buChar char="•"/>
              <a:tabLst/>
              <a:defRPr/>
            </a:pPr>
            <a:r>
              <a:rPr kumimoji="0" lang="en-US" sz="1800" b="0" i="0" u="none" strike="noStrike" kern="1200" cap="none" spc="0" normalizeH="0" baseline="0" noProof="0" dirty="0">
                <a:ln>
                  <a:noFill/>
                </a:ln>
                <a:solidFill>
                  <a:srgbClr val="575757"/>
                </a:solidFill>
                <a:effectLst/>
                <a:uLnTx/>
                <a:uFillTx/>
                <a:latin typeface="GE Inspira Sans" panose="020B0503060000000003" pitchFamily="34" charset="0"/>
                <a:ea typeface="+mn-ea"/>
                <a:cs typeface="+mn-cs"/>
              </a:rPr>
              <a:t>Access images via Zero Footprint (ZFP) viewer</a:t>
            </a:r>
          </a:p>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900" b="0" i="0" u="none" strike="noStrike" kern="1200" cap="none" spc="0" normalizeH="0" baseline="0" noProof="0" dirty="0">
              <a:ln>
                <a:noFill/>
              </a:ln>
              <a:solidFill>
                <a:srgbClr val="575757"/>
              </a:solidFill>
              <a:effectLst/>
              <a:uLnTx/>
              <a:uFillTx/>
              <a:latin typeface="GE Inspira Pitch"/>
              <a:ea typeface="+mn-ea"/>
              <a:cs typeface="+mn-cs"/>
            </a:endParaRPr>
          </a:p>
        </p:txBody>
      </p:sp>
      <p:sp>
        <p:nvSpPr>
          <p:cNvPr id="98" name="Content Placeholder 14"/>
          <p:cNvSpPr txBox="1">
            <a:spLocks/>
          </p:cNvSpPr>
          <p:nvPr/>
        </p:nvSpPr>
        <p:spPr>
          <a:xfrm>
            <a:off x="8544443" y="1404504"/>
            <a:ext cx="3524820" cy="3465857"/>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itchFamily="34" charset="0"/>
              <a:buNone/>
              <a:defRPr lang="en-US" sz="2000" kern="1200" spc="0" baseline="0" dirty="0" smtClean="0">
                <a:solidFill>
                  <a:schemeClr val="tx1"/>
                </a:solidFill>
                <a:latin typeface="+mn-lt"/>
                <a:ea typeface="+mn-ea"/>
                <a:cs typeface="+mn-cs"/>
              </a:defRPr>
            </a:lvl1pPr>
            <a:lvl2pPr marL="203200" indent="-182563" algn="l" defTabSz="914400" rtl="0" eaLnBrk="1" latinLnBrk="0" hangingPunct="1">
              <a:lnSpc>
                <a:spcPct val="100000"/>
              </a:lnSpc>
              <a:spcBef>
                <a:spcPts val="1000"/>
              </a:spcBef>
              <a:buFont typeface="Arial" pitchFamily="34" charset="0"/>
              <a:buChar char="•"/>
              <a:defRPr lang="en-US" sz="1800" kern="1200" spc="0" dirty="0" smtClean="0">
                <a:solidFill>
                  <a:schemeClr val="tx1"/>
                </a:solidFill>
                <a:latin typeface="+mn-lt"/>
                <a:ea typeface="+mn-ea"/>
                <a:cs typeface="+mn-cs"/>
              </a:defRPr>
            </a:lvl2pPr>
            <a:lvl3pPr marL="400050" indent="-195263" algn="l" defTabSz="914400" rtl="0" eaLnBrk="1" latinLnBrk="0" hangingPunct="1">
              <a:lnSpc>
                <a:spcPct val="100000"/>
              </a:lnSpc>
              <a:spcBef>
                <a:spcPts val="800"/>
              </a:spcBef>
              <a:buFont typeface="GE Inspira Pitch" panose="020F0603030400020203" pitchFamily="34" charset="0"/>
              <a:buChar char="–"/>
              <a:defRPr lang="en-US" sz="1600" kern="1200" spc="0" dirty="0" smtClean="0">
                <a:solidFill>
                  <a:schemeClr val="tx1"/>
                </a:solidFill>
                <a:latin typeface="+mn-lt"/>
                <a:ea typeface="+mn-ea"/>
                <a:cs typeface="+mn-cs"/>
              </a:defRPr>
            </a:lvl3pPr>
            <a:lvl4pPr marL="555625" indent="-166688" algn="l" defTabSz="914400" rtl="0" eaLnBrk="1" latinLnBrk="0" hangingPunct="1">
              <a:lnSpc>
                <a:spcPct val="100000"/>
              </a:lnSpc>
              <a:spcBef>
                <a:spcPts val="600"/>
              </a:spcBef>
              <a:buFont typeface="Arial" pitchFamily="34" charset="0"/>
              <a:buChar char="•"/>
              <a:defRPr lang="en-US" sz="1400" kern="1200" spc="0" dirty="0" smtClean="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900" b="1" i="0" u="none" strike="noStrike" kern="1200" cap="none" spc="0" normalizeH="0" baseline="0" noProof="0" dirty="0">
                <a:ln>
                  <a:noFill/>
                </a:ln>
                <a:solidFill>
                  <a:srgbClr val="005CB9"/>
                </a:solidFill>
                <a:effectLst/>
                <a:uLnTx/>
                <a:uFillTx/>
                <a:latin typeface="GE Inspira Pitch"/>
                <a:ea typeface="+mn-ea"/>
                <a:cs typeface="+mn-cs"/>
              </a:rPr>
              <a:t>Key benefits</a:t>
            </a:r>
          </a:p>
          <a:p>
            <a:pPr marL="192024" marR="0" lvl="0" indent="-192024"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75757"/>
                </a:solidFill>
                <a:effectLst/>
                <a:uLnTx/>
                <a:uFillTx/>
                <a:latin typeface="GE Inspira Sans" panose="020B0503060000000003" pitchFamily="34" charset="0"/>
                <a:ea typeface="+mn-ea"/>
                <a:cs typeface="+mn-cs"/>
              </a:rPr>
              <a:t>Designed with security top of mind</a:t>
            </a:r>
          </a:p>
          <a:p>
            <a:pPr marL="192024" marR="0" lvl="0" indent="-192024"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75757"/>
                </a:solidFill>
                <a:effectLst/>
                <a:uLnTx/>
                <a:uFillTx/>
                <a:latin typeface="GE Inspira Sans" panose="020B0503060000000003" pitchFamily="34" charset="0"/>
                <a:ea typeface="+mn-ea"/>
                <a:cs typeface="+mn-cs"/>
              </a:rPr>
              <a:t>Enhance staff efficiency</a:t>
            </a:r>
          </a:p>
          <a:p>
            <a:pPr marL="192024" marR="0" lvl="0" indent="-192024"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75757"/>
                </a:solidFill>
                <a:effectLst/>
                <a:uLnTx/>
                <a:uFillTx/>
                <a:latin typeface="GE Inspira Sans" panose="020B0503060000000003" pitchFamily="34" charset="0"/>
                <a:ea typeface="+mn-ea"/>
                <a:cs typeface="+mn-cs"/>
              </a:rPr>
              <a:t>Reduce documentation time compared to manual workflows</a:t>
            </a:r>
          </a:p>
          <a:p>
            <a:pPr marL="192024" marR="0" lvl="0" indent="-192024"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75757"/>
                </a:solidFill>
                <a:effectLst/>
                <a:uLnTx/>
                <a:uFillTx/>
                <a:latin typeface="GE Inspira Sans" panose="020B0503060000000003" pitchFamily="34" charset="0"/>
                <a:ea typeface="+mn-ea"/>
                <a:cs typeface="+mn-cs"/>
              </a:rPr>
              <a:t>Enhance enterprise wide access to pictures</a:t>
            </a:r>
          </a:p>
          <a:p>
            <a:pPr marL="192024" marR="0" lvl="0" indent="-192024"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75757"/>
                </a:solidFill>
                <a:effectLst/>
                <a:uLnTx/>
                <a:uFillTx/>
                <a:latin typeface="GE Inspira Sans" panose="020B0503060000000003" pitchFamily="34" charset="0"/>
                <a:ea typeface="+mn-ea"/>
                <a:cs typeface="+mn-cs"/>
              </a:rPr>
              <a:t>Standardize documentation</a:t>
            </a:r>
          </a:p>
        </p:txBody>
      </p:sp>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26291" y="218442"/>
            <a:ext cx="817369" cy="789473"/>
          </a:xfrm>
          <a:prstGeom prst="rect">
            <a:avLst/>
          </a:prstGeom>
        </p:spPr>
      </p:pic>
      <p:pic>
        <p:nvPicPr>
          <p:cNvPr id="5" name="Picture 4"/>
          <p:cNvPicPr>
            <a:picLocks noChangeAspect="1"/>
          </p:cNvPicPr>
          <p:nvPr/>
        </p:nvPicPr>
        <p:blipFill>
          <a:blip r:embed="rId6"/>
          <a:stretch>
            <a:fillRect/>
          </a:stretch>
        </p:blipFill>
        <p:spPr>
          <a:xfrm>
            <a:off x="3844797" y="993205"/>
            <a:ext cx="1981200" cy="3609975"/>
          </a:xfrm>
          <a:prstGeom prst="rect">
            <a:avLst/>
          </a:prstGeom>
        </p:spPr>
      </p:pic>
      <p:sp>
        <p:nvSpPr>
          <p:cNvPr id="51" name="Freeform 7"/>
          <p:cNvSpPr>
            <a:spLocks/>
          </p:cNvSpPr>
          <p:nvPr/>
        </p:nvSpPr>
        <p:spPr bwMode="gray">
          <a:xfrm>
            <a:off x="5950690" y="2345319"/>
            <a:ext cx="305875" cy="905745"/>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rgbClr val="0070C0"/>
          </a:solidFill>
          <a:ln>
            <a:noFill/>
          </a:ln>
          <a:effectLst/>
        </p:spPr>
        <p:txBody>
          <a:bodyPr vert="horz" wrap="square" lIns="91440" tIns="45720" rIns="91440" bIns="45720" numCol="1"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575757">
                  <a:lumMod val="75000"/>
                </a:srgbClr>
              </a:solidFill>
              <a:effectLst/>
              <a:uLnTx/>
              <a:uFillTx/>
              <a:latin typeface="GE Inspira Sans"/>
              <a:ea typeface="+mn-ea"/>
              <a:cs typeface="+mn-cs"/>
            </a:endParaRPr>
          </a:p>
        </p:txBody>
      </p:sp>
    </p:spTree>
    <p:extLst>
      <p:ext uri="{BB962C8B-B14F-4D97-AF65-F5344CB8AC3E}">
        <p14:creationId xmlns:p14="http://schemas.microsoft.com/office/powerpoint/2010/main" val="2409088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Oval 631">
            <a:extLst>
              <a:ext uri="{FF2B5EF4-FFF2-40B4-BE49-F238E27FC236}">
                <a16:creationId xmlns:a16="http://schemas.microsoft.com/office/drawing/2014/main" id="{B82DDAE2-FF91-6143-97FE-E3816EF5B7A5}"/>
              </a:ext>
            </a:extLst>
          </p:cNvPr>
          <p:cNvSpPr/>
          <p:nvPr/>
        </p:nvSpPr>
        <p:spPr>
          <a:xfrm>
            <a:off x="3794597" y="1854679"/>
            <a:ext cx="3696279" cy="3696279"/>
          </a:xfrm>
          <a:prstGeom prst="ellipse">
            <a:avLst/>
          </a:prstGeom>
          <a:gradFill>
            <a:gsLst>
              <a:gs pos="100000">
                <a:schemeClr val="accent3">
                  <a:alpha val="9000"/>
                  <a:lumMod val="46000"/>
                  <a:lumOff val="54000"/>
                </a:schemeClr>
              </a:gs>
              <a:gs pos="100000">
                <a:srgbClr val="14284A"/>
              </a:gs>
            </a:gsLst>
            <a:lin ang="5400000" scaled="1"/>
          </a:gradFill>
          <a:ln w="19050">
            <a:solidFill>
              <a:srgbClr val="00FD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633" name="Rectangle 632">
            <a:extLst>
              <a:ext uri="{FF2B5EF4-FFF2-40B4-BE49-F238E27FC236}">
                <a16:creationId xmlns:a16="http://schemas.microsoft.com/office/drawing/2014/main" id="{EFE14A42-0E9B-1A41-804B-0E8D09F69A51}"/>
              </a:ext>
            </a:extLst>
          </p:cNvPr>
          <p:cNvSpPr/>
          <p:nvPr/>
        </p:nvSpPr>
        <p:spPr>
          <a:xfrm>
            <a:off x="7175715" y="2413885"/>
            <a:ext cx="1170957" cy="425758"/>
          </a:xfrm>
          <a:prstGeom prst="rect">
            <a:avLst/>
          </a:prstGeom>
        </p:spPr>
        <p:txBody>
          <a:bodyPr wrap="square">
            <a:spAutoFit/>
          </a:bodyPr>
          <a:lstStyle/>
          <a:p>
            <a:pPr marL="0" marR="0" lvl="0" indent="0" algn="l" defTabSz="900244" rtl="0" eaLnBrk="1" fontAlgn="auto" latinLnBrk="0" hangingPunct="1">
              <a:lnSpc>
                <a:spcPts val="128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63666A"/>
                </a:solidFill>
                <a:effectLst/>
                <a:uLnTx/>
                <a:uFillTx/>
                <a:latin typeface="GE Inspira Sans"/>
                <a:ea typeface="+mn-ea"/>
                <a:cs typeface="+mn-cs"/>
              </a:rPr>
              <a:t>Enterprise Data Hub</a:t>
            </a:r>
          </a:p>
        </p:txBody>
      </p:sp>
      <p:cxnSp>
        <p:nvCxnSpPr>
          <p:cNvPr id="630" name="Connector: Elbow 445">
            <a:extLst>
              <a:ext uri="{FF2B5EF4-FFF2-40B4-BE49-F238E27FC236}">
                <a16:creationId xmlns:a16="http://schemas.microsoft.com/office/drawing/2014/main" id="{C02C313A-D207-D342-82A0-F5AF3A582208}"/>
              </a:ext>
            </a:extLst>
          </p:cNvPr>
          <p:cNvCxnSpPr>
            <a:cxnSpLocks/>
          </p:cNvCxnSpPr>
          <p:nvPr/>
        </p:nvCxnSpPr>
        <p:spPr>
          <a:xfrm>
            <a:off x="3716173" y="2504138"/>
            <a:ext cx="1696140" cy="0"/>
          </a:xfrm>
          <a:prstGeom prst="straightConnector1">
            <a:avLst/>
          </a:prstGeom>
          <a:ln w="952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1" name="Connector: Elbow 445">
            <a:extLst>
              <a:ext uri="{FF2B5EF4-FFF2-40B4-BE49-F238E27FC236}">
                <a16:creationId xmlns:a16="http://schemas.microsoft.com/office/drawing/2014/main" id="{28D55081-AED4-3B45-A4B5-7FCCE61F9445}"/>
              </a:ext>
            </a:extLst>
          </p:cNvPr>
          <p:cNvCxnSpPr>
            <a:cxnSpLocks/>
          </p:cNvCxnSpPr>
          <p:nvPr/>
        </p:nvCxnSpPr>
        <p:spPr>
          <a:xfrm flipH="1">
            <a:off x="3720605" y="2501555"/>
            <a:ext cx="2033" cy="1975709"/>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28" name="Connector: Elbow 445">
            <a:extLst>
              <a:ext uri="{FF2B5EF4-FFF2-40B4-BE49-F238E27FC236}">
                <a16:creationId xmlns:a16="http://schemas.microsoft.com/office/drawing/2014/main" id="{BCF16D2D-4A1A-154C-97D7-836C24CE13F9}"/>
              </a:ext>
            </a:extLst>
          </p:cNvPr>
          <p:cNvCxnSpPr>
            <a:cxnSpLocks/>
          </p:cNvCxnSpPr>
          <p:nvPr/>
        </p:nvCxnSpPr>
        <p:spPr>
          <a:xfrm flipV="1">
            <a:off x="4459943" y="4664829"/>
            <a:ext cx="785413" cy="1624"/>
          </a:xfrm>
          <a:prstGeom prst="straightConnector1">
            <a:avLst/>
          </a:prstGeom>
          <a:ln w="952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5" name="Rectangle 614">
            <a:extLst>
              <a:ext uri="{FF2B5EF4-FFF2-40B4-BE49-F238E27FC236}">
                <a16:creationId xmlns:a16="http://schemas.microsoft.com/office/drawing/2014/main" id="{925274D1-3DEB-3A46-B386-8A6041C8CF37}"/>
              </a:ext>
            </a:extLst>
          </p:cNvPr>
          <p:cNvSpPr/>
          <p:nvPr/>
        </p:nvSpPr>
        <p:spPr>
          <a:xfrm>
            <a:off x="6041551" y="3639600"/>
            <a:ext cx="2240704" cy="179485"/>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63666A"/>
                </a:solidFill>
                <a:effectLst/>
                <a:uLnTx/>
                <a:uFillTx/>
                <a:latin typeface="GE Inspira Sans"/>
                <a:ea typeface="+mn-ea"/>
                <a:cs typeface="+mn-cs"/>
              </a:rPr>
              <a:t>Invasive Cardiology Insights</a:t>
            </a:r>
          </a:p>
        </p:txBody>
      </p:sp>
      <p:sp>
        <p:nvSpPr>
          <p:cNvPr id="614" name="Rectangle 613">
            <a:extLst>
              <a:ext uri="{FF2B5EF4-FFF2-40B4-BE49-F238E27FC236}">
                <a16:creationId xmlns:a16="http://schemas.microsoft.com/office/drawing/2014/main" id="{E6C3DC75-8C32-5C47-851E-B600E023CD3A}"/>
              </a:ext>
            </a:extLst>
          </p:cNvPr>
          <p:cNvSpPr/>
          <p:nvPr/>
        </p:nvSpPr>
        <p:spPr>
          <a:xfrm>
            <a:off x="6594725" y="3975471"/>
            <a:ext cx="2001874" cy="179485"/>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63666A"/>
                </a:solidFill>
                <a:effectLst/>
                <a:uLnTx/>
                <a:uFillTx/>
                <a:latin typeface="GE Inspira Sans"/>
                <a:ea typeface="+mn-ea"/>
                <a:cs typeface="+mn-cs"/>
              </a:rPr>
              <a:t>Radiology Operations Module</a:t>
            </a:r>
          </a:p>
        </p:txBody>
      </p:sp>
      <p:sp>
        <p:nvSpPr>
          <p:cNvPr id="613" name="Rectangle 612">
            <a:extLst>
              <a:ext uri="{FF2B5EF4-FFF2-40B4-BE49-F238E27FC236}">
                <a16:creationId xmlns:a16="http://schemas.microsoft.com/office/drawing/2014/main" id="{1B38E9A6-4E48-EC4F-826B-1C06EC15E2E2}"/>
              </a:ext>
            </a:extLst>
          </p:cNvPr>
          <p:cNvSpPr/>
          <p:nvPr/>
        </p:nvSpPr>
        <p:spPr>
          <a:xfrm>
            <a:off x="6682390" y="3243828"/>
            <a:ext cx="2001874" cy="179485"/>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63666A"/>
                </a:solidFill>
                <a:effectLst/>
                <a:uLnTx/>
                <a:uFillTx/>
                <a:latin typeface="GE Inspira Sans"/>
                <a:ea typeface="+mn-ea"/>
                <a:cs typeface="+mn-cs"/>
              </a:rPr>
              <a:t>Imaging Insights</a:t>
            </a:r>
          </a:p>
        </p:txBody>
      </p:sp>
      <p:cxnSp>
        <p:nvCxnSpPr>
          <p:cNvPr id="551" name="Connector: Elbow 445">
            <a:extLst>
              <a:ext uri="{FF2B5EF4-FFF2-40B4-BE49-F238E27FC236}">
                <a16:creationId xmlns:a16="http://schemas.microsoft.com/office/drawing/2014/main" id="{9B617148-1DD0-874B-AE3A-C52988681470}"/>
              </a:ext>
            </a:extLst>
          </p:cNvPr>
          <p:cNvCxnSpPr>
            <a:cxnSpLocks/>
          </p:cNvCxnSpPr>
          <p:nvPr/>
        </p:nvCxnSpPr>
        <p:spPr>
          <a:xfrm flipH="1" flipV="1">
            <a:off x="10275365" y="4236472"/>
            <a:ext cx="953" cy="480866"/>
          </a:xfrm>
          <a:prstGeom prst="straightConnector1">
            <a:avLst/>
          </a:prstGeom>
          <a:ln w="952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1" name="Connector: Elbow 445">
            <a:extLst>
              <a:ext uri="{FF2B5EF4-FFF2-40B4-BE49-F238E27FC236}">
                <a16:creationId xmlns:a16="http://schemas.microsoft.com/office/drawing/2014/main" id="{391DC2FC-8994-6949-9B1B-1EA58D36549E}"/>
              </a:ext>
            </a:extLst>
          </p:cNvPr>
          <p:cNvCxnSpPr>
            <a:cxnSpLocks/>
          </p:cNvCxnSpPr>
          <p:nvPr/>
        </p:nvCxnSpPr>
        <p:spPr>
          <a:xfrm flipV="1">
            <a:off x="848352" y="4316437"/>
            <a:ext cx="0" cy="397878"/>
          </a:xfrm>
          <a:prstGeom prst="straightConnector1">
            <a:avLst/>
          </a:prstGeom>
          <a:ln w="952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2" name="Straight Arrow Connector 471">
            <a:extLst>
              <a:ext uri="{FF2B5EF4-FFF2-40B4-BE49-F238E27FC236}">
                <a16:creationId xmlns:a16="http://schemas.microsoft.com/office/drawing/2014/main" id="{0D74BE23-CDB9-3148-93B2-FB5E225B9421}"/>
              </a:ext>
            </a:extLst>
          </p:cNvPr>
          <p:cNvCxnSpPr>
            <a:cxnSpLocks/>
          </p:cNvCxnSpPr>
          <p:nvPr/>
        </p:nvCxnSpPr>
        <p:spPr>
          <a:xfrm flipV="1">
            <a:off x="844376" y="4709750"/>
            <a:ext cx="393668" cy="2199"/>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69" name="Connector: Elbow 445">
            <a:extLst>
              <a:ext uri="{FF2B5EF4-FFF2-40B4-BE49-F238E27FC236}">
                <a16:creationId xmlns:a16="http://schemas.microsoft.com/office/drawing/2014/main" id="{8B153C08-814B-F941-A0BF-62028DF01AFF}"/>
              </a:ext>
            </a:extLst>
          </p:cNvPr>
          <p:cNvCxnSpPr>
            <a:cxnSpLocks/>
          </p:cNvCxnSpPr>
          <p:nvPr/>
        </p:nvCxnSpPr>
        <p:spPr>
          <a:xfrm flipV="1">
            <a:off x="966570" y="3973535"/>
            <a:ext cx="0" cy="608652"/>
          </a:xfrm>
          <a:prstGeom prst="straightConnector1">
            <a:avLst/>
          </a:prstGeom>
          <a:ln w="952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0" name="Straight Arrow Connector 469">
            <a:extLst>
              <a:ext uri="{FF2B5EF4-FFF2-40B4-BE49-F238E27FC236}">
                <a16:creationId xmlns:a16="http://schemas.microsoft.com/office/drawing/2014/main" id="{4365D57C-1D2E-5D4B-8FDC-D2041D300C32}"/>
              </a:ext>
            </a:extLst>
          </p:cNvPr>
          <p:cNvCxnSpPr>
            <a:cxnSpLocks/>
          </p:cNvCxnSpPr>
          <p:nvPr/>
        </p:nvCxnSpPr>
        <p:spPr>
          <a:xfrm>
            <a:off x="961028" y="4583409"/>
            <a:ext cx="297491" cy="1"/>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C25FEB7B-A1A6-45FD-9A99-A65AE3850E11}"/>
              </a:ext>
            </a:extLst>
          </p:cNvPr>
          <p:cNvSpPr>
            <a:spLocks noGrp="1"/>
          </p:cNvSpPr>
          <p:nvPr>
            <p:ph type="sldNum" sz="quarter" idx="12"/>
          </p:nvPr>
        </p:nvSpPr>
        <p:spPr>
          <a:xfrm>
            <a:off x="11371032" y="6432462"/>
            <a:ext cx="329636"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A5BD-C011-4A45-AA3A-201790FB7F2B}" type="slidenum">
              <a:rPr kumimoji="0" lang="en-CA" sz="1200" b="0" i="0" u="none" strike="noStrike" kern="1200" cap="none" spc="0" normalizeH="0" baseline="0" noProof="0" smtClean="0">
                <a:ln>
                  <a:noFill/>
                </a:ln>
                <a:solidFill>
                  <a:srgbClr val="63666A"/>
                </a:solidFill>
                <a:effectLst/>
                <a:uLnTx/>
                <a:uFillTx/>
                <a:latin typeface="GE Inspira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dirty="0">
              <a:ln>
                <a:noFill/>
              </a:ln>
              <a:solidFill>
                <a:srgbClr val="63666A"/>
              </a:solidFill>
              <a:effectLst/>
              <a:uLnTx/>
              <a:uFillTx/>
              <a:latin typeface="GE Inspira Sans"/>
              <a:ea typeface="+mn-ea"/>
              <a:cs typeface="+mn-cs"/>
            </a:endParaRPr>
          </a:p>
        </p:txBody>
      </p:sp>
      <p:grpSp>
        <p:nvGrpSpPr>
          <p:cNvPr id="29" name="Group 28">
            <a:extLst>
              <a:ext uri="{FF2B5EF4-FFF2-40B4-BE49-F238E27FC236}">
                <a16:creationId xmlns:a16="http://schemas.microsoft.com/office/drawing/2014/main" id="{01F77054-A507-EF41-ADBB-0BDDA9BB48D8}"/>
              </a:ext>
            </a:extLst>
          </p:cNvPr>
          <p:cNvGrpSpPr/>
          <p:nvPr/>
        </p:nvGrpSpPr>
        <p:grpSpPr>
          <a:xfrm>
            <a:off x="1330031" y="3506814"/>
            <a:ext cx="388734" cy="383258"/>
            <a:chOff x="1368699" y="5048711"/>
            <a:chExt cx="388734" cy="383258"/>
          </a:xfrm>
        </p:grpSpPr>
        <p:grpSp>
          <p:nvGrpSpPr>
            <p:cNvPr id="30" name="Group 29">
              <a:extLst>
                <a:ext uri="{FF2B5EF4-FFF2-40B4-BE49-F238E27FC236}">
                  <a16:creationId xmlns:a16="http://schemas.microsoft.com/office/drawing/2014/main" id="{C01804B5-5EFD-334D-A6E4-CB34F4E50A5D}"/>
                </a:ext>
              </a:extLst>
            </p:cNvPr>
            <p:cNvGrpSpPr/>
            <p:nvPr/>
          </p:nvGrpSpPr>
          <p:grpSpPr>
            <a:xfrm>
              <a:off x="1368699" y="5048713"/>
              <a:ext cx="388734" cy="383256"/>
              <a:chOff x="5781675" y="3028950"/>
              <a:chExt cx="628650" cy="619792"/>
            </a:xfrm>
            <a:solidFill>
              <a:srgbClr val="B6BCC3"/>
            </a:solidFill>
          </p:grpSpPr>
          <p:sp>
            <p:nvSpPr>
              <p:cNvPr id="34" name="Freeform: Shape 593">
                <a:extLst>
                  <a:ext uri="{FF2B5EF4-FFF2-40B4-BE49-F238E27FC236}">
                    <a16:creationId xmlns:a16="http://schemas.microsoft.com/office/drawing/2014/main" id="{C5AF0530-85D3-BC48-954F-5B07C9654DC6}"/>
                  </a:ext>
                </a:extLst>
              </p:cNvPr>
              <p:cNvSpPr/>
              <p:nvPr/>
            </p:nvSpPr>
            <p:spPr>
              <a:xfrm>
                <a:off x="6284783" y="3208591"/>
                <a:ext cx="95250" cy="342900"/>
              </a:xfrm>
              <a:custGeom>
                <a:avLst/>
                <a:gdLst>
                  <a:gd name="connsiteX0" fmla="*/ 0 w 95250"/>
                  <a:gd name="connsiteY0" fmla="*/ 82105 h 342900"/>
                  <a:gd name="connsiteX1" fmla="*/ 30006 w 95250"/>
                  <a:gd name="connsiteY1" fmla="*/ 82105 h 342900"/>
                  <a:gd name="connsiteX2" fmla="*/ 39531 w 95250"/>
                  <a:gd name="connsiteY2" fmla="*/ 91630 h 342900"/>
                  <a:gd name="connsiteX3" fmla="*/ 39531 w 95250"/>
                  <a:gd name="connsiteY3" fmla="*/ 155448 h 342900"/>
                  <a:gd name="connsiteX4" fmla="*/ 30006 w 95250"/>
                  <a:gd name="connsiteY4" fmla="*/ 164973 h 342900"/>
                  <a:gd name="connsiteX5" fmla="*/ 0 w 95250"/>
                  <a:gd name="connsiteY5" fmla="*/ 164973 h 342900"/>
                  <a:gd name="connsiteX6" fmla="*/ 0 w 95250"/>
                  <a:gd name="connsiteY6" fmla="*/ 217932 h 342900"/>
                  <a:gd name="connsiteX7" fmla="*/ 30006 w 95250"/>
                  <a:gd name="connsiteY7" fmla="*/ 217932 h 342900"/>
                  <a:gd name="connsiteX8" fmla="*/ 39531 w 95250"/>
                  <a:gd name="connsiteY8" fmla="*/ 227457 h 342900"/>
                  <a:gd name="connsiteX9" fmla="*/ 39531 w 95250"/>
                  <a:gd name="connsiteY9" fmla="*/ 291275 h 342900"/>
                  <a:gd name="connsiteX10" fmla="*/ 30006 w 95250"/>
                  <a:gd name="connsiteY10" fmla="*/ 300800 h 342900"/>
                  <a:gd name="connsiteX11" fmla="*/ 0 w 95250"/>
                  <a:gd name="connsiteY11" fmla="*/ 300800 h 342900"/>
                  <a:gd name="connsiteX12" fmla="*/ 0 w 95250"/>
                  <a:gd name="connsiteY12" fmla="*/ 344899 h 342900"/>
                  <a:gd name="connsiteX13" fmla="*/ 99253 w 95250"/>
                  <a:gd name="connsiteY13" fmla="*/ 344899 h 342900"/>
                  <a:gd name="connsiteX14" fmla="*/ 99253 w 95250"/>
                  <a:gd name="connsiteY14" fmla="*/ 9525 h 342900"/>
                  <a:gd name="connsiteX15" fmla="*/ 89728 w 95250"/>
                  <a:gd name="connsiteY15" fmla="*/ 0 h 342900"/>
                  <a:gd name="connsiteX16" fmla="*/ 0 w 95250"/>
                  <a:gd name="connsiteY16" fmla="*/ 0 h 342900"/>
                  <a:gd name="connsiteX17" fmla="*/ 0 w 95250"/>
                  <a:gd name="connsiteY17" fmla="*/ 8210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342900">
                    <a:moveTo>
                      <a:pt x="0" y="82105"/>
                    </a:moveTo>
                    <a:lnTo>
                      <a:pt x="30006" y="82105"/>
                    </a:lnTo>
                    <a:cubicBezTo>
                      <a:pt x="35245" y="82105"/>
                      <a:pt x="39531" y="86392"/>
                      <a:pt x="39531" y="91630"/>
                    </a:cubicBezTo>
                    <a:lnTo>
                      <a:pt x="39531" y="155448"/>
                    </a:lnTo>
                    <a:cubicBezTo>
                      <a:pt x="39531" y="160782"/>
                      <a:pt x="35245" y="164973"/>
                      <a:pt x="30006" y="164973"/>
                    </a:cubicBezTo>
                    <a:lnTo>
                      <a:pt x="0" y="164973"/>
                    </a:lnTo>
                    <a:lnTo>
                      <a:pt x="0" y="217932"/>
                    </a:lnTo>
                    <a:lnTo>
                      <a:pt x="30006" y="217932"/>
                    </a:lnTo>
                    <a:cubicBezTo>
                      <a:pt x="35245" y="217932"/>
                      <a:pt x="39531" y="222218"/>
                      <a:pt x="39531" y="227457"/>
                    </a:cubicBezTo>
                    <a:lnTo>
                      <a:pt x="39531" y="291275"/>
                    </a:lnTo>
                    <a:cubicBezTo>
                      <a:pt x="39531" y="296609"/>
                      <a:pt x="35245" y="300800"/>
                      <a:pt x="30006" y="300800"/>
                    </a:cubicBezTo>
                    <a:lnTo>
                      <a:pt x="0" y="300800"/>
                    </a:lnTo>
                    <a:lnTo>
                      <a:pt x="0" y="344899"/>
                    </a:lnTo>
                    <a:lnTo>
                      <a:pt x="99253" y="344899"/>
                    </a:lnTo>
                    <a:lnTo>
                      <a:pt x="99253" y="9525"/>
                    </a:lnTo>
                    <a:cubicBezTo>
                      <a:pt x="99253" y="4286"/>
                      <a:pt x="94967" y="0"/>
                      <a:pt x="89728" y="0"/>
                    </a:cubicBezTo>
                    <a:lnTo>
                      <a:pt x="0" y="0"/>
                    </a:lnTo>
                    <a:lnTo>
                      <a:pt x="0" y="8210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35" name="Freeform: Shape 594">
                <a:extLst>
                  <a:ext uri="{FF2B5EF4-FFF2-40B4-BE49-F238E27FC236}">
                    <a16:creationId xmlns:a16="http://schemas.microsoft.com/office/drawing/2014/main" id="{CBC57CF6-68BC-1644-9E69-446AAD19F995}"/>
                  </a:ext>
                </a:extLst>
              </p:cNvPr>
              <p:cNvSpPr/>
              <p:nvPr/>
            </p:nvSpPr>
            <p:spPr>
              <a:xfrm>
                <a:off x="5807964" y="3208591"/>
                <a:ext cx="95250" cy="342900"/>
              </a:xfrm>
              <a:custGeom>
                <a:avLst/>
                <a:gdLst>
                  <a:gd name="connsiteX0" fmla="*/ 99158 w 95250"/>
                  <a:gd name="connsiteY0" fmla="*/ 300800 h 342900"/>
                  <a:gd name="connsiteX1" fmla="*/ 69247 w 95250"/>
                  <a:gd name="connsiteY1" fmla="*/ 300800 h 342900"/>
                  <a:gd name="connsiteX2" fmla="*/ 59722 w 95250"/>
                  <a:gd name="connsiteY2" fmla="*/ 291275 h 342900"/>
                  <a:gd name="connsiteX3" fmla="*/ 59722 w 95250"/>
                  <a:gd name="connsiteY3" fmla="*/ 227457 h 342900"/>
                  <a:gd name="connsiteX4" fmla="*/ 69247 w 95250"/>
                  <a:gd name="connsiteY4" fmla="*/ 217932 h 342900"/>
                  <a:gd name="connsiteX5" fmla="*/ 99158 w 95250"/>
                  <a:gd name="connsiteY5" fmla="*/ 217932 h 342900"/>
                  <a:gd name="connsiteX6" fmla="*/ 99158 w 95250"/>
                  <a:gd name="connsiteY6" fmla="*/ 164973 h 342900"/>
                  <a:gd name="connsiteX7" fmla="*/ 69247 w 95250"/>
                  <a:gd name="connsiteY7" fmla="*/ 164973 h 342900"/>
                  <a:gd name="connsiteX8" fmla="*/ 59722 w 95250"/>
                  <a:gd name="connsiteY8" fmla="*/ 155448 h 342900"/>
                  <a:gd name="connsiteX9" fmla="*/ 59722 w 95250"/>
                  <a:gd name="connsiteY9" fmla="*/ 91630 h 342900"/>
                  <a:gd name="connsiteX10" fmla="*/ 69247 w 95250"/>
                  <a:gd name="connsiteY10" fmla="*/ 82105 h 342900"/>
                  <a:gd name="connsiteX11" fmla="*/ 99158 w 95250"/>
                  <a:gd name="connsiteY11" fmla="*/ 82105 h 342900"/>
                  <a:gd name="connsiteX12" fmla="*/ 99158 w 95250"/>
                  <a:gd name="connsiteY12" fmla="*/ 0 h 342900"/>
                  <a:gd name="connsiteX13" fmla="*/ 9525 w 95250"/>
                  <a:gd name="connsiteY13" fmla="*/ 0 h 342900"/>
                  <a:gd name="connsiteX14" fmla="*/ 0 w 95250"/>
                  <a:gd name="connsiteY14" fmla="*/ 9525 h 342900"/>
                  <a:gd name="connsiteX15" fmla="*/ 0 w 95250"/>
                  <a:gd name="connsiteY15" fmla="*/ 344899 h 342900"/>
                  <a:gd name="connsiteX16" fmla="*/ 99158 w 95250"/>
                  <a:gd name="connsiteY16" fmla="*/ 344899 h 342900"/>
                  <a:gd name="connsiteX17" fmla="*/ 99158 w 95250"/>
                  <a:gd name="connsiteY17" fmla="*/ 3008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342900">
                    <a:moveTo>
                      <a:pt x="99158" y="300800"/>
                    </a:moveTo>
                    <a:lnTo>
                      <a:pt x="69247" y="300800"/>
                    </a:lnTo>
                    <a:cubicBezTo>
                      <a:pt x="63913" y="300800"/>
                      <a:pt x="59722" y="296609"/>
                      <a:pt x="59722" y="291275"/>
                    </a:cubicBezTo>
                    <a:lnTo>
                      <a:pt x="59722" y="227457"/>
                    </a:lnTo>
                    <a:cubicBezTo>
                      <a:pt x="59722" y="222218"/>
                      <a:pt x="63913" y="217932"/>
                      <a:pt x="69247" y="217932"/>
                    </a:cubicBezTo>
                    <a:lnTo>
                      <a:pt x="99158" y="217932"/>
                    </a:lnTo>
                    <a:lnTo>
                      <a:pt x="99158" y="164973"/>
                    </a:lnTo>
                    <a:lnTo>
                      <a:pt x="69247" y="164973"/>
                    </a:lnTo>
                    <a:cubicBezTo>
                      <a:pt x="63913" y="164973"/>
                      <a:pt x="59722" y="160782"/>
                      <a:pt x="59722" y="155448"/>
                    </a:cubicBezTo>
                    <a:lnTo>
                      <a:pt x="59722" y="91630"/>
                    </a:lnTo>
                    <a:cubicBezTo>
                      <a:pt x="59722" y="86392"/>
                      <a:pt x="63913" y="82105"/>
                      <a:pt x="69247" y="82105"/>
                    </a:cubicBezTo>
                    <a:lnTo>
                      <a:pt x="99158" y="82105"/>
                    </a:lnTo>
                    <a:lnTo>
                      <a:pt x="99158" y="0"/>
                    </a:lnTo>
                    <a:lnTo>
                      <a:pt x="9525" y="0"/>
                    </a:lnTo>
                    <a:cubicBezTo>
                      <a:pt x="4191" y="0"/>
                      <a:pt x="0" y="4286"/>
                      <a:pt x="0" y="9525"/>
                    </a:cubicBezTo>
                    <a:lnTo>
                      <a:pt x="0" y="344899"/>
                    </a:lnTo>
                    <a:lnTo>
                      <a:pt x="99158" y="344899"/>
                    </a:lnTo>
                    <a:lnTo>
                      <a:pt x="99158" y="3008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36" name="Freeform: Shape 595">
                <a:extLst>
                  <a:ext uri="{FF2B5EF4-FFF2-40B4-BE49-F238E27FC236}">
                    <a16:creationId xmlns:a16="http://schemas.microsoft.com/office/drawing/2014/main" id="{67158B22-E0FE-A94B-B5F1-9BA17EAA148D}"/>
                  </a:ext>
                </a:extLst>
              </p:cNvPr>
              <p:cNvSpPr/>
              <p:nvPr/>
            </p:nvSpPr>
            <p:spPr>
              <a:xfrm>
                <a:off x="5781675" y="3572542"/>
                <a:ext cx="628650" cy="76200"/>
              </a:xfrm>
              <a:custGeom>
                <a:avLst/>
                <a:gdLst>
                  <a:gd name="connsiteX0" fmla="*/ 619125 w 628650"/>
                  <a:gd name="connsiteY0" fmla="*/ 0 h 76200"/>
                  <a:gd name="connsiteX1" fmla="*/ 9525 w 628650"/>
                  <a:gd name="connsiteY1" fmla="*/ 0 h 76200"/>
                  <a:gd name="connsiteX2" fmla="*/ 0 w 628650"/>
                  <a:gd name="connsiteY2" fmla="*/ 9525 h 76200"/>
                  <a:gd name="connsiteX3" fmla="*/ 0 w 628650"/>
                  <a:gd name="connsiteY3" fmla="*/ 75533 h 76200"/>
                  <a:gd name="connsiteX4" fmla="*/ 9525 w 628650"/>
                  <a:gd name="connsiteY4" fmla="*/ 85058 h 76200"/>
                  <a:gd name="connsiteX5" fmla="*/ 619125 w 628650"/>
                  <a:gd name="connsiteY5" fmla="*/ 85058 h 76200"/>
                  <a:gd name="connsiteX6" fmla="*/ 628650 w 628650"/>
                  <a:gd name="connsiteY6" fmla="*/ 75533 h 76200"/>
                  <a:gd name="connsiteX7" fmla="*/ 628650 w 628650"/>
                  <a:gd name="connsiteY7" fmla="*/ 9525 h 76200"/>
                  <a:gd name="connsiteX8" fmla="*/ 619125 w 628650"/>
                  <a:gd name="connsiteY8"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 h="76200">
                    <a:moveTo>
                      <a:pt x="619125" y="0"/>
                    </a:moveTo>
                    <a:lnTo>
                      <a:pt x="9525" y="0"/>
                    </a:lnTo>
                    <a:cubicBezTo>
                      <a:pt x="4191" y="0"/>
                      <a:pt x="0" y="4286"/>
                      <a:pt x="0" y="9525"/>
                    </a:cubicBezTo>
                    <a:lnTo>
                      <a:pt x="0" y="75533"/>
                    </a:lnTo>
                    <a:cubicBezTo>
                      <a:pt x="0" y="80772"/>
                      <a:pt x="4191" y="85058"/>
                      <a:pt x="9525" y="85058"/>
                    </a:cubicBezTo>
                    <a:lnTo>
                      <a:pt x="619125" y="85058"/>
                    </a:lnTo>
                    <a:cubicBezTo>
                      <a:pt x="624364" y="85058"/>
                      <a:pt x="628650" y="80772"/>
                      <a:pt x="628650" y="75533"/>
                    </a:cubicBezTo>
                    <a:lnTo>
                      <a:pt x="628650" y="9525"/>
                    </a:lnTo>
                    <a:cubicBezTo>
                      <a:pt x="628650" y="4286"/>
                      <a:pt x="624364" y="0"/>
                      <a:pt x="619125"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37" name="Freeform: Shape 596">
                <a:extLst>
                  <a:ext uri="{FF2B5EF4-FFF2-40B4-BE49-F238E27FC236}">
                    <a16:creationId xmlns:a16="http://schemas.microsoft.com/office/drawing/2014/main" id="{7F579275-20B7-0B4C-B531-E04A4CF30C01}"/>
                  </a:ext>
                </a:extLst>
              </p:cNvPr>
              <p:cNvSpPr/>
              <p:nvPr/>
            </p:nvSpPr>
            <p:spPr>
              <a:xfrm>
                <a:off x="5926169" y="3140679"/>
                <a:ext cx="333375" cy="409575"/>
              </a:xfrm>
              <a:custGeom>
                <a:avLst/>
                <a:gdLst>
                  <a:gd name="connsiteX0" fmla="*/ 339566 w 333375"/>
                  <a:gd name="connsiteY0" fmla="*/ 412812 h 409575"/>
                  <a:gd name="connsiteX1" fmla="*/ 339566 w 333375"/>
                  <a:gd name="connsiteY1" fmla="*/ 0 h 409575"/>
                  <a:gd name="connsiteX2" fmla="*/ 0 w 333375"/>
                  <a:gd name="connsiteY2" fmla="*/ 0 h 409575"/>
                  <a:gd name="connsiteX3" fmla="*/ 0 w 333375"/>
                  <a:gd name="connsiteY3" fmla="*/ 412812 h 409575"/>
                  <a:gd name="connsiteX4" fmla="*/ 85154 w 333375"/>
                  <a:gd name="connsiteY4" fmla="*/ 412812 h 409575"/>
                  <a:gd name="connsiteX5" fmla="*/ 85154 w 333375"/>
                  <a:gd name="connsiteY5" fmla="*/ 340368 h 409575"/>
                  <a:gd name="connsiteX6" fmla="*/ 169831 w 333375"/>
                  <a:gd name="connsiteY6" fmla="*/ 248888 h 409575"/>
                  <a:gd name="connsiteX7" fmla="*/ 254413 w 333375"/>
                  <a:gd name="connsiteY7" fmla="*/ 340368 h 409575"/>
                  <a:gd name="connsiteX8" fmla="*/ 254413 w 333375"/>
                  <a:gd name="connsiteY8" fmla="*/ 412812 h 409575"/>
                  <a:gd name="connsiteX9" fmla="*/ 339566 w 333375"/>
                  <a:gd name="connsiteY9" fmla="*/ 412812 h 409575"/>
                  <a:gd name="connsiteX10" fmla="*/ 200692 w 333375"/>
                  <a:gd name="connsiteY10" fmla="*/ 152495 h 409575"/>
                  <a:gd name="connsiteX11" fmla="*/ 200692 w 333375"/>
                  <a:gd name="connsiteY11" fmla="*/ 207835 h 409575"/>
                  <a:gd name="connsiteX12" fmla="*/ 191167 w 333375"/>
                  <a:gd name="connsiteY12" fmla="*/ 217360 h 409575"/>
                  <a:gd name="connsiteX13" fmla="*/ 148494 w 333375"/>
                  <a:gd name="connsiteY13" fmla="*/ 217360 h 409575"/>
                  <a:gd name="connsiteX14" fmla="*/ 138969 w 333375"/>
                  <a:gd name="connsiteY14" fmla="*/ 207835 h 409575"/>
                  <a:gd name="connsiteX15" fmla="*/ 138969 w 333375"/>
                  <a:gd name="connsiteY15" fmla="*/ 152495 h 409575"/>
                  <a:gd name="connsiteX16" fmla="*/ 83534 w 333375"/>
                  <a:gd name="connsiteY16" fmla="*/ 152495 h 409575"/>
                  <a:gd name="connsiteX17" fmla="*/ 74009 w 333375"/>
                  <a:gd name="connsiteY17" fmla="*/ 142970 h 409575"/>
                  <a:gd name="connsiteX18" fmla="*/ 74009 w 333375"/>
                  <a:gd name="connsiteY18" fmla="*/ 100298 h 409575"/>
                  <a:gd name="connsiteX19" fmla="*/ 83534 w 333375"/>
                  <a:gd name="connsiteY19" fmla="*/ 90773 h 409575"/>
                  <a:gd name="connsiteX20" fmla="*/ 138969 w 333375"/>
                  <a:gd name="connsiteY20" fmla="*/ 90773 h 409575"/>
                  <a:gd name="connsiteX21" fmla="*/ 138969 w 333375"/>
                  <a:gd name="connsiteY21" fmla="*/ 35337 h 409575"/>
                  <a:gd name="connsiteX22" fmla="*/ 148494 w 333375"/>
                  <a:gd name="connsiteY22" fmla="*/ 25812 h 409575"/>
                  <a:gd name="connsiteX23" fmla="*/ 191167 w 333375"/>
                  <a:gd name="connsiteY23" fmla="*/ 25812 h 409575"/>
                  <a:gd name="connsiteX24" fmla="*/ 200692 w 333375"/>
                  <a:gd name="connsiteY24" fmla="*/ 35337 h 409575"/>
                  <a:gd name="connsiteX25" fmla="*/ 200692 w 333375"/>
                  <a:gd name="connsiteY25" fmla="*/ 90773 h 409575"/>
                  <a:gd name="connsiteX26" fmla="*/ 256032 w 333375"/>
                  <a:gd name="connsiteY26" fmla="*/ 90773 h 409575"/>
                  <a:gd name="connsiteX27" fmla="*/ 265557 w 333375"/>
                  <a:gd name="connsiteY27" fmla="*/ 100298 h 409575"/>
                  <a:gd name="connsiteX28" fmla="*/ 265557 w 333375"/>
                  <a:gd name="connsiteY28" fmla="*/ 142970 h 409575"/>
                  <a:gd name="connsiteX29" fmla="*/ 256032 w 333375"/>
                  <a:gd name="connsiteY29" fmla="*/ 152495 h 409575"/>
                  <a:gd name="connsiteX30" fmla="*/ 200692 w 333375"/>
                  <a:gd name="connsiteY30" fmla="*/ 15249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409575">
                    <a:moveTo>
                      <a:pt x="339566" y="412812"/>
                    </a:moveTo>
                    <a:lnTo>
                      <a:pt x="339566" y="0"/>
                    </a:lnTo>
                    <a:lnTo>
                      <a:pt x="0" y="0"/>
                    </a:lnTo>
                    <a:lnTo>
                      <a:pt x="0" y="412812"/>
                    </a:lnTo>
                    <a:lnTo>
                      <a:pt x="85154" y="412812"/>
                    </a:lnTo>
                    <a:lnTo>
                      <a:pt x="85154" y="340368"/>
                    </a:lnTo>
                    <a:cubicBezTo>
                      <a:pt x="85154" y="289946"/>
                      <a:pt x="123158" y="248888"/>
                      <a:pt x="169831" y="248888"/>
                    </a:cubicBezTo>
                    <a:cubicBezTo>
                      <a:pt x="216503" y="248888"/>
                      <a:pt x="254413" y="289946"/>
                      <a:pt x="254413" y="340368"/>
                    </a:cubicBezTo>
                    <a:lnTo>
                      <a:pt x="254413" y="412812"/>
                    </a:lnTo>
                    <a:lnTo>
                      <a:pt x="339566" y="412812"/>
                    </a:lnTo>
                    <a:close/>
                    <a:moveTo>
                      <a:pt x="200692" y="152495"/>
                    </a:moveTo>
                    <a:lnTo>
                      <a:pt x="200692" y="207835"/>
                    </a:lnTo>
                    <a:cubicBezTo>
                      <a:pt x="200692" y="213074"/>
                      <a:pt x="196405" y="217360"/>
                      <a:pt x="191167" y="217360"/>
                    </a:cubicBezTo>
                    <a:lnTo>
                      <a:pt x="148494" y="217360"/>
                    </a:lnTo>
                    <a:cubicBezTo>
                      <a:pt x="143160" y="217360"/>
                      <a:pt x="138969" y="213074"/>
                      <a:pt x="138969" y="207835"/>
                    </a:cubicBezTo>
                    <a:lnTo>
                      <a:pt x="138969" y="152495"/>
                    </a:lnTo>
                    <a:lnTo>
                      <a:pt x="83534" y="152495"/>
                    </a:lnTo>
                    <a:cubicBezTo>
                      <a:pt x="78295" y="152495"/>
                      <a:pt x="74009" y="148208"/>
                      <a:pt x="74009" y="142970"/>
                    </a:cubicBezTo>
                    <a:lnTo>
                      <a:pt x="74009" y="100298"/>
                    </a:lnTo>
                    <a:cubicBezTo>
                      <a:pt x="74009" y="94964"/>
                      <a:pt x="78295" y="90773"/>
                      <a:pt x="83534" y="90773"/>
                    </a:cubicBezTo>
                    <a:lnTo>
                      <a:pt x="138969" y="90773"/>
                    </a:lnTo>
                    <a:lnTo>
                      <a:pt x="138969" y="35337"/>
                    </a:lnTo>
                    <a:cubicBezTo>
                      <a:pt x="138969" y="30099"/>
                      <a:pt x="143160" y="25812"/>
                      <a:pt x="148494" y="25812"/>
                    </a:cubicBezTo>
                    <a:lnTo>
                      <a:pt x="191167" y="25812"/>
                    </a:lnTo>
                    <a:cubicBezTo>
                      <a:pt x="196405" y="25812"/>
                      <a:pt x="200692" y="30099"/>
                      <a:pt x="200692" y="35337"/>
                    </a:cubicBezTo>
                    <a:lnTo>
                      <a:pt x="200692" y="90773"/>
                    </a:lnTo>
                    <a:lnTo>
                      <a:pt x="256032" y="90773"/>
                    </a:lnTo>
                    <a:cubicBezTo>
                      <a:pt x="261271" y="90773"/>
                      <a:pt x="265557" y="94964"/>
                      <a:pt x="265557" y="100298"/>
                    </a:cubicBezTo>
                    <a:lnTo>
                      <a:pt x="265557" y="142970"/>
                    </a:lnTo>
                    <a:cubicBezTo>
                      <a:pt x="265557" y="148208"/>
                      <a:pt x="261271" y="152495"/>
                      <a:pt x="256032" y="152495"/>
                    </a:cubicBezTo>
                    <a:lnTo>
                      <a:pt x="200692" y="15249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38" name="Freeform: Shape 597">
                <a:extLst>
                  <a:ext uri="{FF2B5EF4-FFF2-40B4-BE49-F238E27FC236}">
                    <a16:creationId xmlns:a16="http://schemas.microsoft.com/office/drawing/2014/main" id="{80938C53-5581-4046-8918-53DC9807911C}"/>
                  </a:ext>
                </a:extLst>
              </p:cNvPr>
              <p:cNvSpPr/>
              <p:nvPr/>
            </p:nvSpPr>
            <p:spPr>
              <a:xfrm>
                <a:off x="5888069" y="3028950"/>
                <a:ext cx="409575" cy="85725"/>
              </a:xfrm>
              <a:custGeom>
                <a:avLst/>
                <a:gdLst>
                  <a:gd name="connsiteX0" fmla="*/ 9525 w 409575"/>
                  <a:gd name="connsiteY0" fmla="*/ 92678 h 85725"/>
                  <a:gd name="connsiteX1" fmla="*/ 406241 w 409575"/>
                  <a:gd name="connsiteY1" fmla="*/ 92678 h 85725"/>
                  <a:gd name="connsiteX2" fmla="*/ 415766 w 409575"/>
                  <a:gd name="connsiteY2" fmla="*/ 83153 h 85725"/>
                  <a:gd name="connsiteX3" fmla="*/ 415766 w 409575"/>
                  <a:gd name="connsiteY3" fmla="*/ 9525 h 85725"/>
                  <a:gd name="connsiteX4" fmla="*/ 406241 w 409575"/>
                  <a:gd name="connsiteY4" fmla="*/ 0 h 85725"/>
                  <a:gd name="connsiteX5" fmla="*/ 9525 w 409575"/>
                  <a:gd name="connsiteY5" fmla="*/ 0 h 85725"/>
                  <a:gd name="connsiteX6" fmla="*/ 0 w 409575"/>
                  <a:gd name="connsiteY6" fmla="*/ 9525 h 85725"/>
                  <a:gd name="connsiteX7" fmla="*/ 0 w 409575"/>
                  <a:gd name="connsiteY7" fmla="*/ 83153 h 85725"/>
                  <a:gd name="connsiteX8" fmla="*/ 9525 w 409575"/>
                  <a:gd name="connsiteY8" fmla="*/ 92678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575" h="85725">
                    <a:moveTo>
                      <a:pt x="9525" y="92678"/>
                    </a:moveTo>
                    <a:lnTo>
                      <a:pt x="406241" y="92678"/>
                    </a:lnTo>
                    <a:cubicBezTo>
                      <a:pt x="411480" y="92678"/>
                      <a:pt x="415766" y="88487"/>
                      <a:pt x="415766" y="83153"/>
                    </a:cubicBezTo>
                    <a:lnTo>
                      <a:pt x="415766" y="9525"/>
                    </a:lnTo>
                    <a:cubicBezTo>
                      <a:pt x="415766" y="4286"/>
                      <a:pt x="411480" y="0"/>
                      <a:pt x="406241" y="0"/>
                    </a:cubicBezTo>
                    <a:lnTo>
                      <a:pt x="9525" y="0"/>
                    </a:lnTo>
                    <a:cubicBezTo>
                      <a:pt x="4286" y="0"/>
                      <a:pt x="0" y="4286"/>
                      <a:pt x="0" y="9525"/>
                    </a:cubicBezTo>
                    <a:lnTo>
                      <a:pt x="0" y="83153"/>
                    </a:lnTo>
                    <a:cubicBezTo>
                      <a:pt x="0" y="88487"/>
                      <a:pt x="4286" y="92678"/>
                      <a:pt x="9525" y="9267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31" name="Group 30">
              <a:extLst>
                <a:ext uri="{FF2B5EF4-FFF2-40B4-BE49-F238E27FC236}">
                  <a16:creationId xmlns:a16="http://schemas.microsoft.com/office/drawing/2014/main" id="{15E794B1-F00F-7848-9359-8F7C879B4DDC}"/>
                </a:ext>
              </a:extLst>
            </p:cNvPr>
            <p:cNvGrpSpPr/>
            <p:nvPr/>
          </p:nvGrpSpPr>
          <p:grpSpPr>
            <a:xfrm>
              <a:off x="1541255" y="5048711"/>
              <a:ext cx="151299" cy="367441"/>
              <a:chOff x="6115050" y="3352800"/>
              <a:chExt cx="66675" cy="161925"/>
            </a:xfrm>
            <a:solidFill>
              <a:schemeClr val="bg2">
                <a:lumMod val="75000"/>
              </a:schemeClr>
            </a:solidFill>
          </p:grpSpPr>
          <p:sp>
            <p:nvSpPr>
              <p:cNvPr id="32" name="Freeform: Shape 587">
                <a:extLst>
                  <a:ext uri="{FF2B5EF4-FFF2-40B4-BE49-F238E27FC236}">
                    <a16:creationId xmlns:a16="http://schemas.microsoft.com/office/drawing/2014/main" id="{E151D015-1F01-5F4A-BB12-2165E1083861}"/>
                  </a:ext>
                </a:extLst>
              </p:cNvPr>
              <p:cNvSpPr/>
              <p:nvPr/>
            </p:nvSpPr>
            <p:spPr>
              <a:xfrm>
                <a:off x="6115050" y="3352800"/>
                <a:ext cx="66675" cy="66675"/>
              </a:xfrm>
              <a:custGeom>
                <a:avLst/>
                <a:gdLst>
                  <a:gd name="connsiteX0" fmla="*/ 33338 w 66675"/>
                  <a:gd name="connsiteY0" fmla="*/ 0 h 66675"/>
                  <a:gd name="connsiteX1" fmla="*/ 0 w 66675"/>
                  <a:gd name="connsiteY1" fmla="*/ 33338 h 66675"/>
                  <a:gd name="connsiteX2" fmla="*/ 33338 w 66675"/>
                  <a:gd name="connsiteY2" fmla="*/ 66675 h 66675"/>
                  <a:gd name="connsiteX3" fmla="*/ 66675 w 66675"/>
                  <a:gd name="connsiteY3" fmla="*/ 33338 h 66675"/>
                  <a:gd name="connsiteX4" fmla="*/ 33338 w 66675"/>
                  <a:gd name="connsiteY4" fmla="*/ 0 h 66675"/>
                  <a:gd name="connsiteX5" fmla="*/ 57150 w 66675"/>
                  <a:gd name="connsiteY5" fmla="*/ 38100 h 66675"/>
                  <a:gd name="connsiteX6" fmla="*/ 38100 w 66675"/>
                  <a:gd name="connsiteY6" fmla="*/ 38100 h 66675"/>
                  <a:gd name="connsiteX7" fmla="*/ 38100 w 66675"/>
                  <a:gd name="connsiteY7" fmla="*/ 57150 h 66675"/>
                  <a:gd name="connsiteX8" fmla="*/ 28575 w 66675"/>
                  <a:gd name="connsiteY8" fmla="*/ 57150 h 66675"/>
                  <a:gd name="connsiteX9" fmla="*/ 28575 w 66675"/>
                  <a:gd name="connsiteY9" fmla="*/ 38100 h 66675"/>
                  <a:gd name="connsiteX10" fmla="*/ 9525 w 66675"/>
                  <a:gd name="connsiteY10" fmla="*/ 38100 h 66675"/>
                  <a:gd name="connsiteX11" fmla="*/ 9525 w 66675"/>
                  <a:gd name="connsiteY11" fmla="*/ 28575 h 66675"/>
                  <a:gd name="connsiteX12" fmla="*/ 28575 w 66675"/>
                  <a:gd name="connsiteY12" fmla="*/ 28575 h 66675"/>
                  <a:gd name="connsiteX13" fmla="*/ 28575 w 66675"/>
                  <a:gd name="connsiteY13" fmla="*/ 9525 h 66675"/>
                  <a:gd name="connsiteX14" fmla="*/ 38100 w 66675"/>
                  <a:gd name="connsiteY14" fmla="*/ 9525 h 66675"/>
                  <a:gd name="connsiteX15" fmla="*/ 38100 w 66675"/>
                  <a:gd name="connsiteY15" fmla="*/ 28575 h 66675"/>
                  <a:gd name="connsiteX16" fmla="*/ 57150 w 66675"/>
                  <a:gd name="connsiteY16" fmla="*/ 28575 h 66675"/>
                  <a:gd name="connsiteX17" fmla="*/ 57150 w 66675"/>
                  <a:gd name="connsiteY17" fmla="*/ 3810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675" h="66675">
                    <a:moveTo>
                      <a:pt x="33338" y="0"/>
                    </a:moveTo>
                    <a:cubicBezTo>
                      <a:pt x="14926" y="0"/>
                      <a:pt x="0" y="14916"/>
                      <a:pt x="0" y="33338"/>
                    </a:cubicBezTo>
                    <a:cubicBezTo>
                      <a:pt x="0" y="51749"/>
                      <a:pt x="14926" y="66675"/>
                      <a:pt x="33338" y="66675"/>
                    </a:cubicBezTo>
                    <a:cubicBezTo>
                      <a:pt x="51749" y="66675"/>
                      <a:pt x="66675" y="51749"/>
                      <a:pt x="66675" y="33338"/>
                    </a:cubicBezTo>
                    <a:cubicBezTo>
                      <a:pt x="66675" y="14916"/>
                      <a:pt x="51749" y="0"/>
                      <a:pt x="33338" y="0"/>
                    </a:cubicBezTo>
                    <a:close/>
                    <a:moveTo>
                      <a:pt x="57150" y="38100"/>
                    </a:moveTo>
                    <a:lnTo>
                      <a:pt x="38100" y="38100"/>
                    </a:lnTo>
                    <a:lnTo>
                      <a:pt x="38100" y="57150"/>
                    </a:lnTo>
                    <a:lnTo>
                      <a:pt x="28575" y="57150"/>
                    </a:lnTo>
                    <a:lnTo>
                      <a:pt x="28575" y="38100"/>
                    </a:lnTo>
                    <a:lnTo>
                      <a:pt x="9525" y="38100"/>
                    </a:lnTo>
                    <a:lnTo>
                      <a:pt x="9525" y="28575"/>
                    </a:lnTo>
                    <a:lnTo>
                      <a:pt x="28575" y="28575"/>
                    </a:lnTo>
                    <a:lnTo>
                      <a:pt x="28575" y="9525"/>
                    </a:lnTo>
                    <a:lnTo>
                      <a:pt x="38100" y="9525"/>
                    </a:lnTo>
                    <a:lnTo>
                      <a:pt x="38100" y="28575"/>
                    </a:lnTo>
                    <a:lnTo>
                      <a:pt x="57150" y="28575"/>
                    </a:lnTo>
                    <a:lnTo>
                      <a:pt x="57150" y="38100"/>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33" name="Freeform: Shape 590">
                <a:extLst>
                  <a:ext uri="{FF2B5EF4-FFF2-40B4-BE49-F238E27FC236}">
                    <a16:creationId xmlns:a16="http://schemas.microsoft.com/office/drawing/2014/main" id="{F682A18C-88CD-8F42-8BB5-7E461E357C64}"/>
                  </a:ext>
                </a:extLst>
              </p:cNvPr>
              <p:cNvSpPr/>
              <p:nvPr/>
            </p:nvSpPr>
            <p:spPr>
              <a:xfrm>
                <a:off x="6124575" y="3476625"/>
                <a:ext cx="47625" cy="38100"/>
              </a:xfrm>
              <a:custGeom>
                <a:avLst/>
                <a:gdLst>
                  <a:gd name="connsiteX0" fmla="*/ 0 w 47625"/>
                  <a:gd name="connsiteY0" fmla="*/ 0 h 38100"/>
                  <a:gd name="connsiteX1" fmla="*/ 47625 w 47625"/>
                  <a:gd name="connsiteY1" fmla="*/ 0 h 38100"/>
                  <a:gd name="connsiteX2" fmla="*/ 47625 w 47625"/>
                  <a:gd name="connsiteY2" fmla="*/ 38100 h 38100"/>
                  <a:gd name="connsiteX3" fmla="*/ 0 w 476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7625" h="38100">
                    <a:moveTo>
                      <a:pt x="0" y="0"/>
                    </a:moveTo>
                    <a:lnTo>
                      <a:pt x="47625" y="0"/>
                    </a:lnTo>
                    <a:lnTo>
                      <a:pt x="47625" y="38100"/>
                    </a:lnTo>
                    <a:lnTo>
                      <a:pt x="0" y="38100"/>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grpSp>
        <p:nvGrpSpPr>
          <p:cNvPr id="220" name="Group 219">
            <a:extLst>
              <a:ext uri="{FF2B5EF4-FFF2-40B4-BE49-F238E27FC236}">
                <a16:creationId xmlns:a16="http://schemas.microsoft.com/office/drawing/2014/main" id="{CA27DF59-6090-3F4D-9A30-9640F97217CD}"/>
              </a:ext>
            </a:extLst>
          </p:cNvPr>
          <p:cNvGrpSpPr/>
          <p:nvPr/>
        </p:nvGrpSpPr>
        <p:grpSpPr>
          <a:xfrm>
            <a:off x="1203090" y="2663799"/>
            <a:ext cx="2183863" cy="686647"/>
            <a:chOff x="1597598" y="1301375"/>
            <a:chExt cx="3916966" cy="1231567"/>
          </a:xfrm>
        </p:grpSpPr>
        <p:sp>
          <p:nvSpPr>
            <p:cNvPr id="221" name="Rectangle 26">
              <a:extLst>
                <a:ext uri="{FF2B5EF4-FFF2-40B4-BE49-F238E27FC236}">
                  <a16:creationId xmlns:a16="http://schemas.microsoft.com/office/drawing/2014/main" id="{C542338A-8967-1448-B578-D11BF3EC59B5}"/>
                </a:ext>
              </a:extLst>
            </p:cNvPr>
            <p:cNvSpPr/>
            <p:nvPr/>
          </p:nvSpPr>
          <p:spPr>
            <a:xfrm>
              <a:off x="2428570" y="1301375"/>
              <a:ext cx="972976" cy="303068"/>
            </a:xfrm>
            <a:prstGeom prst="rect">
              <a:avLst/>
            </a:prstGeom>
          </p:spPr>
          <p:txBody>
            <a:bodyPr wrap="none" lIns="90464" tIns="45230" rIns="90464" bIns="45230" anchor="ctr">
              <a:spAutoFit/>
            </a:bodyPr>
            <a:lstStyle/>
            <a:p>
              <a:pPr marL="0" marR="0" lvl="0" indent="0" algn="ctr" defTabSz="914400" rtl="0" eaLnBrk="1" fontAlgn="auto" latinLnBrk="0" hangingPunct="1">
                <a:lnSpc>
                  <a:spcPct val="86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E Inspira Sans"/>
                  <a:ea typeface="+mn-ea"/>
                  <a:cs typeface="+mn-cs"/>
                </a:rPr>
                <a:t>Patients</a:t>
              </a:r>
            </a:p>
          </p:txBody>
        </p:sp>
        <p:grpSp>
          <p:nvGrpSpPr>
            <p:cNvPr id="222" name="Group 221">
              <a:extLst>
                <a:ext uri="{FF2B5EF4-FFF2-40B4-BE49-F238E27FC236}">
                  <a16:creationId xmlns:a16="http://schemas.microsoft.com/office/drawing/2014/main" id="{73E3531B-BAA0-C043-8EDB-7C780A2C2BD2}"/>
                </a:ext>
              </a:extLst>
            </p:cNvPr>
            <p:cNvGrpSpPr/>
            <p:nvPr/>
          </p:nvGrpSpPr>
          <p:grpSpPr>
            <a:xfrm>
              <a:off x="1810665" y="1626436"/>
              <a:ext cx="3489341" cy="315000"/>
              <a:chOff x="1810665" y="1664536"/>
              <a:chExt cx="3489341" cy="315000"/>
            </a:xfrm>
          </p:grpSpPr>
          <p:cxnSp>
            <p:nvCxnSpPr>
              <p:cNvPr id="256" name="Straight Connector 255">
                <a:extLst>
                  <a:ext uri="{FF2B5EF4-FFF2-40B4-BE49-F238E27FC236}">
                    <a16:creationId xmlns:a16="http://schemas.microsoft.com/office/drawing/2014/main" id="{469DFE43-881C-3841-A485-F94C2076CB36}"/>
                  </a:ext>
                </a:extLst>
              </p:cNvPr>
              <p:cNvCxnSpPr>
                <a:cxnSpLocks/>
              </p:cNvCxnSpPr>
              <p:nvPr/>
            </p:nvCxnSpPr>
            <p:spPr>
              <a:xfrm flipH="1" flipV="1">
                <a:off x="1879718" y="1667329"/>
                <a:ext cx="3351830" cy="7302"/>
              </a:xfrm>
              <a:prstGeom prst="line">
                <a:avLst/>
              </a:prstGeom>
              <a:noFill/>
              <a:ln w="9525">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grpSp>
            <p:nvGrpSpPr>
              <p:cNvPr id="259" name="Group 258">
                <a:extLst>
                  <a:ext uri="{FF2B5EF4-FFF2-40B4-BE49-F238E27FC236}">
                    <a16:creationId xmlns:a16="http://schemas.microsoft.com/office/drawing/2014/main" id="{714BDB2E-2EE4-C64B-BA2A-44364FFB84E1}"/>
                  </a:ext>
                </a:extLst>
              </p:cNvPr>
              <p:cNvGrpSpPr/>
              <p:nvPr/>
            </p:nvGrpSpPr>
            <p:grpSpPr>
              <a:xfrm>
                <a:off x="1810665" y="1664536"/>
                <a:ext cx="135917" cy="314999"/>
                <a:chOff x="5321808" y="1358973"/>
                <a:chExt cx="135917" cy="314999"/>
              </a:xfrm>
            </p:grpSpPr>
            <p:sp>
              <p:nvSpPr>
                <p:cNvPr id="275" name="Triangle 274">
                  <a:extLst>
                    <a:ext uri="{FF2B5EF4-FFF2-40B4-BE49-F238E27FC236}">
                      <a16:creationId xmlns:a16="http://schemas.microsoft.com/office/drawing/2014/main" id="{303E3998-322D-1E43-ABA8-F0B7D5D97D20}"/>
                    </a:ext>
                  </a:extLst>
                </p:cNvPr>
                <p:cNvSpPr/>
                <p:nvPr/>
              </p:nvSpPr>
              <p:spPr>
                <a:xfrm flipV="1">
                  <a:off x="5321808" y="1586567"/>
                  <a:ext cx="135917" cy="87405"/>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cxnSp>
              <p:nvCxnSpPr>
                <p:cNvPr id="276" name="Straight Connector 275">
                  <a:extLst>
                    <a:ext uri="{FF2B5EF4-FFF2-40B4-BE49-F238E27FC236}">
                      <a16:creationId xmlns:a16="http://schemas.microsoft.com/office/drawing/2014/main" id="{EDD15FA3-1DD7-FC48-A8CA-0E27CCFEF253}"/>
                    </a:ext>
                  </a:extLst>
                </p:cNvPr>
                <p:cNvCxnSpPr/>
                <p:nvPr/>
              </p:nvCxnSpPr>
              <p:spPr>
                <a:xfrm>
                  <a:off x="5388040" y="1358973"/>
                  <a:ext cx="0" cy="233142"/>
                </a:xfrm>
                <a:prstGeom prst="line">
                  <a:avLst/>
                </a:prstGeom>
                <a:noFill/>
                <a:ln w="9525">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grpSp>
          <p:grpSp>
            <p:nvGrpSpPr>
              <p:cNvPr id="260" name="Group 259">
                <a:extLst>
                  <a:ext uri="{FF2B5EF4-FFF2-40B4-BE49-F238E27FC236}">
                    <a16:creationId xmlns:a16="http://schemas.microsoft.com/office/drawing/2014/main" id="{8009AE31-34A9-7E40-81B6-F093BA79B342}"/>
                  </a:ext>
                </a:extLst>
              </p:cNvPr>
              <p:cNvGrpSpPr/>
              <p:nvPr/>
            </p:nvGrpSpPr>
            <p:grpSpPr>
              <a:xfrm>
                <a:off x="2409093" y="1664536"/>
                <a:ext cx="135917" cy="315000"/>
                <a:chOff x="5299583" y="1358973"/>
                <a:chExt cx="135917" cy="315000"/>
              </a:xfrm>
            </p:grpSpPr>
            <p:sp>
              <p:nvSpPr>
                <p:cNvPr id="273" name="Triangle 272">
                  <a:extLst>
                    <a:ext uri="{FF2B5EF4-FFF2-40B4-BE49-F238E27FC236}">
                      <a16:creationId xmlns:a16="http://schemas.microsoft.com/office/drawing/2014/main" id="{E85C04CE-1DDE-A74C-AF29-8E754B887A98}"/>
                    </a:ext>
                  </a:extLst>
                </p:cNvPr>
                <p:cNvSpPr/>
                <p:nvPr/>
              </p:nvSpPr>
              <p:spPr>
                <a:xfrm flipV="1">
                  <a:off x="5299583" y="1586567"/>
                  <a:ext cx="135917" cy="87406"/>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cxnSp>
              <p:nvCxnSpPr>
                <p:cNvPr id="274" name="Straight Connector 273">
                  <a:extLst>
                    <a:ext uri="{FF2B5EF4-FFF2-40B4-BE49-F238E27FC236}">
                      <a16:creationId xmlns:a16="http://schemas.microsoft.com/office/drawing/2014/main" id="{813842F3-17D3-F045-A50D-7F5069250F18}"/>
                    </a:ext>
                  </a:extLst>
                </p:cNvPr>
                <p:cNvCxnSpPr/>
                <p:nvPr/>
              </p:nvCxnSpPr>
              <p:spPr>
                <a:xfrm>
                  <a:off x="5365815" y="1358973"/>
                  <a:ext cx="0" cy="233142"/>
                </a:xfrm>
                <a:prstGeom prst="line">
                  <a:avLst/>
                </a:prstGeom>
                <a:noFill/>
                <a:ln w="9525">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grpSp>
          <p:grpSp>
            <p:nvGrpSpPr>
              <p:cNvPr id="261" name="Group 260">
                <a:extLst>
                  <a:ext uri="{FF2B5EF4-FFF2-40B4-BE49-F238E27FC236}">
                    <a16:creationId xmlns:a16="http://schemas.microsoft.com/office/drawing/2014/main" id="{E8D31822-83E6-1E4A-B2D8-E397AE1EDA86}"/>
                  </a:ext>
                </a:extLst>
              </p:cNvPr>
              <p:cNvGrpSpPr/>
              <p:nvPr/>
            </p:nvGrpSpPr>
            <p:grpSpPr>
              <a:xfrm>
                <a:off x="3190450" y="1664536"/>
                <a:ext cx="135917" cy="314997"/>
                <a:chOff x="5332044" y="1358973"/>
                <a:chExt cx="135917" cy="314997"/>
              </a:xfrm>
            </p:grpSpPr>
            <p:sp>
              <p:nvSpPr>
                <p:cNvPr id="271" name="Triangle 270">
                  <a:extLst>
                    <a:ext uri="{FF2B5EF4-FFF2-40B4-BE49-F238E27FC236}">
                      <a16:creationId xmlns:a16="http://schemas.microsoft.com/office/drawing/2014/main" id="{FE2C724C-BD35-1E4D-B2EF-A8611DE59F39}"/>
                    </a:ext>
                  </a:extLst>
                </p:cNvPr>
                <p:cNvSpPr/>
                <p:nvPr/>
              </p:nvSpPr>
              <p:spPr>
                <a:xfrm flipV="1">
                  <a:off x="5332044" y="1586565"/>
                  <a:ext cx="135917" cy="87405"/>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cxnSp>
              <p:nvCxnSpPr>
                <p:cNvPr id="272" name="Straight Connector 271">
                  <a:extLst>
                    <a:ext uri="{FF2B5EF4-FFF2-40B4-BE49-F238E27FC236}">
                      <a16:creationId xmlns:a16="http://schemas.microsoft.com/office/drawing/2014/main" id="{E2144A78-4795-F44E-9D26-652FECA8B6BE}"/>
                    </a:ext>
                  </a:extLst>
                </p:cNvPr>
                <p:cNvCxnSpPr/>
                <p:nvPr/>
              </p:nvCxnSpPr>
              <p:spPr>
                <a:xfrm>
                  <a:off x="5398276" y="1358973"/>
                  <a:ext cx="0" cy="233142"/>
                </a:xfrm>
                <a:prstGeom prst="line">
                  <a:avLst/>
                </a:prstGeom>
                <a:noFill/>
                <a:ln w="9525">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grpSp>
          <p:grpSp>
            <p:nvGrpSpPr>
              <p:cNvPr id="262" name="Group 261">
                <a:extLst>
                  <a:ext uri="{FF2B5EF4-FFF2-40B4-BE49-F238E27FC236}">
                    <a16:creationId xmlns:a16="http://schemas.microsoft.com/office/drawing/2014/main" id="{E6015BF4-7139-F44D-BB39-D4BBBD8412B9}"/>
                  </a:ext>
                </a:extLst>
              </p:cNvPr>
              <p:cNvGrpSpPr/>
              <p:nvPr/>
            </p:nvGrpSpPr>
            <p:grpSpPr>
              <a:xfrm>
                <a:off x="3779404" y="1664536"/>
                <a:ext cx="135917" cy="314997"/>
                <a:chOff x="5299109" y="1358973"/>
                <a:chExt cx="135917" cy="314997"/>
              </a:xfrm>
            </p:grpSpPr>
            <p:sp>
              <p:nvSpPr>
                <p:cNvPr id="269" name="Triangle 268">
                  <a:extLst>
                    <a:ext uri="{FF2B5EF4-FFF2-40B4-BE49-F238E27FC236}">
                      <a16:creationId xmlns:a16="http://schemas.microsoft.com/office/drawing/2014/main" id="{92C937AA-E100-3446-B3B4-D7AF656E2BA2}"/>
                    </a:ext>
                  </a:extLst>
                </p:cNvPr>
                <p:cNvSpPr/>
                <p:nvPr/>
              </p:nvSpPr>
              <p:spPr>
                <a:xfrm flipV="1">
                  <a:off x="5299109" y="1586565"/>
                  <a:ext cx="135917" cy="87405"/>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cxnSp>
              <p:nvCxnSpPr>
                <p:cNvPr id="270" name="Straight Connector 269">
                  <a:extLst>
                    <a:ext uri="{FF2B5EF4-FFF2-40B4-BE49-F238E27FC236}">
                      <a16:creationId xmlns:a16="http://schemas.microsoft.com/office/drawing/2014/main" id="{9740D4B6-B3F4-1540-B381-219475577413}"/>
                    </a:ext>
                  </a:extLst>
                </p:cNvPr>
                <p:cNvCxnSpPr/>
                <p:nvPr/>
              </p:nvCxnSpPr>
              <p:spPr>
                <a:xfrm>
                  <a:off x="5365341" y="1358973"/>
                  <a:ext cx="0" cy="233142"/>
                </a:xfrm>
                <a:prstGeom prst="line">
                  <a:avLst/>
                </a:prstGeom>
                <a:noFill/>
                <a:ln w="9525">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grpSp>
          <p:grpSp>
            <p:nvGrpSpPr>
              <p:cNvPr id="263" name="Group 262">
                <a:extLst>
                  <a:ext uri="{FF2B5EF4-FFF2-40B4-BE49-F238E27FC236}">
                    <a16:creationId xmlns:a16="http://schemas.microsoft.com/office/drawing/2014/main" id="{34F76264-FF18-AB4F-9DEE-4F76C9A62FC7}"/>
                  </a:ext>
                </a:extLst>
              </p:cNvPr>
              <p:cNvGrpSpPr/>
              <p:nvPr/>
            </p:nvGrpSpPr>
            <p:grpSpPr>
              <a:xfrm>
                <a:off x="4575495" y="1664536"/>
                <a:ext cx="135917" cy="314997"/>
                <a:chOff x="5355928" y="1358973"/>
                <a:chExt cx="135917" cy="314997"/>
              </a:xfrm>
            </p:grpSpPr>
            <p:sp>
              <p:nvSpPr>
                <p:cNvPr id="267" name="Triangle 266">
                  <a:extLst>
                    <a:ext uri="{FF2B5EF4-FFF2-40B4-BE49-F238E27FC236}">
                      <a16:creationId xmlns:a16="http://schemas.microsoft.com/office/drawing/2014/main" id="{27738BE4-C2A3-8E46-B496-145724DD1451}"/>
                    </a:ext>
                  </a:extLst>
                </p:cNvPr>
                <p:cNvSpPr/>
                <p:nvPr/>
              </p:nvSpPr>
              <p:spPr>
                <a:xfrm flipV="1">
                  <a:off x="5355928" y="1586565"/>
                  <a:ext cx="135917" cy="87405"/>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cxnSp>
              <p:nvCxnSpPr>
                <p:cNvPr id="268" name="Straight Connector 267">
                  <a:extLst>
                    <a:ext uri="{FF2B5EF4-FFF2-40B4-BE49-F238E27FC236}">
                      <a16:creationId xmlns:a16="http://schemas.microsoft.com/office/drawing/2014/main" id="{CE32543E-A778-F640-9604-C0FC068D4015}"/>
                    </a:ext>
                  </a:extLst>
                </p:cNvPr>
                <p:cNvCxnSpPr/>
                <p:nvPr/>
              </p:nvCxnSpPr>
              <p:spPr>
                <a:xfrm>
                  <a:off x="5422160" y="1358973"/>
                  <a:ext cx="0" cy="233142"/>
                </a:xfrm>
                <a:prstGeom prst="line">
                  <a:avLst/>
                </a:prstGeom>
                <a:noFill/>
                <a:ln w="9525">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grpSp>
          <p:grpSp>
            <p:nvGrpSpPr>
              <p:cNvPr id="264" name="Group 263">
                <a:extLst>
                  <a:ext uri="{FF2B5EF4-FFF2-40B4-BE49-F238E27FC236}">
                    <a16:creationId xmlns:a16="http://schemas.microsoft.com/office/drawing/2014/main" id="{3C9CD71B-D30C-F746-8475-7160E2852AE4}"/>
                  </a:ext>
                </a:extLst>
              </p:cNvPr>
              <p:cNvGrpSpPr/>
              <p:nvPr/>
            </p:nvGrpSpPr>
            <p:grpSpPr>
              <a:xfrm>
                <a:off x="5164089" y="1667453"/>
                <a:ext cx="135917" cy="312081"/>
                <a:chOff x="5321808" y="1361890"/>
                <a:chExt cx="135917" cy="312081"/>
              </a:xfrm>
            </p:grpSpPr>
            <p:sp>
              <p:nvSpPr>
                <p:cNvPr id="265" name="Triangle 264">
                  <a:extLst>
                    <a:ext uri="{FF2B5EF4-FFF2-40B4-BE49-F238E27FC236}">
                      <a16:creationId xmlns:a16="http://schemas.microsoft.com/office/drawing/2014/main" id="{7EACC07C-1838-9640-A41A-C504812B6707}"/>
                    </a:ext>
                  </a:extLst>
                </p:cNvPr>
                <p:cNvSpPr/>
                <p:nvPr/>
              </p:nvSpPr>
              <p:spPr>
                <a:xfrm flipV="1">
                  <a:off x="5321808" y="1586566"/>
                  <a:ext cx="135917" cy="87405"/>
                </a:xfrm>
                <a:prstGeom prst="triangle">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cxnSp>
              <p:nvCxnSpPr>
                <p:cNvPr id="266" name="Straight Connector 265">
                  <a:extLst>
                    <a:ext uri="{FF2B5EF4-FFF2-40B4-BE49-F238E27FC236}">
                      <a16:creationId xmlns:a16="http://schemas.microsoft.com/office/drawing/2014/main" id="{E734CF73-7A35-6140-B332-14F307E387FE}"/>
                    </a:ext>
                  </a:extLst>
                </p:cNvPr>
                <p:cNvCxnSpPr/>
                <p:nvPr/>
              </p:nvCxnSpPr>
              <p:spPr>
                <a:xfrm>
                  <a:off x="5388040" y="1361890"/>
                  <a:ext cx="0" cy="233143"/>
                </a:xfrm>
                <a:prstGeom prst="line">
                  <a:avLst/>
                </a:prstGeom>
                <a:noFill/>
                <a:ln w="9525">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223" name="Group 222">
              <a:extLst>
                <a:ext uri="{FF2B5EF4-FFF2-40B4-BE49-F238E27FC236}">
                  <a16:creationId xmlns:a16="http://schemas.microsoft.com/office/drawing/2014/main" id="{EE685913-FD95-5F4C-BB6B-5175ABA6DC44}"/>
                </a:ext>
              </a:extLst>
            </p:cNvPr>
            <p:cNvGrpSpPr/>
            <p:nvPr/>
          </p:nvGrpSpPr>
          <p:grpSpPr>
            <a:xfrm>
              <a:off x="3568441" y="1963436"/>
              <a:ext cx="564241" cy="564241"/>
              <a:chOff x="3385364" y="2362859"/>
              <a:chExt cx="331735" cy="331735"/>
            </a:xfrm>
          </p:grpSpPr>
          <p:sp>
            <p:nvSpPr>
              <p:cNvPr id="249" name="Oval 248">
                <a:extLst>
                  <a:ext uri="{FF2B5EF4-FFF2-40B4-BE49-F238E27FC236}">
                    <a16:creationId xmlns:a16="http://schemas.microsoft.com/office/drawing/2014/main" id="{33355E78-FABD-6941-9E65-FD642467C558}"/>
                  </a:ext>
                </a:extLst>
              </p:cNvPr>
              <p:cNvSpPr/>
              <p:nvPr/>
            </p:nvSpPr>
            <p:spPr>
              <a:xfrm>
                <a:off x="3385364" y="2362859"/>
                <a:ext cx="331735" cy="331735"/>
              </a:xfrm>
              <a:prstGeom prst="ellipse">
                <a:avLst/>
              </a:prstGeom>
              <a:solidFill>
                <a:srgbClr val="B6B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GE Inspira Sans"/>
                  <a:ea typeface="+mn-ea"/>
                  <a:cs typeface="+mn-cs"/>
                </a:endParaRPr>
              </a:p>
            </p:txBody>
          </p:sp>
          <p:grpSp>
            <p:nvGrpSpPr>
              <p:cNvPr id="250" name="Group 249">
                <a:extLst>
                  <a:ext uri="{FF2B5EF4-FFF2-40B4-BE49-F238E27FC236}">
                    <a16:creationId xmlns:a16="http://schemas.microsoft.com/office/drawing/2014/main" id="{9BD61DA2-BE84-3E48-875D-18DF6B6F116E}"/>
                  </a:ext>
                </a:extLst>
              </p:cNvPr>
              <p:cNvGrpSpPr/>
              <p:nvPr/>
            </p:nvGrpSpPr>
            <p:grpSpPr>
              <a:xfrm>
                <a:off x="3422494" y="2399833"/>
                <a:ext cx="257476" cy="257476"/>
                <a:chOff x="5613219" y="2847022"/>
                <a:chExt cx="914400" cy="914400"/>
              </a:xfrm>
              <a:solidFill>
                <a:schemeClr val="bg1"/>
              </a:solidFill>
            </p:grpSpPr>
            <p:sp>
              <p:nvSpPr>
                <p:cNvPr id="251" name="Freeform: Shape 543">
                  <a:extLst>
                    <a:ext uri="{FF2B5EF4-FFF2-40B4-BE49-F238E27FC236}">
                      <a16:creationId xmlns:a16="http://schemas.microsoft.com/office/drawing/2014/main" id="{EE555FBA-7737-BD49-939E-CD09C85E9177}"/>
                    </a:ext>
                  </a:extLst>
                </p:cNvPr>
                <p:cNvSpPr/>
                <p:nvPr/>
              </p:nvSpPr>
              <p:spPr>
                <a:xfrm>
                  <a:off x="6016943" y="3237547"/>
                  <a:ext cx="142875" cy="142875"/>
                </a:xfrm>
                <a:custGeom>
                  <a:avLst/>
                  <a:gdLst>
                    <a:gd name="connsiteX0" fmla="*/ 150495 w 142875"/>
                    <a:gd name="connsiteY0" fmla="*/ 75247 h 142875"/>
                    <a:gd name="connsiteX1" fmla="*/ 75247 w 142875"/>
                    <a:gd name="connsiteY1" fmla="*/ 150495 h 142875"/>
                    <a:gd name="connsiteX2" fmla="*/ 0 w 142875"/>
                    <a:gd name="connsiteY2" fmla="*/ 75247 h 142875"/>
                    <a:gd name="connsiteX3" fmla="*/ 75247 w 142875"/>
                    <a:gd name="connsiteY3" fmla="*/ 0 h 142875"/>
                    <a:gd name="connsiteX4" fmla="*/ 150495 w 142875"/>
                    <a:gd name="connsiteY4" fmla="*/ 75247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50495" y="75247"/>
                      </a:moveTo>
                      <a:cubicBezTo>
                        <a:pt x="150495" y="116806"/>
                        <a:pt x="116806" y="150495"/>
                        <a:pt x="75247" y="150495"/>
                      </a:cubicBezTo>
                      <a:cubicBezTo>
                        <a:pt x="33689" y="150495"/>
                        <a:pt x="0" y="116806"/>
                        <a:pt x="0" y="75247"/>
                      </a:cubicBezTo>
                      <a:cubicBezTo>
                        <a:pt x="0" y="33689"/>
                        <a:pt x="33689" y="0"/>
                        <a:pt x="75247" y="0"/>
                      </a:cubicBezTo>
                      <a:cubicBezTo>
                        <a:pt x="116806" y="0"/>
                        <a:pt x="150495" y="33689"/>
                        <a:pt x="150495" y="7524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52" name="Freeform: Shape 544">
                  <a:extLst>
                    <a:ext uri="{FF2B5EF4-FFF2-40B4-BE49-F238E27FC236}">
                      <a16:creationId xmlns:a16="http://schemas.microsoft.com/office/drawing/2014/main" id="{903E1B8F-DEAE-1B4B-916B-E0E0A4E5DE64}"/>
                    </a:ext>
                  </a:extLst>
                </p:cNvPr>
                <p:cNvSpPr/>
                <p:nvPr/>
              </p:nvSpPr>
              <p:spPr>
                <a:xfrm>
                  <a:off x="5613219" y="2847022"/>
                  <a:ext cx="914400" cy="914400"/>
                </a:xfrm>
                <a:custGeom>
                  <a:avLst/>
                  <a:gdLst>
                    <a:gd name="connsiteX0" fmla="*/ 458153 w 914400"/>
                    <a:gd name="connsiteY0" fmla="*/ 0 h 914400"/>
                    <a:gd name="connsiteX1" fmla="*/ 0 w 914400"/>
                    <a:gd name="connsiteY1" fmla="*/ 458153 h 914400"/>
                    <a:gd name="connsiteX2" fmla="*/ 458153 w 914400"/>
                    <a:gd name="connsiteY2" fmla="*/ 916305 h 914400"/>
                    <a:gd name="connsiteX3" fmla="*/ 916305 w 914400"/>
                    <a:gd name="connsiteY3" fmla="*/ 458153 h 914400"/>
                    <a:gd name="connsiteX4" fmla="*/ 458153 w 914400"/>
                    <a:gd name="connsiteY4" fmla="*/ 0 h 914400"/>
                    <a:gd name="connsiteX5" fmla="*/ 458153 w 914400"/>
                    <a:gd name="connsiteY5" fmla="*/ 857250 h 914400"/>
                    <a:gd name="connsiteX6" fmla="*/ 59055 w 914400"/>
                    <a:gd name="connsiteY6" fmla="*/ 458153 h 914400"/>
                    <a:gd name="connsiteX7" fmla="*/ 458153 w 914400"/>
                    <a:gd name="connsiteY7" fmla="*/ 59055 h 914400"/>
                    <a:gd name="connsiteX8" fmla="*/ 857250 w 914400"/>
                    <a:gd name="connsiteY8" fmla="*/ 458153 h 914400"/>
                    <a:gd name="connsiteX9" fmla="*/ 458153 w 914400"/>
                    <a:gd name="connsiteY9" fmla="*/ 85725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914400">
                      <a:moveTo>
                        <a:pt x="458153" y="0"/>
                      </a:moveTo>
                      <a:cubicBezTo>
                        <a:pt x="205740" y="0"/>
                        <a:pt x="0" y="205740"/>
                        <a:pt x="0" y="458153"/>
                      </a:cubicBezTo>
                      <a:cubicBezTo>
                        <a:pt x="0" y="710565"/>
                        <a:pt x="205740" y="916305"/>
                        <a:pt x="458153" y="916305"/>
                      </a:cubicBezTo>
                      <a:cubicBezTo>
                        <a:pt x="710565" y="916305"/>
                        <a:pt x="916305" y="710565"/>
                        <a:pt x="916305" y="458153"/>
                      </a:cubicBezTo>
                      <a:cubicBezTo>
                        <a:pt x="916305" y="205740"/>
                        <a:pt x="710565" y="0"/>
                        <a:pt x="458153" y="0"/>
                      </a:cubicBezTo>
                      <a:close/>
                      <a:moveTo>
                        <a:pt x="458153" y="857250"/>
                      </a:moveTo>
                      <a:cubicBezTo>
                        <a:pt x="238125" y="857250"/>
                        <a:pt x="59055" y="678180"/>
                        <a:pt x="59055" y="458153"/>
                      </a:cubicBezTo>
                      <a:cubicBezTo>
                        <a:pt x="59055" y="238125"/>
                        <a:pt x="238125" y="59055"/>
                        <a:pt x="458153" y="59055"/>
                      </a:cubicBezTo>
                      <a:cubicBezTo>
                        <a:pt x="678180" y="59055"/>
                        <a:pt x="857250" y="238125"/>
                        <a:pt x="857250" y="458153"/>
                      </a:cubicBezTo>
                      <a:cubicBezTo>
                        <a:pt x="857250" y="678180"/>
                        <a:pt x="678180" y="857250"/>
                        <a:pt x="458153" y="8572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53" name="Freeform: Shape 545">
                  <a:extLst>
                    <a:ext uri="{FF2B5EF4-FFF2-40B4-BE49-F238E27FC236}">
                      <a16:creationId xmlns:a16="http://schemas.microsoft.com/office/drawing/2014/main" id="{D251912E-AF4A-D449-AB78-DC2160846B13}"/>
                    </a:ext>
                  </a:extLst>
                </p:cNvPr>
                <p:cNvSpPr/>
                <p:nvPr/>
              </p:nvSpPr>
              <p:spPr>
                <a:xfrm>
                  <a:off x="5895022" y="3402330"/>
                  <a:ext cx="390525" cy="247650"/>
                </a:xfrm>
                <a:custGeom>
                  <a:avLst/>
                  <a:gdLst>
                    <a:gd name="connsiteX0" fmla="*/ 283845 w 390525"/>
                    <a:gd name="connsiteY0" fmla="*/ 1905 h 247650"/>
                    <a:gd name="connsiteX1" fmla="*/ 197167 w 390525"/>
                    <a:gd name="connsiteY1" fmla="*/ 35243 h 247650"/>
                    <a:gd name="connsiteX2" fmla="*/ 107633 w 390525"/>
                    <a:gd name="connsiteY2" fmla="*/ 0 h 247650"/>
                    <a:gd name="connsiteX3" fmla="*/ 0 w 390525"/>
                    <a:gd name="connsiteY3" fmla="*/ 196215 h 247650"/>
                    <a:gd name="connsiteX4" fmla="*/ 397193 w 390525"/>
                    <a:gd name="connsiteY4" fmla="*/ 196215 h 247650"/>
                    <a:gd name="connsiteX5" fmla="*/ 283845 w 390525"/>
                    <a:gd name="connsiteY5" fmla="*/ 1905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25" h="247650">
                      <a:moveTo>
                        <a:pt x="283845" y="1905"/>
                      </a:moveTo>
                      <a:cubicBezTo>
                        <a:pt x="260985" y="22860"/>
                        <a:pt x="230505" y="35243"/>
                        <a:pt x="197167" y="35243"/>
                      </a:cubicBezTo>
                      <a:cubicBezTo>
                        <a:pt x="162878" y="35243"/>
                        <a:pt x="131445" y="21907"/>
                        <a:pt x="107633" y="0"/>
                      </a:cubicBezTo>
                      <a:lnTo>
                        <a:pt x="0" y="196215"/>
                      </a:lnTo>
                      <a:cubicBezTo>
                        <a:pt x="0" y="196215"/>
                        <a:pt x="180023" y="328612"/>
                        <a:pt x="397193" y="196215"/>
                      </a:cubicBezTo>
                      <a:lnTo>
                        <a:pt x="283845" y="190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54" name="Freeform: Shape 546">
                  <a:extLst>
                    <a:ext uri="{FF2B5EF4-FFF2-40B4-BE49-F238E27FC236}">
                      <a16:creationId xmlns:a16="http://schemas.microsoft.com/office/drawing/2014/main" id="{1BBB9F55-F637-A24A-9281-D906CE52887D}"/>
                    </a:ext>
                  </a:extLst>
                </p:cNvPr>
                <p:cNvSpPr/>
                <p:nvPr/>
              </p:nvSpPr>
              <p:spPr>
                <a:xfrm>
                  <a:off x="5745480" y="2990850"/>
                  <a:ext cx="314325" cy="342900"/>
                </a:xfrm>
                <a:custGeom>
                  <a:avLst/>
                  <a:gdLst>
                    <a:gd name="connsiteX0" fmla="*/ 223838 w 314325"/>
                    <a:gd name="connsiteY0" fmla="*/ 343853 h 342900"/>
                    <a:gd name="connsiteX1" fmla="*/ 242888 w 314325"/>
                    <a:gd name="connsiteY1" fmla="*/ 252413 h 342900"/>
                    <a:gd name="connsiteX2" fmla="*/ 320993 w 314325"/>
                    <a:gd name="connsiteY2" fmla="*/ 196215 h 342900"/>
                    <a:gd name="connsiteX3" fmla="*/ 212408 w 314325"/>
                    <a:gd name="connsiteY3" fmla="*/ 0 h 342900"/>
                    <a:gd name="connsiteX4" fmla="*/ 0 w 314325"/>
                    <a:gd name="connsiteY4" fmla="*/ 335280 h 342900"/>
                    <a:gd name="connsiteX5" fmla="*/ 223838 w 314325"/>
                    <a:gd name="connsiteY5" fmla="*/ 34385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325" h="342900">
                      <a:moveTo>
                        <a:pt x="223838" y="343853"/>
                      </a:moveTo>
                      <a:cubicBezTo>
                        <a:pt x="219075" y="313373"/>
                        <a:pt x="224790" y="280988"/>
                        <a:pt x="242888" y="252413"/>
                      </a:cubicBezTo>
                      <a:cubicBezTo>
                        <a:pt x="260985" y="222885"/>
                        <a:pt x="289560" y="203835"/>
                        <a:pt x="320993" y="196215"/>
                      </a:cubicBezTo>
                      <a:lnTo>
                        <a:pt x="212408" y="0"/>
                      </a:lnTo>
                      <a:cubicBezTo>
                        <a:pt x="212408" y="0"/>
                        <a:pt x="4763" y="80963"/>
                        <a:pt x="0" y="335280"/>
                      </a:cubicBezTo>
                      <a:lnTo>
                        <a:pt x="223838" y="3438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55" name="Freeform: Shape 547">
                  <a:extLst>
                    <a:ext uri="{FF2B5EF4-FFF2-40B4-BE49-F238E27FC236}">
                      <a16:creationId xmlns:a16="http://schemas.microsoft.com/office/drawing/2014/main" id="{60773370-D46F-4340-84E5-A12E314550D2}"/>
                    </a:ext>
                  </a:extLst>
                </p:cNvPr>
                <p:cNvSpPr/>
                <p:nvPr/>
              </p:nvSpPr>
              <p:spPr>
                <a:xfrm>
                  <a:off x="6122670" y="2990850"/>
                  <a:ext cx="314325" cy="342900"/>
                </a:xfrm>
                <a:custGeom>
                  <a:avLst/>
                  <a:gdLst>
                    <a:gd name="connsiteX0" fmla="*/ 97155 w 314325"/>
                    <a:gd name="connsiteY0" fmla="*/ 343853 h 342900"/>
                    <a:gd name="connsiteX1" fmla="*/ 78105 w 314325"/>
                    <a:gd name="connsiteY1" fmla="*/ 252413 h 342900"/>
                    <a:gd name="connsiteX2" fmla="*/ 0 w 314325"/>
                    <a:gd name="connsiteY2" fmla="*/ 196215 h 342900"/>
                    <a:gd name="connsiteX3" fmla="*/ 108585 w 314325"/>
                    <a:gd name="connsiteY3" fmla="*/ 0 h 342900"/>
                    <a:gd name="connsiteX4" fmla="*/ 320993 w 314325"/>
                    <a:gd name="connsiteY4" fmla="*/ 335280 h 342900"/>
                    <a:gd name="connsiteX5" fmla="*/ 97155 w 314325"/>
                    <a:gd name="connsiteY5" fmla="*/ 343853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325" h="342900">
                      <a:moveTo>
                        <a:pt x="97155" y="343853"/>
                      </a:moveTo>
                      <a:cubicBezTo>
                        <a:pt x="101918" y="313373"/>
                        <a:pt x="96203" y="280988"/>
                        <a:pt x="78105" y="252413"/>
                      </a:cubicBezTo>
                      <a:cubicBezTo>
                        <a:pt x="60007" y="222885"/>
                        <a:pt x="31432" y="203835"/>
                        <a:pt x="0" y="196215"/>
                      </a:cubicBezTo>
                      <a:lnTo>
                        <a:pt x="108585" y="0"/>
                      </a:lnTo>
                      <a:cubicBezTo>
                        <a:pt x="108585" y="0"/>
                        <a:pt x="316230" y="80963"/>
                        <a:pt x="320993" y="335280"/>
                      </a:cubicBezTo>
                      <a:lnTo>
                        <a:pt x="97155" y="3438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sp>
          <p:nvSpPr>
            <p:cNvPr id="224" name="Oval 223">
              <a:extLst>
                <a:ext uri="{FF2B5EF4-FFF2-40B4-BE49-F238E27FC236}">
                  <a16:creationId xmlns:a16="http://schemas.microsoft.com/office/drawing/2014/main" id="{ABBDE3CE-3B62-5547-BE06-66AF81CF86AA}"/>
                </a:ext>
              </a:extLst>
            </p:cNvPr>
            <p:cNvSpPr/>
            <p:nvPr/>
          </p:nvSpPr>
          <p:spPr>
            <a:xfrm>
              <a:off x="4950323" y="1968701"/>
              <a:ext cx="564241" cy="564241"/>
            </a:xfrm>
            <a:prstGeom prst="ellipse">
              <a:avLst/>
            </a:prstGeom>
            <a:solidFill>
              <a:srgbClr val="B6B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GE Inspira Sans"/>
                <a:ea typeface="+mn-ea"/>
                <a:cs typeface="+mn-cs"/>
              </a:endParaRPr>
            </a:p>
          </p:txBody>
        </p:sp>
        <p:grpSp>
          <p:nvGrpSpPr>
            <p:cNvPr id="225" name="Group 224">
              <a:extLst>
                <a:ext uri="{FF2B5EF4-FFF2-40B4-BE49-F238E27FC236}">
                  <a16:creationId xmlns:a16="http://schemas.microsoft.com/office/drawing/2014/main" id="{7B1E8379-30B1-8A4A-992D-F3F629E2D49A}"/>
                </a:ext>
              </a:extLst>
            </p:cNvPr>
            <p:cNvGrpSpPr/>
            <p:nvPr/>
          </p:nvGrpSpPr>
          <p:grpSpPr>
            <a:xfrm>
              <a:off x="5069166" y="2076934"/>
              <a:ext cx="326554" cy="347775"/>
              <a:chOff x="5893849" y="3154351"/>
              <a:chExt cx="393525" cy="419100"/>
            </a:xfrm>
            <a:solidFill>
              <a:schemeClr val="bg1"/>
            </a:solidFill>
          </p:grpSpPr>
          <p:sp>
            <p:nvSpPr>
              <p:cNvPr id="247" name="Freeform: Shape 551">
                <a:extLst>
                  <a:ext uri="{FF2B5EF4-FFF2-40B4-BE49-F238E27FC236}">
                    <a16:creationId xmlns:a16="http://schemas.microsoft.com/office/drawing/2014/main" id="{F6D7F91D-AE0D-FE44-B53F-DFF8FE7ADF6D}"/>
                  </a:ext>
                </a:extLst>
              </p:cNvPr>
              <p:cNvSpPr/>
              <p:nvPr/>
            </p:nvSpPr>
            <p:spPr>
              <a:xfrm>
                <a:off x="5896849" y="3154351"/>
                <a:ext cx="390525" cy="419100"/>
              </a:xfrm>
              <a:custGeom>
                <a:avLst/>
                <a:gdLst>
                  <a:gd name="connsiteX0" fmla="*/ 148106 w 390525"/>
                  <a:gd name="connsiteY0" fmla="*/ 110085 h 419100"/>
                  <a:gd name="connsiteX1" fmla="*/ 218649 w 390525"/>
                  <a:gd name="connsiteY1" fmla="*/ 208735 h 419100"/>
                  <a:gd name="connsiteX2" fmla="*/ 223087 w 390525"/>
                  <a:gd name="connsiteY2" fmla="*/ 214670 h 419100"/>
                  <a:gd name="connsiteX3" fmla="*/ 301526 w 390525"/>
                  <a:gd name="connsiteY3" fmla="*/ 235377 h 419100"/>
                  <a:gd name="connsiteX4" fmla="*/ 308907 w 390525"/>
                  <a:gd name="connsiteY4" fmla="*/ 228938 h 419100"/>
                  <a:gd name="connsiteX5" fmla="*/ 387346 w 390525"/>
                  <a:gd name="connsiteY5" fmla="*/ 240301 h 419100"/>
                  <a:gd name="connsiteX6" fmla="*/ 375506 w 390525"/>
                  <a:gd name="connsiteY6" fmla="*/ 318711 h 419100"/>
                  <a:gd name="connsiteX7" fmla="*/ 297554 w 390525"/>
                  <a:gd name="connsiteY7" fmla="*/ 307386 h 419100"/>
                  <a:gd name="connsiteX8" fmla="*/ 288686 w 390525"/>
                  <a:gd name="connsiteY8" fmla="*/ 290622 h 419100"/>
                  <a:gd name="connsiteX9" fmla="*/ 262540 w 390525"/>
                  <a:gd name="connsiteY9" fmla="*/ 261009 h 419100"/>
                  <a:gd name="connsiteX10" fmla="*/ 229478 w 390525"/>
                  <a:gd name="connsiteY10" fmla="*/ 251150 h 419100"/>
                  <a:gd name="connsiteX11" fmla="*/ 222554 w 390525"/>
                  <a:gd name="connsiteY11" fmla="*/ 254608 h 419100"/>
                  <a:gd name="connsiteX12" fmla="*/ 222554 w 390525"/>
                  <a:gd name="connsiteY12" fmla="*/ 254608 h 419100"/>
                  <a:gd name="connsiteX13" fmla="*/ 227993 w 390525"/>
                  <a:gd name="connsiteY13" fmla="*/ 288631 h 419100"/>
                  <a:gd name="connsiteX14" fmla="*/ 253634 w 390525"/>
                  <a:gd name="connsiteY14" fmla="*/ 318711 h 419100"/>
                  <a:gd name="connsiteX15" fmla="*/ 268941 w 390525"/>
                  <a:gd name="connsiteY15" fmla="*/ 329598 h 419100"/>
                  <a:gd name="connsiteX16" fmla="*/ 269931 w 390525"/>
                  <a:gd name="connsiteY16" fmla="*/ 408494 h 419100"/>
                  <a:gd name="connsiteX17" fmla="*/ 190978 w 390525"/>
                  <a:gd name="connsiteY17" fmla="*/ 409484 h 419100"/>
                  <a:gd name="connsiteX18" fmla="*/ 189997 w 390525"/>
                  <a:gd name="connsiteY18" fmla="*/ 330570 h 419100"/>
                  <a:gd name="connsiteX19" fmla="*/ 197398 w 390525"/>
                  <a:gd name="connsiteY19" fmla="*/ 324150 h 419100"/>
                  <a:gd name="connsiteX20" fmla="*/ 187521 w 390525"/>
                  <a:gd name="connsiteY20" fmla="*/ 244750 h 419100"/>
                  <a:gd name="connsiteX21" fmla="*/ 184559 w 390525"/>
                  <a:gd name="connsiteY21" fmla="*/ 241292 h 419100"/>
                  <a:gd name="connsiteX22" fmla="*/ 17385 w 390525"/>
                  <a:gd name="connsiteY22" fmla="*/ 84444 h 419100"/>
                  <a:gd name="connsiteX23" fmla="*/ 6051 w 390525"/>
                  <a:gd name="connsiteY23" fmla="*/ 47925 h 419100"/>
                  <a:gd name="connsiteX24" fmla="*/ 128885 w 390525"/>
                  <a:gd name="connsiteY24" fmla="*/ 142175 h 419100"/>
                  <a:gd name="connsiteX25" fmla="*/ 127885 w 390525"/>
                  <a:gd name="connsiteY25" fmla="*/ 140651 h 419100"/>
                  <a:gd name="connsiteX26" fmla="*/ 127885 w 390525"/>
                  <a:gd name="connsiteY26" fmla="*/ 140651 h 419100"/>
                  <a:gd name="connsiteX27" fmla="*/ 46979 w 390525"/>
                  <a:gd name="connsiteY27" fmla="*/ 2072 h 419100"/>
                  <a:gd name="connsiteX28" fmla="*/ 148106 w 390525"/>
                  <a:gd name="connsiteY28" fmla="*/ 110085 h 419100"/>
                  <a:gd name="connsiteX29" fmla="*/ 148106 w 390525"/>
                  <a:gd name="connsiteY29" fmla="*/ 110085 h 419100"/>
                  <a:gd name="connsiteX30" fmla="*/ 102215 w 390525"/>
                  <a:gd name="connsiteY30" fmla="*/ 162863 h 419100"/>
                  <a:gd name="connsiteX31" fmla="*/ 104215 w 390525"/>
                  <a:gd name="connsiteY31" fmla="*/ 164349 h 419100"/>
                  <a:gd name="connsiteX32" fmla="*/ 122437 w 390525"/>
                  <a:gd name="connsiteY32" fmla="*/ 140651 h 419100"/>
                  <a:gd name="connsiteX33" fmla="*/ 120484 w 390525"/>
                  <a:gd name="connsiteY33" fmla="*/ 139184 h 419100"/>
                  <a:gd name="connsiteX34" fmla="*/ 102215 w 390525"/>
                  <a:gd name="connsiteY34" fmla="*/ 162863 h 419100"/>
                  <a:gd name="connsiteX35" fmla="*/ 102215 w 390525"/>
                  <a:gd name="connsiteY35" fmla="*/ 162863 h 419100"/>
                  <a:gd name="connsiteX36" fmla="*/ 205314 w 390525"/>
                  <a:gd name="connsiteY36" fmla="*/ 220566 h 419100"/>
                  <a:gd name="connsiteX37" fmla="*/ 196446 w 390525"/>
                  <a:gd name="connsiteY37" fmla="*/ 235853 h 419100"/>
                  <a:gd name="connsiteX38" fmla="*/ 211743 w 390525"/>
                  <a:gd name="connsiteY38" fmla="*/ 244750 h 419100"/>
                  <a:gd name="connsiteX39" fmla="*/ 220106 w 390525"/>
                  <a:gd name="connsiteY39" fmla="*/ 229443 h 419100"/>
                  <a:gd name="connsiteX40" fmla="*/ 205314 w 390525"/>
                  <a:gd name="connsiteY40" fmla="*/ 220566 h 419100"/>
                  <a:gd name="connsiteX41" fmla="*/ 205314 w 390525"/>
                  <a:gd name="connsiteY41" fmla="*/ 220566 h 419100"/>
                  <a:gd name="connsiteX42" fmla="*/ 203856 w 390525"/>
                  <a:gd name="connsiteY42" fmla="*/ 222061 h 419100"/>
                  <a:gd name="connsiteX43" fmla="*/ 209781 w 390525"/>
                  <a:gd name="connsiteY43" fmla="*/ 243749 h 419100"/>
                  <a:gd name="connsiteX44" fmla="*/ 212743 w 390525"/>
                  <a:gd name="connsiteY44" fmla="*/ 242749 h 419100"/>
                  <a:gd name="connsiteX45" fmla="*/ 206799 w 390525"/>
                  <a:gd name="connsiteY45" fmla="*/ 221556 h 419100"/>
                  <a:gd name="connsiteX46" fmla="*/ 203856 w 390525"/>
                  <a:gd name="connsiteY46" fmla="*/ 222061 h 419100"/>
                  <a:gd name="connsiteX47" fmla="*/ 203856 w 390525"/>
                  <a:gd name="connsiteY47" fmla="*/ 222061 h 419100"/>
                  <a:gd name="connsiteX48" fmla="*/ 319766 w 390525"/>
                  <a:gd name="connsiteY48" fmla="*/ 243749 h 419100"/>
                  <a:gd name="connsiteX49" fmla="*/ 311870 w 390525"/>
                  <a:gd name="connsiteY49" fmla="*/ 296508 h 419100"/>
                  <a:gd name="connsiteX50" fmla="*/ 364657 w 390525"/>
                  <a:gd name="connsiteY50" fmla="*/ 304433 h 419100"/>
                  <a:gd name="connsiteX51" fmla="*/ 372534 w 390525"/>
                  <a:gd name="connsiteY51" fmla="*/ 251150 h 419100"/>
                  <a:gd name="connsiteX52" fmla="*/ 319766 w 390525"/>
                  <a:gd name="connsiteY52" fmla="*/ 243749 h 419100"/>
                  <a:gd name="connsiteX53" fmla="*/ 319766 w 390525"/>
                  <a:gd name="connsiteY53" fmla="*/ 243749 h 419100"/>
                  <a:gd name="connsiteX54" fmla="*/ 202847 w 390525"/>
                  <a:gd name="connsiteY54" fmla="*/ 342905 h 419100"/>
                  <a:gd name="connsiteX55" fmla="*/ 203847 w 390525"/>
                  <a:gd name="connsiteY55" fmla="*/ 396673 h 419100"/>
                  <a:gd name="connsiteX56" fmla="*/ 257110 w 390525"/>
                  <a:gd name="connsiteY56" fmla="*/ 395683 h 419100"/>
                  <a:gd name="connsiteX57" fmla="*/ 256615 w 390525"/>
                  <a:gd name="connsiteY57" fmla="*/ 342419 h 419100"/>
                  <a:gd name="connsiteX58" fmla="*/ 202847 w 390525"/>
                  <a:gd name="connsiteY58" fmla="*/ 34290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0525" h="419100">
                    <a:moveTo>
                      <a:pt x="148106" y="110085"/>
                    </a:moveTo>
                    <a:lnTo>
                      <a:pt x="218649" y="208735"/>
                    </a:lnTo>
                    <a:cubicBezTo>
                      <a:pt x="219639" y="210221"/>
                      <a:pt x="221125" y="212174"/>
                      <a:pt x="223087" y="214670"/>
                    </a:cubicBezTo>
                    <a:cubicBezTo>
                      <a:pt x="258606" y="239806"/>
                      <a:pt x="284257" y="249160"/>
                      <a:pt x="301526" y="235377"/>
                    </a:cubicBezTo>
                    <a:cubicBezTo>
                      <a:pt x="303478" y="233386"/>
                      <a:pt x="305955" y="230948"/>
                      <a:pt x="308907" y="228938"/>
                    </a:cubicBezTo>
                    <a:cubicBezTo>
                      <a:pt x="333577" y="210707"/>
                      <a:pt x="368591" y="215641"/>
                      <a:pt x="387346" y="240301"/>
                    </a:cubicBezTo>
                    <a:cubicBezTo>
                      <a:pt x="405577" y="265476"/>
                      <a:pt x="400662" y="300461"/>
                      <a:pt x="375506" y="318711"/>
                    </a:cubicBezTo>
                    <a:cubicBezTo>
                      <a:pt x="350846" y="337485"/>
                      <a:pt x="315813" y="332027"/>
                      <a:pt x="297554" y="307386"/>
                    </a:cubicBezTo>
                    <a:cubicBezTo>
                      <a:pt x="293601" y="301976"/>
                      <a:pt x="290658" y="296499"/>
                      <a:pt x="288686" y="290622"/>
                    </a:cubicBezTo>
                    <a:cubicBezTo>
                      <a:pt x="280780" y="281745"/>
                      <a:pt x="265007" y="264466"/>
                      <a:pt x="262540" y="261009"/>
                    </a:cubicBezTo>
                    <a:cubicBezTo>
                      <a:pt x="261044" y="259056"/>
                      <a:pt x="244309" y="242740"/>
                      <a:pt x="229478" y="251150"/>
                    </a:cubicBezTo>
                    <a:cubicBezTo>
                      <a:pt x="227002" y="252636"/>
                      <a:pt x="225049" y="253627"/>
                      <a:pt x="222554" y="254608"/>
                    </a:cubicBezTo>
                    <a:lnTo>
                      <a:pt x="222554" y="254608"/>
                    </a:lnTo>
                    <a:cubicBezTo>
                      <a:pt x="212210" y="267924"/>
                      <a:pt x="226535" y="287164"/>
                      <a:pt x="227993" y="288631"/>
                    </a:cubicBezTo>
                    <a:cubicBezTo>
                      <a:pt x="230936" y="291613"/>
                      <a:pt x="245738" y="309339"/>
                      <a:pt x="253634" y="318711"/>
                    </a:cubicBezTo>
                    <a:cubicBezTo>
                      <a:pt x="259073" y="321207"/>
                      <a:pt x="264492" y="324645"/>
                      <a:pt x="268941" y="329598"/>
                    </a:cubicBezTo>
                    <a:cubicBezTo>
                      <a:pt x="291124" y="350810"/>
                      <a:pt x="291620" y="386301"/>
                      <a:pt x="269931" y="408494"/>
                    </a:cubicBezTo>
                    <a:cubicBezTo>
                      <a:pt x="248709" y="430706"/>
                      <a:pt x="213172" y="431192"/>
                      <a:pt x="190978" y="409484"/>
                    </a:cubicBezTo>
                    <a:cubicBezTo>
                      <a:pt x="168814" y="387777"/>
                      <a:pt x="168309" y="352782"/>
                      <a:pt x="189997" y="330570"/>
                    </a:cubicBezTo>
                    <a:cubicBezTo>
                      <a:pt x="192455" y="328093"/>
                      <a:pt x="194931" y="325636"/>
                      <a:pt x="197398" y="324150"/>
                    </a:cubicBezTo>
                    <a:cubicBezTo>
                      <a:pt x="213162" y="308872"/>
                      <a:pt x="207761" y="282240"/>
                      <a:pt x="187521" y="244750"/>
                    </a:cubicBezTo>
                    <a:cubicBezTo>
                      <a:pt x="186064" y="243264"/>
                      <a:pt x="185054" y="242254"/>
                      <a:pt x="184559" y="241292"/>
                    </a:cubicBezTo>
                    <a:lnTo>
                      <a:pt x="17385" y="84444"/>
                    </a:lnTo>
                    <a:cubicBezTo>
                      <a:pt x="-3360" y="64203"/>
                      <a:pt x="-3360" y="54850"/>
                      <a:pt x="6051" y="47925"/>
                    </a:cubicBezTo>
                    <a:lnTo>
                      <a:pt x="128885" y="142175"/>
                    </a:lnTo>
                    <a:lnTo>
                      <a:pt x="127885" y="140651"/>
                    </a:lnTo>
                    <a:lnTo>
                      <a:pt x="127885" y="140651"/>
                    </a:lnTo>
                    <a:lnTo>
                      <a:pt x="46979" y="2072"/>
                    </a:lnTo>
                    <a:cubicBezTo>
                      <a:pt x="161899" y="-13740"/>
                      <a:pt x="162880" y="64708"/>
                      <a:pt x="148106" y="110085"/>
                    </a:cubicBezTo>
                    <a:lnTo>
                      <a:pt x="148106" y="110085"/>
                    </a:lnTo>
                    <a:close/>
                    <a:moveTo>
                      <a:pt x="102215" y="162863"/>
                    </a:moveTo>
                    <a:lnTo>
                      <a:pt x="104215" y="164349"/>
                    </a:lnTo>
                    <a:lnTo>
                      <a:pt x="122437" y="140651"/>
                    </a:lnTo>
                    <a:lnTo>
                      <a:pt x="120484" y="139184"/>
                    </a:lnTo>
                    <a:lnTo>
                      <a:pt x="102215" y="162863"/>
                    </a:lnTo>
                    <a:lnTo>
                      <a:pt x="102215" y="162863"/>
                    </a:lnTo>
                    <a:close/>
                    <a:moveTo>
                      <a:pt x="205314" y="220566"/>
                    </a:moveTo>
                    <a:cubicBezTo>
                      <a:pt x="198417" y="222537"/>
                      <a:pt x="194474" y="228938"/>
                      <a:pt x="196446" y="235853"/>
                    </a:cubicBezTo>
                    <a:cubicBezTo>
                      <a:pt x="197913" y="242254"/>
                      <a:pt x="204837" y="246235"/>
                      <a:pt x="211743" y="244750"/>
                    </a:cubicBezTo>
                    <a:cubicBezTo>
                      <a:pt x="218163" y="242740"/>
                      <a:pt x="222106" y="235853"/>
                      <a:pt x="220106" y="229443"/>
                    </a:cubicBezTo>
                    <a:cubicBezTo>
                      <a:pt x="218649" y="222537"/>
                      <a:pt x="211743" y="218613"/>
                      <a:pt x="205314" y="220566"/>
                    </a:cubicBezTo>
                    <a:lnTo>
                      <a:pt x="205314" y="220566"/>
                    </a:lnTo>
                    <a:close/>
                    <a:moveTo>
                      <a:pt x="203856" y="222061"/>
                    </a:moveTo>
                    <a:lnTo>
                      <a:pt x="209781" y="243749"/>
                    </a:lnTo>
                    <a:lnTo>
                      <a:pt x="212743" y="242749"/>
                    </a:lnTo>
                    <a:lnTo>
                      <a:pt x="206799" y="221556"/>
                    </a:lnTo>
                    <a:lnTo>
                      <a:pt x="203856" y="222061"/>
                    </a:lnTo>
                    <a:lnTo>
                      <a:pt x="203856" y="222061"/>
                    </a:lnTo>
                    <a:close/>
                    <a:moveTo>
                      <a:pt x="319766" y="243749"/>
                    </a:moveTo>
                    <a:cubicBezTo>
                      <a:pt x="302992" y="256103"/>
                      <a:pt x="299563" y="279763"/>
                      <a:pt x="311870" y="296508"/>
                    </a:cubicBezTo>
                    <a:cubicBezTo>
                      <a:pt x="324233" y="313330"/>
                      <a:pt x="347884" y="316768"/>
                      <a:pt x="364657" y="304433"/>
                    </a:cubicBezTo>
                    <a:cubicBezTo>
                      <a:pt x="381421" y="291613"/>
                      <a:pt x="384879" y="267933"/>
                      <a:pt x="372534" y="251150"/>
                    </a:cubicBezTo>
                    <a:cubicBezTo>
                      <a:pt x="360219" y="234386"/>
                      <a:pt x="336511" y="230948"/>
                      <a:pt x="319766" y="243749"/>
                    </a:cubicBezTo>
                    <a:lnTo>
                      <a:pt x="319766" y="243749"/>
                    </a:lnTo>
                    <a:close/>
                    <a:moveTo>
                      <a:pt x="202847" y="342905"/>
                    </a:moveTo>
                    <a:cubicBezTo>
                      <a:pt x="188530" y="358211"/>
                      <a:pt x="188530" y="381881"/>
                      <a:pt x="203847" y="396673"/>
                    </a:cubicBezTo>
                    <a:cubicBezTo>
                      <a:pt x="218639" y="410980"/>
                      <a:pt x="242804" y="410980"/>
                      <a:pt x="257110" y="395683"/>
                    </a:cubicBezTo>
                    <a:cubicBezTo>
                      <a:pt x="271922" y="380871"/>
                      <a:pt x="271408" y="357211"/>
                      <a:pt x="256615" y="342419"/>
                    </a:cubicBezTo>
                    <a:cubicBezTo>
                      <a:pt x="241356" y="327598"/>
                      <a:pt x="217667" y="328093"/>
                      <a:pt x="202847" y="342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48" name="Graphic 212">
                <a:extLst>
                  <a:ext uri="{FF2B5EF4-FFF2-40B4-BE49-F238E27FC236}">
                    <a16:creationId xmlns:a16="http://schemas.microsoft.com/office/drawing/2014/main" id="{C0F0DEBE-843A-B04D-A516-066970052031}"/>
                  </a:ext>
                </a:extLst>
              </p:cNvPr>
              <p:cNvSpPr/>
              <p:nvPr/>
            </p:nvSpPr>
            <p:spPr>
              <a:xfrm rot="3988949">
                <a:off x="5899875" y="3200874"/>
                <a:ext cx="317405" cy="329458"/>
              </a:xfrm>
              <a:custGeom>
                <a:avLst/>
                <a:gdLst>
                  <a:gd name="connsiteX0" fmla="*/ 164641 w 752475"/>
                  <a:gd name="connsiteY0" fmla="*/ 235870 h 781050"/>
                  <a:gd name="connsiteX1" fmla="*/ 236669 w 752475"/>
                  <a:gd name="connsiteY1" fmla="*/ 318356 h 781050"/>
                  <a:gd name="connsiteX2" fmla="*/ 236964 w 752475"/>
                  <a:gd name="connsiteY2" fmla="*/ 318690 h 781050"/>
                  <a:gd name="connsiteX3" fmla="*/ 237364 w 752475"/>
                  <a:gd name="connsiteY3" fmla="*/ 319175 h 781050"/>
                  <a:gd name="connsiteX4" fmla="*/ 237383 w 752475"/>
                  <a:gd name="connsiteY4" fmla="*/ 319175 h 781050"/>
                  <a:gd name="connsiteX5" fmla="*/ 239355 w 752475"/>
                  <a:gd name="connsiteY5" fmla="*/ 321357 h 781050"/>
                  <a:gd name="connsiteX6" fmla="*/ 252833 w 752475"/>
                  <a:gd name="connsiteY6" fmla="*/ 321947 h 781050"/>
                  <a:gd name="connsiteX7" fmla="*/ 252699 w 752475"/>
                  <a:gd name="connsiteY7" fmla="*/ 334701 h 781050"/>
                  <a:gd name="connsiteX8" fmla="*/ 684925 w 752475"/>
                  <a:gd name="connsiteY8" fmla="*/ 775880 h 781050"/>
                  <a:gd name="connsiteX9" fmla="*/ 742799 w 752475"/>
                  <a:gd name="connsiteY9" fmla="*/ 771394 h 781050"/>
                  <a:gd name="connsiteX10" fmla="*/ 747285 w 752475"/>
                  <a:gd name="connsiteY10" fmla="*/ 713530 h 781050"/>
                  <a:gd name="connsiteX11" fmla="*/ 302144 w 752475"/>
                  <a:gd name="connsiteY11" fmla="*/ 277351 h 781050"/>
                  <a:gd name="connsiteX12" fmla="*/ 292761 w 752475"/>
                  <a:gd name="connsiteY12" fmla="*/ 267950 h 781050"/>
                  <a:gd name="connsiteX13" fmla="*/ 271006 w 752475"/>
                  <a:gd name="connsiteY13" fmla="*/ 246195 h 781050"/>
                  <a:gd name="connsiteX14" fmla="*/ 253642 w 752475"/>
                  <a:gd name="connsiteY14" fmla="*/ 243785 h 781050"/>
                  <a:gd name="connsiteX15" fmla="*/ 11 w 752475"/>
                  <a:gd name="connsiteY15" fmla="*/ 40 h 781050"/>
                  <a:gd name="connsiteX16" fmla="*/ 81087 w 752475"/>
                  <a:gd name="connsiteY16" fmla="*/ 173091 h 781050"/>
                  <a:gd name="connsiteX17" fmla="*/ 136456 w 752475"/>
                  <a:gd name="connsiteY17" fmla="*/ 228459 h 781050"/>
                  <a:gd name="connsiteX18" fmla="*/ 164641 w 752475"/>
                  <a:gd name="connsiteY18" fmla="*/ 235870 h 781050"/>
                  <a:gd name="connsiteX19" fmla="*/ 94432 w 752475"/>
                  <a:gd name="connsiteY19" fmla="*/ 132047 h 781050"/>
                  <a:gd name="connsiteX20" fmla="*/ 94432 w 752475"/>
                  <a:gd name="connsiteY20" fmla="*/ 120189 h 781050"/>
                  <a:gd name="connsiteX21" fmla="*/ 106300 w 752475"/>
                  <a:gd name="connsiteY21" fmla="*/ 120189 h 781050"/>
                  <a:gd name="connsiteX22" fmla="*/ 197273 w 752475"/>
                  <a:gd name="connsiteY22" fmla="*/ 211162 h 781050"/>
                  <a:gd name="connsiteX23" fmla="*/ 197273 w 752475"/>
                  <a:gd name="connsiteY23" fmla="*/ 223021 h 781050"/>
                  <a:gd name="connsiteX24" fmla="*/ 185405 w 752475"/>
                  <a:gd name="connsiteY24" fmla="*/ 223030 h 781050"/>
                  <a:gd name="connsiteX25" fmla="*/ 94432 w 752475"/>
                  <a:gd name="connsiteY25" fmla="*/ 132047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52475" h="781050">
                    <a:moveTo>
                      <a:pt x="164641" y="235870"/>
                    </a:moveTo>
                    <a:cubicBezTo>
                      <a:pt x="171146" y="240528"/>
                      <a:pt x="229677" y="310031"/>
                      <a:pt x="236669" y="318356"/>
                    </a:cubicBezTo>
                    <a:cubicBezTo>
                      <a:pt x="236764" y="318471"/>
                      <a:pt x="236859" y="318575"/>
                      <a:pt x="236964" y="318690"/>
                    </a:cubicBezTo>
                    <a:cubicBezTo>
                      <a:pt x="237202" y="318975"/>
                      <a:pt x="237364" y="319175"/>
                      <a:pt x="237364" y="319175"/>
                    </a:cubicBezTo>
                    <a:lnTo>
                      <a:pt x="237383" y="319175"/>
                    </a:lnTo>
                    <a:cubicBezTo>
                      <a:pt x="238012" y="319909"/>
                      <a:pt x="238650" y="320652"/>
                      <a:pt x="239355" y="321357"/>
                    </a:cubicBezTo>
                    <a:lnTo>
                      <a:pt x="252833" y="321947"/>
                    </a:lnTo>
                    <a:lnTo>
                      <a:pt x="252699" y="334701"/>
                    </a:lnTo>
                    <a:lnTo>
                      <a:pt x="684925" y="775880"/>
                    </a:lnTo>
                    <a:cubicBezTo>
                      <a:pt x="699679" y="790625"/>
                      <a:pt x="728054" y="786139"/>
                      <a:pt x="742799" y="771394"/>
                    </a:cubicBezTo>
                    <a:cubicBezTo>
                      <a:pt x="757553" y="756640"/>
                      <a:pt x="762039" y="728274"/>
                      <a:pt x="747285" y="713530"/>
                    </a:cubicBezTo>
                    <a:lnTo>
                      <a:pt x="302144" y="277351"/>
                    </a:lnTo>
                    <a:lnTo>
                      <a:pt x="292761" y="267950"/>
                    </a:lnTo>
                    <a:lnTo>
                      <a:pt x="271006" y="246195"/>
                    </a:lnTo>
                    <a:lnTo>
                      <a:pt x="253642" y="243785"/>
                    </a:lnTo>
                    <a:cubicBezTo>
                      <a:pt x="89488" y="62839"/>
                      <a:pt x="-1123" y="-1855"/>
                      <a:pt x="11" y="40"/>
                    </a:cubicBezTo>
                    <a:cubicBezTo>
                      <a:pt x="15832" y="26739"/>
                      <a:pt x="81087" y="173091"/>
                      <a:pt x="81087" y="173091"/>
                    </a:cubicBezTo>
                    <a:lnTo>
                      <a:pt x="136456" y="228459"/>
                    </a:lnTo>
                    <a:cubicBezTo>
                      <a:pt x="142895" y="225992"/>
                      <a:pt x="157716" y="230926"/>
                      <a:pt x="164641" y="235870"/>
                    </a:cubicBezTo>
                    <a:close/>
                    <a:moveTo>
                      <a:pt x="94432" y="132047"/>
                    </a:moveTo>
                    <a:cubicBezTo>
                      <a:pt x="91155" y="128780"/>
                      <a:pt x="91155" y="123465"/>
                      <a:pt x="94432" y="120189"/>
                    </a:cubicBezTo>
                    <a:cubicBezTo>
                      <a:pt x="97718" y="116912"/>
                      <a:pt x="103023" y="116903"/>
                      <a:pt x="106300" y="120189"/>
                    </a:cubicBezTo>
                    <a:lnTo>
                      <a:pt x="197273" y="211162"/>
                    </a:lnTo>
                    <a:cubicBezTo>
                      <a:pt x="200540" y="214429"/>
                      <a:pt x="200540" y="219744"/>
                      <a:pt x="197273" y="223021"/>
                    </a:cubicBezTo>
                    <a:cubicBezTo>
                      <a:pt x="193997" y="226297"/>
                      <a:pt x="188682" y="226297"/>
                      <a:pt x="185405" y="223030"/>
                    </a:cubicBezTo>
                    <a:lnTo>
                      <a:pt x="94432" y="1320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sp>
          <p:nvSpPr>
            <p:cNvPr id="226" name="Oval 225">
              <a:extLst>
                <a:ext uri="{FF2B5EF4-FFF2-40B4-BE49-F238E27FC236}">
                  <a16:creationId xmlns:a16="http://schemas.microsoft.com/office/drawing/2014/main" id="{B3713505-2803-9D45-8294-10DC8559FB03}"/>
                </a:ext>
              </a:extLst>
            </p:cNvPr>
            <p:cNvSpPr/>
            <p:nvPr/>
          </p:nvSpPr>
          <p:spPr>
            <a:xfrm>
              <a:off x="4359705" y="1966823"/>
              <a:ext cx="564241" cy="564241"/>
            </a:xfrm>
            <a:prstGeom prst="ellipse">
              <a:avLst/>
            </a:prstGeom>
            <a:solidFill>
              <a:srgbClr val="B6B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GE Inspira Sans"/>
                <a:ea typeface="+mn-ea"/>
                <a:cs typeface="+mn-cs"/>
              </a:endParaRPr>
            </a:p>
          </p:txBody>
        </p:sp>
        <p:grpSp>
          <p:nvGrpSpPr>
            <p:cNvPr id="227" name="Group 226">
              <a:extLst>
                <a:ext uri="{FF2B5EF4-FFF2-40B4-BE49-F238E27FC236}">
                  <a16:creationId xmlns:a16="http://schemas.microsoft.com/office/drawing/2014/main" id="{28B1269E-0541-3642-A121-E7A70E9399B5}"/>
                </a:ext>
              </a:extLst>
            </p:cNvPr>
            <p:cNvGrpSpPr/>
            <p:nvPr/>
          </p:nvGrpSpPr>
          <p:grpSpPr>
            <a:xfrm>
              <a:off x="4484856" y="2035095"/>
              <a:ext cx="313938" cy="427696"/>
              <a:chOff x="9797680" y="3173230"/>
              <a:chExt cx="615649" cy="838738"/>
            </a:xfrm>
            <a:solidFill>
              <a:schemeClr val="bg1"/>
            </a:solidFill>
          </p:grpSpPr>
          <p:sp>
            <p:nvSpPr>
              <p:cNvPr id="241" name="Freeform: Shape 534">
                <a:extLst>
                  <a:ext uri="{FF2B5EF4-FFF2-40B4-BE49-F238E27FC236}">
                    <a16:creationId xmlns:a16="http://schemas.microsoft.com/office/drawing/2014/main" id="{1CE64DE8-F337-6840-A37F-315DB3248648}"/>
                  </a:ext>
                </a:extLst>
              </p:cNvPr>
              <p:cNvSpPr/>
              <p:nvPr/>
            </p:nvSpPr>
            <p:spPr>
              <a:xfrm>
                <a:off x="9870499" y="3978869"/>
                <a:ext cx="423672" cy="33099"/>
              </a:xfrm>
              <a:custGeom>
                <a:avLst/>
                <a:gdLst>
                  <a:gd name="connsiteX0" fmla="*/ 615315 w 609600"/>
                  <a:gd name="connsiteY0" fmla="*/ 0 h 47625"/>
                  <a:gd name="connsiteX1" fmla="*/ 0 w 609600"/>
                  <a:gd name="connsiteY1" fmla="*/ 0 h 47625"/>
                  <a:gd name="connsiteX2" fmla="*/ 0 w 609600"/>
                  <a:gd name="connsiteY2" fmla="*/ 50483 h 47625"/>
                  <a:gd name="connsiteX3" fmla="*/ 615315 w 609600"/>
                  <a:gd name="connsiteY3" fmla="*/ 50483 h 47625"/>
                  <a:gd name="connsiteX4" fmla="*/ 615315 w 609600"/>
                  <a:gd name="connsiteY4" fmla="*/ 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47625">
                    <a:moveTo>
                      <a:pt x="615315" y="0"/>
                    </a:moveTo>
                    <a:lnTo>
                      <a:pt x="0" y="0"/>
                    </a:lnTo>
                    <a:lnTo>
                      <a:pt x="0" y="50483"/>
                    </a:lnTo>
                    <a:lnTo>
                      <a:pt x="615315" y="50483"/>
                    </a:lnTo>
                    <a:lnTo>
                      <a:pt x="615315"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42" name="Freeform: Shape 535">
                <a:extLst>
                  <a:ext uri="{FF2B5EF4-FFF2-40B4-BE49-F238E27FC236}">
                    <a16:creationId xmlns:a16="http://schemas.microsoft.com/office/drawing/2014/main" id="{7AF93C75-8135-4644-827F-9A86D1BFCCC0}"/>
                  </a:ext>
                </a:extLst>
              </p:cNvPr>
              <p:cNvSpPr/>
              <p:nvPr/>
            </p:nvSpPr>
            <p:spPr>
              <a:xfrm>
                <a:off x="9870499" y="3343361"/>
                <a:ext cx="542830" cy="582549"/>
              </a:xfrm>
              <a:custGeom>
                <a:avLst/>
                <a:gdLst>
                  <a:gd name="connsiteX0" fmla="*/ 290512 w 781050"/>
                  <a:gd name="connsiteY0" fmla="*/ 780098 h 838200"/>
                  <a:gd name="connsiteX1" fmla="*/ 290512 w 781050"/>
                  <a:gd name="connsiteY1" fmla="*/ 780098 h 838200"/>
                  <a:gd name="connsiteX2" fmla="*/ 290512 w 781050"/>
                  <a:gd name="connsiteY2" fmla="*/ 780098 h 838200"/>
                  <a:gd name="connsiteX3" fmla="*/ 66675 w 781050"/>
                  <a:gd name="connsiteY3" fmla="*/ 765810 h 838200"/>
                  <a:gd name="connsiteX4" fmla="*/ 66675 w 781050"/>
                  <a:gd name="connsiteY4" fmla="*/ 765810 h 838200"/>
                  <a:gd name="connsiteX5" fmla="*/ 66675 w 781050"/>
                  <a:gd name="connsiteY5" fmla="*/ 765810 h 838200"/>
                  <a:gd name="connsiteX6" fmla="*/ 0 w 781050"/>
                  <a:gd name="connsiteY6" fmla="*/ 847725 h 838200"/>
                  <a:gd name="connsiteX7" fmla="*/ 616268 w 781050"/>
                  <a:gd name="connsiteY7" fmla="*/ 847725 h 838200"/>
                  <a:gd name="connsiteX8" fmla="*/ 616268 w 781050"/>
                  <a:gd name="connsiteY8" fmla="*/ 781050 h 838200"/>
                  <a:gd name="connsiteX9" fmla="*/ 576263 w 781050"/>
                  <a:gd name="connsiteY9" fmla="*/ 765810 h 838200"/>
                  <a:gd name="connsiteX10" fmla="*/ 735330 w 781050"/>
                  <a:gd name="connsiteY10" fmla="*/ 576262 h 838200"/>
                  <a:gd name="connsiteX11" fmla="*/ 646748 w 781050"/>
                  <a:gd name="connsiteY11" fmla="*/ 0 h 838200"/>
                  <a:gd name="connsiteX12" fmla="*/ 599123 w 781050"/>
                  <a:gd name="connsiteY12" fmla="*/ 47625 h 838200"/>
                  <a:gd name="connsiteX13" fmla="*/ 722948 w 781050"/>
                  <a:gd name="connsiteY13" fmla="*/ 349568 h 838200"/>
                  <a:gd name="connsiteX14" fmla="*/ 292418 w 781050"/>
                  <a:gd name="connsiteY14" fmla="*/ 780098 h 838200"/>
                  <a:gd name="connsiteX15" fmla="*/ 82867 w 781050"/>
                  <a:gd name="connsiteY15" fmla="*/ 780098 h 838200"/>
                  <a:gd name="connsiteX16" fmla="*/ 67628 w 781050"/>
                  <a:gd name="connsiteY16" fmla="*/ 764858 h 838200"/>
                  <a:gd name="connsiteX17" fmla="*/ 67628 w 781050"/>
                  <a:gd name="connsiteY17" fmla="*/ 667703 h 838200"/>
                  <a:gd name="connsiteX18" fmla="*/ 953 w 781050"/>
                  <a:gd name="connsiteY18" fmla="*/ 667703 h 838200"/>
                  <a:gd name="connsiteX19" fmla="*/ 953 w 781050"/>
                  <a:gd name="connsiteY19" fmla="*/ 847725 h 838200"/>
                  <a:gd name="connsiteX20" fmla="*/ 0 w 781050"/>
                  <a:gd name="connsiteY20" fmla="*/ 847725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1050" h="838200">
                    <a:moveTo>
                      <a:pt x="290512" y="780098"/>
                    </a:moveTo>
                    <a:lnTo>
                      <a:pt x="290512" y="780098"/>
                    </a:lnTo>
                    <a:lnTo>
                      <a:pt x="290512" y="780098"/>
                    </a:lnTo>
                    <a:close/>
                    <a:moveTo>
                      <a:pt x="66675" y="765810"/>
                    </a:moveTo>
                    <a:lnTo>
                      <a:pt x="66675" y="765810"/>
                    </a:lnTo>
                    <a:lnTo>
                      <a:pt x="66675" y="765810"/>
                    </a:lnTo>
                    <a:close/>
                    <a:moveTo>
                      <a:pt x="0" y="847725"/>
                    </a:moveTo>
                    <a:lnTo>
                      <a:pt x="616268" y="847725"/>
                    </a:lnTo>
                    <a:lnTo>
                      <a:pt x="616268" y="781050"/>
                    </a:lnTo>
                    <a:cubicBezTo>
                      <a:pt x="599123" y="781050"/>
                      <a:pt x="576263" y="784860"/>
                      <a:pt x="576263" y="765810"/>
                    </a:cubicBezTo>
                    <a:cubicBezTo>
                      <a:pt x="576263" y="741998"/>
                      <a:pt x="661988" y="718185"/>
                      <a:pt x="735330" y="576262"/>
                    </a:cubicBezTo>
                    <a:cubicBezTo>
                      <a:pt x="833438" y="385762"/>
                      <a:pt x="797243" y="153352"/>
                      <a:pt x="646748" y="0"/>
                    </a:cubicBezTo>
                    <a:lnTo>
                      <a:pt x="599123" y="47625"/>
                    </a:lnTo>
                    <a:cubicBezTo>
                      <a:pt x="678180" y="127635"/>
                      <a:pt x="722948" y="235268"/>
                      <a:pt x="722948" y="349568"/>
                    </a:cubicBezTo>
                    <a:cubicBezTo>
                      <a:pt x="722948" y="587693"/>
                      <a:pt x="529590" y="780098"/>
                      <a:pt x="292418" y="780098"/>
                    </a:cubicBezTo>
                    <a:lnTo>
                      <a:pt x="82867" y="780098"/>
                    </a:lnTo>
                    <a:cubicBezTo>
                      <a:pt x="74295" y="780098"/>
                      <a:pt x="67628" y="773430"/>
                      <a:pt x="67628" y="764858"/>
                    </a:cubicBezTo>
                    <a:lnTo>
                      <a:pt x="67628" y="667703"/>
                    </a:lnTo>
                    <a:lnTo>
                      <a:pt x="953" y="667703"/>
                    </a:lnTo>
                    <a:lnTo>
                      <a:pt x="953" y="847725"/>
                    </a:lnTo>
                    <a:lnTo>
                      <a:pt x="0" y="8477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43" name="Freeform: Shape 536">
                <a:extLst>
                  <a:ext uri="{FF2B5EF4-FFF2-40B4-BE49-F238E27FC236}">
                    <a16:creationId xmlns:a16="http://schemas.microsoft.com/office/drawing/2014/main" id="{5EDDD407-F4BF-A44E-A419-EDA4F47912F0}"/>
                  </a:ext>
                </a:extLst>
              </p:cNvPr>
              <p:cNvSpPr/>
              <p:nvPr/>
            </p:nvSpPr>
            <p:spPr>
              <a:xfrm>
                <a:off x="9797680" y="3732609"/>
                <a:ext cx="185357" cy="26479"/>
              </a:xfrm>
              <a:custGeom>
                <a:avLst/>
                <a:gdLst>
                  <a:gd name="connsiteX0" fmla="*/ 0 w 266700"/>
                  <a:gd name="connsiteY0" fmla="*/ 39052 h 38100"/>
                  <a:gd name="connsiteX1" fmla="*/ 276225 w 266700"/>
                  <a:gd name="connsiteY1" fmla="*/ 39052 h 38100"/>
                  <a:gd name="connsiteX2" fmla="*/ 276225 w 266700"/>
                  <a:gd name="connsiteY2" fmla="*/ 0 h 38100"/>
                  <a:gd name="connsiteX3" fmla="*/ 0 w 266700"/>
                  <a:gd name="connsiteY3" fmla="*/ 0 h 38100"/>
                  <a:gd name="connsiteX4" fmla="*/ 0 w 266700"/>
                  <a:gd name="connsiteY4" fmla="*/ 3905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38100">
                    <a:moveTo>
                      <a:pt x="0" y="39052"/>
                    </a:moveTo>
                    <a:lnTo>
                      <a:pt x="276225" y="39052"/>
                    </a:lnTo>
                    <a:lnTo>
                      <a:pt x="276225" y="0"/>
                    </a:lnTo>
                    <a:lnTo>
                      <a:pt x="0" y="0"/>
                    </a:lnTo>
                    <a:lnTo>
                      <a:pt x="0" y="390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44" name="Freeform: Shape 537">
                <a:extLst>
                  <a:ext uri="{FF2B5EF4-FFF2-40B4-BE49-F238E27FC236}">
                    <a16:creationId xmlns:a16="http://schemas.microsoft.com/office/drawing/2014/main" id="{AA4CCE97-D091-A747-8553-8B4F26CD20B4}"/>
                  </a:ext>
                </a:extLst>
              </p:cNvPr>
              <p:cNvSpPr/>
              <p:nvPr/>
            </p:nvSpPr>
            <p:spPr>
              <a:xfrm>
                <a:off x="9945303" y="3485026"/>
                <a:ext cx="86058" cy="86058"/>
              </a:xfrm>
              <a:custGeom>
                <a:avLst/>
                <a:gdLst>
                  <a:gd name="connsiteX0" fmla="*/ 0 w 123825"/>
                  <a:gd name="connsiteY0" fmla="*/ 57150 h 123825"/>
                  <a:gd name="connsiteX1" fmla="*/ 72390 w 123825"/>
                  <a:gd name="connsiteY1" fmla="*/ 129540 h 123825"/>
                  <a:gd name="connsiteX2" fmla="*/ 129540 w 123825"/>
                  <a:gd name="connsiteY2" fmla="*/ 72390 h 123825"/>
                  <a:gd name="connsiteX3" fmla="*/ 57150 w 123825"/>
                  <a:gd name="connsiteY3" fmla="*/ 0 h 123825"/>
                  <a:gd name="connsiteX4" fmla="*/ 0 w 123825"/>
                  <a:gd name="connsiteY4" fmla="*/ 5715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0" y="57150"/>
                    </a:moveTo>
                    <a:lnTo>
                      <a:pt x="72390" y="129540"/>
                    </a:lnTo>
                    <a:lnTo>
                      <a:pt x="129540" y="72390"/>
                    </a:lnTo>
                    <a:lnTo>
                      <a:pt x="57150" y="0"/>
                    </a:lnTo>
                    <a:lnTo>
                      <a:pt x="0" y="571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45" name="Freeform: Shape 538">
                <a:extLst>
                  <a:ext uri="{FF2B5EF4-FFF2-40B4-BE49-F238E27FC236}">
                    <a16:creationId xmlns:a16="http://schemas.microsoft.com/office/drawing/2014/main" id="{15B8BCDC-7643-D040-BC7E-E8D8CE438D1D}"/>
                  </a:ext>
                </a:extLst>
              </p:cNvPr>
              <p:cNvSpPr/>
              <p:nvPr/>
            </p:nvSpPr>
            <p:spPr>
              <a:xfrm>
                <a:off x="10010178" y="3213611"/>
                <a:ext cx="330994" cy="337614"/>
              </a:xfrm>
              <a:custGeom>
                <a:avLst/>
                <a:gdLst>
                  <a:gd name="connsiteX0" fmla="*/ 0 w 476250"/>
                  <a:gd name="connsiteY0" fmla="*/ 384810 h 485775"/>
                  <a:gd name="connsiteX1" fmla="*/ 67627 w 476250"/>
                  <a:gd name="connsiteY1" fmla="*/ 452438 h 485775"/>
                  <a:gd name="connsiteX2" fmla="*/ 101918 w 476250"/>
                  <a:gd name="connsiteY2" fmla="*/ 487680 h 485775"/>
                  <a:gd name="connsiteX3" fmla="*/ 484822 w 476250"/>
                  <a:gd name="connsiteY3" fmla="*/ 104775 h 485775"/>
                  <a:gd name="connsiteX4" fmla="*/ 380047 w 476250"/>
                  <a:gd name="connsiteY4" fmla="*/ 0 h 485775"/>
                  <a:gd name="connsiteX5" fmla="*/ 0 w 476250"/>
                  <a:gd name="connsiteY5" fmla="*/ 38481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485775">
                    <a:moveTo>
                      <a:pt x="0" y="384810"/>
                    </a:moveTo>
                    <a:lnTo>
                      <a:pt x="67627" y="452438"/>
                    </a:lnTo>
                    <a:lnTo>
                      <a:pt x="101918" y="487680"/>
                    </a:lnTo>
                    <a:lnTo>
                      <a:pt x="484822" y="104775"/>
                    </a:lnTo>
                    <a:lnTo>
                      <a:pt x="380047" y="0"/>
                    </a:lnTo>
                    <a:lnTo>
                      <a:pt x="0" y="38481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46" name="Freeform: Shape 539">
                <a:extLst>
                  <a:ext uri="{FF2B5EF4-FFF2-40B4-BE49-F238E27FC236}">
                    <a16:creationId xmlns:a16="http://schemas.microsoft.com/office/drawing/2014/main" id="{3244D528-B310-4B42-8495-3E0B0D8EBB34}"/>
                  </a:ext>
                </a:extLst>
              </p:cNvPr>
              <p:cNvSpPr/>
              <p:nvPr/>
            </p:nvSpPr>
            <p:spPr>
              <a:xfrm>
                <a:off x="9968473" y="3173230"/>
                <a:ext cx="291275" cy="291275"/>
              </a:xfrm>
              <a:custGeom>
                <a:avLst/>
                <a:gdLst>
                  <a:gd name="connsiteX0" fmla="*/ 39052 w 419100"/>
                  <a:gd name="connsiteY0" fmla="*/ 421958 h 419100"/>
                  <a:gd name="connsiteX1" fmla="*/ 419100 w 419100"/>
                  <a:gd name="connsiteY1" fmla="*/ 37148 h 419100"/>
                  <a:gd name="connsiteX2" fmla="*/ 381953 w 419100"/>
                  <a:gd name="connsiteY2" fmla="*/ 0 h 419100"/>
                  <a:gd name="connsiteX3" fmla="*/ 0 w 419100"/>
                  <a:gd name="connsiteY3" fmla="*/ 382905 h 419100"/>
                  <a:gd name="connsiteX4" fmla="*/ 39052 w 419100"/>
                  <a:gd name="connsiteY4" fmla="*/ 421958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39052" y="421958"/>
                    </a:moveTo>
                    <a:lnTo>
                      <a:pt x="419100" y="37148"/>
                    </a:lnTo>
                    <a:lnTo>
                      <a:pt x="381953" y="0"/>
                    </a:lnTo>
                    <a:lnTo>
                      <a:pt x="0" y="382905"/>
                    </a:lnTo>
                    <a:lnTo>
                      <a:pt x="39052" y="42195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sp>
          <p:nvSpPr>
            <p:cNvPr id="228" name="Oval 227">
              <a:extLst>
                <a:ext uri="{FF2B5EF4-FFF2-40B4-BE49-F238E27FC236}">
                  <a16:creationId xmlns:a16="http://schemas.microsoft.com/office/drawing/2014/main" id="{14CD52F4-89BD-2A4E-B7BB-992641093C69}"/>
                </a:ext>
              </a:extLst>
            </p:cNvPr>
            <p:cNvSpPr/>
            <p:nvPr/>
          </p:nvSpPr>
          <p:spPr>
            <a:xfrm>
              <a:off x="2974196" y="1960485"/>
              <a:ext cx="564241" cy="564241"/>
            </a:xfrm>
            <a:prstGeom prst="ellipse">
              <a:avLst/>
            </a:prstGeom>
            <a:solidFill>
              <a:srgbClr val="B6B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229" name="Graphic 184">
              <a:extLst>
                <a:ext uri="{FF2B5EF4-FFF2-40B4-BE49-F238E27FC236}">
                  <a16:creationId xmlns:a16="http://schemas.microsoft.com/office/drawing/2014/main" id="{1A775C2A-4736-C049-AD78-BDD6F3873AEE}"/>
                </a:ext>
              </a:extLst>
            </p:cNvPr>
            <p:cNvSpPr/>
            <p:nvPr/>
          </p:nvSpPr>
          <p:spPr>
            <a:xfrm>
              <a:off x="3072325" y="2108890"/>
              <a:ext cx="367982" cy="313753"/>
            </a:xfrm>
            <a:custGeom>
              <a:avLst/>
              <a:gdLst>
                <a:gd name="connsiteX0" fmla="*/ 830711 w 904875"/>
                <a:gd name="connsiteY0" fmla="*/ 432435 h 771525"/>
                <a:gd name="connsiteX1" fmla="*/ 830711 w 904875"/>
                <a:gd name="connsiteY1" fmla="*/ 432435 h 771525"/>
                <a:gd name="connsiteX2" fmla="*/ 830711 w 904875"/>
                <a:gd name="connsiteY2" fmla="*/ 432435 h 771525"/>
                <a:gd name="connsiteX3" fmla="*/ 504003 w 904875"/>
                <a:gd name="connsiteY3" fmla="*/ 760095 h 771525"/>
                <a:gd name="connsiteX4" fmla="*/ 402086 w 904875"/>
                <a:gd name="connsiteY4" fmla="*/ 760095 h 771525"/>
                <a:gd name="connsiteX5" fmla="*/ 74426 w 904875"/>
                <a:gd name="connsiteY5" fmla="*/ 433388 h 771525"/>
                <a:gd name="connsiteX6" fmla="*/ 74426 w 904875"/>
                <a:gd name="connsiteY6" fmla="*/ 433388 h 771525"/>
                <a:gd name="connsiteX7" fmla="*/ 74426 w 904875"/>
                <a:gd name="connsiteY7" fmla="*/ 433388 h 771525"/>
                <a:gd name="connsiteX8" fmla="*/ 49661 w 904875"/>
                <a:gd name="connsiteY8" fmla="*/ 403860 h 771525"/>
                <a:gd name="connsiteX9" fmla="*/ 195393 w 904875"/>
                <a:gd name="connsiteY9" fmla="*/ 403860 h 771525"/>
                <a:gd name="connsiteX10" fmla="*/ 227778 w 904875"/>
                <a:gd name="connsiteY10" fmla="*/ 386715 h 771525"/>
                <a:gd name="connsiteX11" fmla="*/ 279213 w 904875"/>
                <a:gd name="connsiteY11" fmla="*/ 311468 h 771525"/>
                <a:gd name="connsiteX12" fmla="*/ 414468 w 904875"/>
                <a:gd name="connsiteY12" fmla="*/ 506730 h 771525"/>
                <a:gd name="connsiteX13" fmla="*/ 446853 w 904875"/>
                <a:gd name="connsiteY13" fmla="*/ 523875 h 771525"/>
                <a:gd name="connsiteX14" fmla="*/ 479238 w 904875"/>
                <a:gd name="connsiteY14" fmla="*/ 506730 h 771525"/>
                <a:gd name="connsiteX15" fmla="*/ 551628 w 904875"/>
                <a:gd name="connsiteY15" fmla="*/ 402908 h 771525"/>
                <a:gd name="connsiteX16" fmla="*/ 670691 w 904875"/>
                <a:gd name="connsiteY16" fmla="*/ 402908 h 771525"/>
                <a:gd name="connsiteX17" fmla="*/ 709743 w 904875"/>
                <a:gd name="connsiteY17" fmla="*/ 363855 h 771525"/>
                <a:gd name="connsiteX18" fmla="*/ 670691 w 904875"/>
                <a:gd name="connsiteY18" fmla="*/ 324803 h 771525"/>
                <a:gd name="connsiteX19" fmla="*/ 529721 w 904875"/>
                <a:gd name="connsiteY19" fmla="*/ 324803 h 771525"/>
                <a:gd name="connsiteX20" fmla="*/ 497336 w 904875"/>
                <a:gd name="connsiteY20" fmla="*/ 341948 h 771525"/>
                <a:gd name="connsiteX21" fmla="*/ 445901 w 904875"/>
                <a:gd name="connsiteY21" fmla="*/ 416243 h 771525"/>
                <a:gd name="connsiteX22" fmla="*/ 310646 w 904875"/>
                <a:gd name="connsiteY22" fmla="*/ 221933 h 771525"/>
                <a:gd name="connsiteX23" fmla="*/ 278261 w 904875"/>
                <a:gd name="connsiteY23" fmla="*/ 204788 h 771525"/>
                <a:gd name="connsiteX24" fmla="*/ 245876 w 904875"/>
                <a:gd name="connsiteY24" fmla="*/ 221933 h 771525"/>
                <a:gd name="connsiteX25" fmla="*/ 173486 w 904875"/>
                <a:gd name="connsiteY25" fmla="*/ 325755 h 771525"/>
                <a:gd name="connsiteX26" fmla="*/ 10608 w 904875"/>
                <a:gd name="connsiteY26" fmla="*/ 325755 h 771525"/>
                <a:gd name="connsiteX27" fmla="*/ 74426 w 904875"/>
                <a:gd name="connsiteY27" fmla="*/ 74295 h 771525"/>
                <a:gd name="connsiteX28" fmla="*/ 432566 w 904875"/>
                <a:gd name="connsiteY28" fmla="*/ 74295 h 771525"/>
                <a:gd name="connsiteX29" fmla="*/ 432566 w 904875"/>
                <a:gd name="connsiteY29" fmla="*/ 74295 h 771525"/>
                <a:gd name="connsiteX30" fmla="*/ 452568 w 904875"/>
                <a:gd name="connsiteY30" fmla="*/ 94298 h 771525"/>
                <a:gd name="connsiteX31" fmla="*/ 471618 w 904875"/>
                <a:gd name="connsiteY31" fmla="*/ 74295 h 771525"/>
                <a:gd name="connsiteX32" fmla="*/ 471618 w 904875"/>
                <a:gd name="connsiteY32" fmla="*/ 74295 h 771525"/>
                <a:gd name="connsiteX33" fmla="*/ 471618 w 904875"/>
                <a:gd name="connsiteY33" fmla="*/ 74295 h 771525"/>
                <a:gd name="connsiteX34" fmla="*/ 829758 w 904875"/>
                <a:gd name="connsiteY34" fmla="*/ 74295 h 771525"/>
                <a:gd name="connsiteX35" fmla="*/ 830711 w 904875"/>
                <a:gd name="connsiteY35" fmla="*/ 432435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4875" h="771525">
                  <a:moveTo>
                    <a:pt x="830711" y="432435"/>
                  </a:moveTo>
                  <a:lnTo>
                    <a:pt x="830711" y="432435"/>
                  </a:lnTo>
                  <a:lnTo>
                    <a:pt x="830711" y="432435"/>
                  </a:lnTo>
                  <a:lnTo>
                    <a:pt x="504003" y="760095"/>
                  </a:lnTo>
                  <a:cubicBezTo>
                    <a:pt x="476381" y="787718"/>
                    <a:pt x="430661" y="787718"/>
                    <a:pt x="402086" y="760095"/>
                  </a:cubicBezTo>
                  <a:lnTo>
                    <a:pt x="74426" y="433388"/>
                  </a:lnTo>
                  <a:lnTo>
                    <a:pt x="74426" y="433388"/>
                  </a:lnTo>
                  <a:lnTo>
                    <a:pt x="74426" y="433388"/>
                  </a:lnTo>
                  <a:cubicBezTo>
                    <a:pt x="64901" y="423863"/>
                    <a:pt x="57281" y="414338"/>
                    <a:pt x="49661" y="403860"/>
                  </a:cubicBezTo>
                  <a:lnTo>
                    <a:pt x="195393" y="403860"/>
                  </a:lnTo>
                  <a:cubicBezTo>
                    <a:pt x="207776" y="403860"/>
                    <a:pt x="220158" y="397193"/>
                    <a:pt x="227778" y="386715"/>
                  </a:cubicBezTo>
                  <a:lnTo>
                    <a:pt x="279213" y="311468"/>
                  </a:lnTo>
                  <a:lnTo>
                    <a:pt x="414468" y="506730"/>
                  </a:lnTo>
                  <a:cubicBezTo>
                    <a:pt x="422088" y="517208"/>
                    <a:pt x="433518" y="523875"/>
                    <a:pt x="446853" y="523875"/>
                  </a:cubicBezTo>
                  <a:cubicBezTo>
                    <a:pt x="459236" y="523875"/>
                    <a:pt x="471618" y="517208"/>
                    <a:pt x="479238" y="506730"/>
                  </a:cubicBezTo>
                  <a:lnTo>
                    <a:pt x="551628" y="402908"/>
                  </a:lnTo>
                  <a:lnTo>
                    <a:pt x="670691" y="402908"/>
                  </a:lnTo>
                  <a:cubicBezTo>
                    <a:pt x="692598" y="402908"/>
                    <a:pt x="709743" y="385763"/>
                    <a:pt x="709743" y="363855"/>
                  </a:cubicBezTo>
                  <a:cubicBezTo>
                    <a:pt x="709743" y="341948"/>
                    <a:pt x="692598" y="324803"/>
                    <a:pt x="670691" y="324803"/>
                  </a:cubicBezTo>
                  <a:lnTo>
                    <a:pt x="529721" y="324803"/>
                  </a:lnTo>
                  <a:cubicBezTo>
                    <a:pt x="517338" y="324803"/>
                    <a:pt x="504956" y="331470"/>
                    <a:pt x="497336" y="341948"/>
                  </a:cubicBezTo>
                  <a:lnTo>
                    <a:pt x="445901" y="416243"/>
                  </a:lnTo>
                  <a:lnTo>
                    <a:pt x="310646" y="221933"/>
                  </a:lnTo>
                  <a:cubicBezTo>
                    <a:pt x="303026" y="211455"/>
                    <a:pt x="291596" y="204788"/>
                    <a:pt x="278261" y="204788"/>
                  </a:cubicBezTo>
                  <a:cubicBezTo>
                    <a:pt x="265878" y="204788"/>
                    <a:pt x="253496" y="211455"/>
                    <a:pt x="245876" y="221933"/>
                  </a:cubicBezTo>
                  <a:lnTo>
                    <a:pt x="173486" y="325755"/>
                  </a:lnTo>
                  <a:lnTo>
                    <a:pt x="10608" y="325755"/>
                  </a:lnTo>
                  <a:cubicBezTo>
                    <a:pt x="-15109" y="239077"/>
                    <a:pt x="5846" y="141923"/>
                    <a:pt x="74426" y="74295"/>
                  </a:cubicBezTo>
                  <a:cubicBezTo>
                    <a:pt x="173486" y="-24765"/>
                    <a:pt x="333506" y="-24765"/>
                    <a:pt x="432566" y="74295"/>
                  </a:cubicBezTo>
                  <a:cubicBezTo>
                    <a:pt x="432566" y="74295"/>
                    <a:pt x="432566" y="74295"/>
                    <a:pt x="432566" y="74295"/>
                  </a:cubicBezTo>
                  <a:lnTo>
                    <a:pt x="452568" y="94298"/>
                  </a:lnTo>
                  <a:lnTo>
                    <a:pt x="471618" y="74295"/>
                  </a:lnTo>
                  <a:lnTo>
                    <a:pt x="471618" y="74295"/>
                  </a:lnTo>
                  <a:cubicBezTo>
                    <a:pt x="471618" y="74295"/>
                    <a:pt x="471618" y="74295"/>
                    <a:pt x="471618" y="74295"/>
                  </a:cubicBezTo>
                  <a:cubicBezTo>
                    <a:pt x="570678" y="-24765"/>
                    <a:pt x="730698" y="-24765"/>
                    <a:pt x="829758" y="74295"/>
                  </a:cubicBezTo>
                  <a:cubicBezTo>
                    <a:pt x="929771" y="173355"/>
                    <a:pt x="929771" y="333375"/>
                    <a:pt x="830711" y="43243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40" name="Freeform: Shape 527">
              <a:extLst>
                <a:ext uri="{FF2B5EF4-FFF2-40B4-BE49-F238E27FC236}">
                  <a16:creationId xmlns:a16="http://schemas.microsoft.com/office/drawing/2014/main" id="{99532F04-FD18-B44B-B1FB-AB148CE78FBE}"/>
                </a:ext>
              </a:extLst>
            </p:cNvPr>
            <p:cNvSpPr/>
            <p:nvPr/>
          </p:nvSpPr>
          <p:spPr>
            <a:xfrm>
              <a:off x="2557421" y="2326677"/>
              <a:ext cx="22580" cy="2258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232" name="Oval 231">
              <a:extLst>
                <a:ext uri="{FF2B5EF4-FFF2-40B4-BE49-F238E27FC236}">
                  <a16:creationId xmlns:a16="http://schemas.microsoft.com/office/drawing/2014/main" id="{9AD8E1C9-275C-D348-A058-9247C3EB9263}"/>
                </a:ext>
              </a:extLst>
            </p:cNvPr>
            <p:cNvSpPr/>
            <p:nvPr/>
          </p:nvSpPr>
          <p:spPr>
            <a:xfrm>
              <a:off x="1597598" y="1965289"/>
              <a:ext cx="564241" cy="564241"/>
            </a:xfrm>
            <a:prstGeom prst="ellipse">
              <a:avLst/>
            </a:prstGeom>
            <a:solidFill>
              <a:srgbClr val="B6B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233" name="Freeform 5">
              <a:extLst>
                <a:ext uri="{FF2B5EF4-FFF2-40B4-BE49-F238E27FC236}">
                  <a16:creationId xmlns:a16="http://schemas.microsoft.com/office/drawing/2014/main" id="{1AE061E0-9637-F04F-A462-E4E632808D1C}"/>
                </a:ext>
              </a:extLst>
            </p:cNvPr>
            <p:cNvSpPr>
              <a:spLocks noEditPoints="1"/>
            </p:cNvSpPr>
            <p:nvPr/>
          </p:nvSpPr>
          <p:spPr bwMode="auto">
            <a:xfrm>
              <a:off x="1733787" y="2102553"/>
              <a:ext cx="291863" cy="289713"/>
            </a:xfrm>
            <a:custGeom>
              <a:avLst/>
              <a:gdLst>
                <a:gd name="T0" fmla="*/ 0 w 2559"/>
                <a:gd name="T1" fmla="*/ 368 h 2560"/>
                <a:gd name="T2" fmla="*/ 1049 w 2559"/>
                <a:gd name="T3" fmla="*/ 2560 h 2560"/>
                <a:gd name="T4" fmla="*/ 2446 w 2559"/>
                <a:gd name="T5" fmla="*/ 2366 h 2560"/>
                <a:gd name="T6" fmla="*/ 2559 w 2559"/>
                <a:gd name="T7" fmla="*/ 381 h 2560"/>
                <a:gd name="T8" fmla="*/ 1164 w 2559"/>
                <a:gd name="T9" fmla="*/ 157 h 2560"/>
                <a:gd name="T10" fmla="*/ 1431 w 2559"/>
                <a:gd name="T11" fmla="*/ 224 h 2560"/>
                <a:gd name="T12" fmla="*/ 1164 w 2559"/>
                <a:gd name="T13" fmla="*/ 290 h 2560"/>
                <a:gd name="T14" fmla="*/ 1163 w 2559"/>
                <a:gd name="T15" fmla="*/ 157 h 2560"/>
                <a:gd name="T16" fmla="*/ 1174 w 2559"/>
                <a:gd name="T17" fmla="*/ 2229 h 2560"/>
                <a:gd name="T18" fmla="*/ 1173 w 2559"/>
                <a:gd name="T19" fmla="*/ 2096 h 2560"/>
                <a:gd name="T20" fmla="*/ 1385 w 2559"/>
                <a:gd name="T21" fmla="*/ 2096 h 2560"/>
                <a:gd name="T22" fmla="*/ 1386 w 2559"/>
                <a:gd name="T23" fmla="*/ 2003 h 2560"/>
                <a:gd name="T24" fmla="*/ 1174 w 2559"/>
                <a:gd name="T25" fmla="*/ 2002 h 2560"/>
                <a:gd name="T26" fmla="*/ 1173 w 2559"/>
                <a:gd name="T27" fmla="*/ 1870 h 2560"/>
                <a:gd name="T28" fmla="*/ 1386 w 2559"/>
                <a:gd name="T29" fmla="*/ 1870 h 2560"/>
                <a:gd name="T30" fmla="*/ 1386 w 2559"/>
                <a:gd name="T31" fmla="*/ 1778 h 2560"/>
                <a:gd name="T32" fmla="*/ 1173 w 2559"/>
                <a:gd name="T33" fmla="*/ 1778 h 2560"/>
                <a:gd name="T34" fmla="*/ 1174 w 2559"/>
                <a:gd name="T35" fmla="*/ 1645 h 2560"/>
                <a:gd name="T36" fmla="*/ 1386 w 2559"/>
                <a:gd name="T37" fmla="*/ 1645 h 2560"/>
                <a:gd name="T38" fmla="*/ 1542 w 2559"/>
                <a:gd name="T39" fmla="*/ 1429 h 2560"/>
                <a:gd name="T40" fmla="*/ 1658 w 2559"/>
                <a:gd name="T41" fmla="*/ 1603 h 2560"/>
                <a:gd name="T42" fmla="*/ 2083 w 2559"/>
                <a:gd name="T43" fmla="*/ 1526 h 2560"/>
                <a:gd name="T44" fmla="*/ 1719 w 2559"/>
                <a:gd name="T45" fmla="*/ 1702 h 2560"/>
                <a:gd name="T46" fmla="*/ 2068 w 2559"/>
                <a:gd name="T47" fmla="*/ 1798 h 2560"/>
                <a:gd name="T48" fmla="*/ 2101 w 2559"/>
                <a:gd name="T49" fmla="*/ 1900 h 2560"/>
                <a:gd name="T50" fmla="*/ 2045 w 2559"/>
                <a:gd name="T51" fmla="*/ 2020 h 2560"/>
                <a:gd name="T52" fmla="*/ 1993 w 2559"/>
                <a:gd name="T53" fmla="*/ 2161 h 2560"/>
                <a:gd name="T54" fmla="*/ 1921 w 2559"/>
                <a:gd name="T55" fmla="*/ 2265 h 2560"/>
                <a:gd name="T56" fmla="*/ 1446 w 2559"/>
                <a:gd name="T57" fmla="*/ 1513 h 2560"/>
                <a:gd name="T58" fmla="*/ 802 w 2559"/>
                <a:gd name="T59" fmla="*/ 1947 h 2560"/>
                <a:gd name="T60" fmla="*/ 572 w 2559"/>
                <a:gd name="T61" fmla="*/ 2284 h 2560"/>
                <a:gd name="T62" fmla="*/ 463 w 2559"/>
                <a:gd name="T63" fmla="*/ 2117 h 2560"/>
                <a:gd name="T64" fmla="*/ 509 w 2559"/>
                <a:gd name="T65" fmla="*/ 2022 h 2560"/>
                <a:gd name="T66" fmla="*/ 612 w 2559"/>
                <a:gd name="T67" fmla="*/ 2067 h 2560"/>
                <a:gd name="T68" fmla="*/ 451 w 2559"/>
                <a:gd name="T69" fmla="*/ 1899 h 2560"/>
                <a:gd name="T70" fmla="*/ 486 w 2559"/>
                <a:gd name="T71" fmla="*/ 1799 h 2560"/>
                <a:gd name="T72" fmla="*/ 414 w 2559"/>
                <a:gd name="T73" fmla="*/ 1569 h 2560"/>
                <a:gd name="T74" fmla="*/ 890 w 2559"/>
                <a:gd name="T75" fmla="*/ 1603 h 2560"/>
                <a:gd name="T76" fmla="*/ 931 w 2559"/>
                <a:gd name="T77" fmla="*/ 1571 h 2560"/>
                <a:gd name="T78" fmla="*/ 395 w 2559"/>
                <a:gd name="T79" fmla="*/ 1311 h 2560"/>
                <a:gd name="T80" fmla="*/ 996 w 2559"/>
                <a:gd name="T81" fmla="*/ 1322 h 2560"/>
                <a:gd name="T82" fmla="*/ 535 w 2559"/>
                <a:gd name="T83" fmla="*/ 1077 h 2560"/>
                <a:gd name="T84" fmla="*/ 553 w 2559"/>
                <a:gd name="T85" fmla="*/ 973 h 2560"/>
                <a:gd name="T86" fmla="*/ 646 w 2559"/>
                <a:gd name="T87" fmla="*/ 786 h 2560"/>
                <a:gd name="T88" fmla="*/ 665 w 2559"/>
                <a:gd name="T89" fmla="*/ 679 h 2560"/>
                <a:gd name="T90" fmla="*/ 895 w 2559"/>
                <a:gd name="T91" fmla="*/ 594 h 2560"/>
                <a:gd name="T92" fmla="*/ 865 w 2559"/>
                <a:gd name="T93" fmla="*/ 321 h 2560"/>
                <a:gd name="T94" fmla="*/ 914 w 2559"/>
                <a:gd name="T95" fmla="*/ 490 h 2560"/>
                <a:gd name="T96" fmla="*/ 1452 w 2559"/>
                <a:gd name="T97" fmla="*/ 471 h 2560"/>
                <a:gd name="T98" fmla="*/ 1610 w 2559"/>
                <a:gd name="T99" fmla="*/ 357 h 2560"/>
                <a:gd name="T100" fmla="*/ 1675 w 2559"/>
                <a:gd name="T101" fmla="*/ 322 h 2560"/>
                <a:gd name="T102" fmla="*/ 1475 w 2559"/>
                <a:gd name="T103" fmla="*/ 721 h 2560"/>
                <a:gd name="T104" fmla="*/ 1947 w 2559"/>
                <a:gd name="T105" fmla="*/ 727 h 2560"/>
                <a:gd name="T106" fmla="*/ 1452 w 2559"/>
                <a:gd name="T107" fmla="*/ 1022 h 2560"/>
                <a:gd name="T108" fmla="*/ 2010 w 2559"/>
                <a:gd name="T109" fmla="*/ 973 h 2560"/>
                <a:gd name="T110" fmla="*/ 1452 w 2559"/>
                <a:gd name="T111" fmla="*/ 1128 h 2560"/>
                <a:gd name="T112" fmla="*/ 2113 w 2559"/>
                <a:gd name="T113" fmla="*/ 12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59" h="2560">
                  <a:moveTo>
                    <a:pt x="2553" y="334"/>
                  </a:moveTo>
                  <a:cubicBezTo>
                    <a:pt x="2539" y="254"/>
                    <a:pt x="2472" y="214"/>
                    <a:pt x="2446" y="194"/>
                  </a:cubicBezTo>
                  <a:cubicBezTo>
                    <a:pt x="2406" y="174"/>
                    <a:pt x="2105" y="0"/>
                    <a:pt x="1276" y="0"/>
                  </a:cubicBezTo>
                  <a:cubicBezTo>
                    <a:pt x="454" y="0"/>
                    <a:pt x="154" y="174"/>
                    <a:pt x="114" y="194"/>
                  </a:cubicBezTo>
                  <a:cubicBezTo>
                    <a:pt x="80" y="214"/>
                    <a:pt x="0" y="268"/>
                    <a:pt x="0" y="368"/>
                  </a:cubicBezTo>
                  <a:cubicBezTo>
                    <a:pt x="0" y="936"/>
                    <a:pt x="0" y="936"/>
                    <a:pt x="0" y="936"/>
                  </a:cubicBezTo>
                  <a:cubicBezTo>
                    <a:pt x="0" y="2032"/>
                    <a:pt x="0" y="2032"/>
                    <a:pt x="0" y="2032"/>
                  </a:cubicBezTo>
                  <a:cubicBezTo>
                    <a:pt x="0" y="2192"/>
                    <a:pt x="0" y="2192"/>
                    <a:pt x="0" y="2192"/>
                  </a:cubicBezTo>
                  <a:cubicBezTo>
                    <a:pt x="0" y="2292"/>
                    <a:pt x="80" y="2346"/>
                    <a:pt x="114" y="2366"/>
                  </a:cubicBezTo>
                  <a:cubicBezTo>
                    <a:pt x="154" y="2393"/>
                    <a:pt x="394" y="2526"/>
                    <a:pt x="1049" y="2560"/>
                  </a:cubicBezTo>
                  <a:cubicBezTo>
                    <a:pt x="1103" y="2560"/>
                    <a:pt x="1169" y="2560"/>
                    <a:pt x="1236" y="2560"/>
                  </a:cubicBezTo>
                  <a:cubicBezTo>
                    <a:pt x="1250" y="2560"/>
                    <a:pt x="1263" y="2560"/>
                    <a:pt x="1276" y="2560"/>
                  </a:cubicBezTo>
                  <a:cubicBezTo>
                    <a:pt x="1330" y="2560"/>
                    <a:pt x="1377" y="2560"/>
                    <a:pt x="1417" y="2560"/>
                  </a:cubicBezTo>
                  <a:cubicBezTo>
                    <a:pt x="1443" y="2560"/>
                    <a:pt x="1463" y="2560"/>
                    <a:pt x="1490" y="2560"/>
                  </a:cubicBezTo>
                  <a:cubicBezTo>
                    <a:pt x="2158" y="2533"/>
                    <a:pt x="2406" y="2393"/>
                    <a:pt x="2446" y="2366"/>
                  </a:cubicBezTo>
                  <a:cubicBezTo>
                    <a:pt x="2472" y="2346"/>
                    <a:pt x="2539" y="2306"/>
                    <a:pt x="2553" y="2226"/>
                  </a:cubicBezTo>
                  <a:cubicBezTo>
                    <a:pt x="2559" y="2212"/>
                    <a:pt x="2559" y="2199"/>
                    <a:pt x="2559" y="2185"/>
                  </a:cubicBezTo>
                  <a:cubicBezTo>
                    <a:pt x="2559" y="2018"/>
                    <a:pt x="2559" y="2018"/>
                    <a:pt x="2559" y="2018"/>
                  </a:cubicBezTo>
                  <a:cubicBezTo>
                    <a:pt x="2559" y="943"/>
                    <a:pt x="2559" y="943"/>
                    <a:pt x="2559" y="943"/>
                  </a:cubicBezTo>
                  <a:cubicBezTo>
                    <a:pt x="2559" y="381"/>
                    <a:pt x="2559" y="381"/>
                    <a:pt x="2559" y="381"/>
                  </a:cubicBezTo>
                  <a:cubicBezTo>
                    <a:pt x="2559" y="361"/>
                    <a:pt x="2559" y="348"/>
                    <a:pt x="2553" y="334"/>
                  </a:cubicBezTo>
                  <a:close/>
                  <a:moveTo>
                    <a:pt x="1163" y="157"/>
                  </a:moveTo>
                  <a:cubicBezTo>
                    <a:pt x="1163" y="157"/>
                    <a:pt x="1163" y="157"/>
                    <a:pt x="1163" y="157"/>
                  </a:cubicBezTo>
                  <a:cubicBezTo>
                    <a:pt x="1164" y="157"/>
                    <a:pt x="1164" y="157"/>
                    <a:pt x="1164" y="157"/>
                  </a:cubicBezTo>
                  <a:cubicBezTo>
                    <a:pt x="1164" y="157"/>
                    <a:pt x="1164" y="157"/>
                    <a:pt x="1164" y="157"/>
                  </a:cubicBezTo>
                  <a:cubicBezTo>
                    <a:pt x="1374" y="157"/>
                    <a:pt x="1374" y="157"/>
                    <a:pt x="1374" y="157"/>
                  </a:cubicBezTo>
                  <a:cubicBezTo>
                    <a:pt x="1374" y="157"/>
                    <a:pt x="1374" y="157"/>
                    <a:pt x="1374" y="157"/>
                  </a:cubicBezTo>
                  <a:cubicBezTo>
                    <a:pt x="1375" y="157"/>
                    <a:pt x="1375" y="157"/>
                    <a:pt x="1375" y="157"/>
                  </a:cubicBezTo>
                  <a:cubicBezTo>
                    <a:pt x="1375" y="157"/>
                    <a:pt x="1375" y="157"/>
                    <a:pt x="1375" y="157"/>
                  </a:cubicBezTo>
                  <a:cubicBezTo>
                    <a:pt x="1419" y="157"/>
                    <a:pt x="1431" y="179"/>
                    <a:pt x="1431" y="224"/>
                  </a:cubicBezTo>
                  <a:cubicBezTo>
                    <a:pt x="1431" y="268"/>
                    <a:pt x="1419" y="290"/>
                    <a:pt x="1375" y="290"/>
                  </a:cubicBezTo>
                  <a:cubicBezTo>
                    <a:pt x="1375" y="290"/>
                    <a:pt x="1375" y="290"/>
                    <a:pt x="1375" y="290"/>
                  </a:cubicBezTo>
                  <a:cubicBezTo>
                    <a:pt x="1374" y="290"/>
                    <a:pt x="1374" y="290"/>
                    <a:pt x="1374" y="290"/>
                  </a:cubicBezTo>
                  <a:cubicBezTo>
                    <a:pt x="1374" y="290"/>
                    <a:pt x="1374" y="290"/>
                    <a:pt x="1374" y="290"/>
                  </a:cubicBezTo>
                  <a:cubicBezTo>
                    <a:pt x="1164" y="290"/>
                    <a:pt x="1164" y="290"/>
                    <a:pt x="1164" y="290"/>
                  </a:cubicBezTo>
                  <a:cubicBezTo>
                    <a:pt x="1164" y="290"/>
                    <a:pt x="1164" y="290"/>
                    <a:pt x="1164" y="290"/>
                  </a:cubicBezTo>
                  <a:cubicBezTo>
                    <a:pt x="1163" y="290"/>
                    <a:pt x="1163" y="290"/>
                    <a:pt x="1163" y="290"/>
                  </a:cubicBezTo>
                  <a:cubicBezTo>
                    <a:pt x="1163" y="290"/>
                    <a:pt x="1163" y="290"/>
                    <a:pt x="1163" y="290"/>
                  </a:cubicBezTo>
                  <a:cubicBezTo>
                    <a:pt x="1119" y="290"/>
                    <a:pt x="1107" y="268"/>
                    <a:pt x="1107" y="224"/>
                  </a:cubicBezTo>
                  <a:cubicBezTo>
                    <a:pt x="1107" y="179"/>
                    <a:pt x="1119" y="157"/>
                    <a:pt x="1163" y="157"/>
                  </a:cubicBezTo>
                  <a:close/>
                  <a:moveTo>
                    <a:pt x="1386" y="2229"/>
                  </a:moveTo>
                  <a:cubicBezTo>
                    <a:pt x="1386" y="2229"/>
                    <a:pt x="1386" y="2229"/>
                    <a:pt x="1386" y="2229"/>
                  </a:cubicBezTo>
                  <a:cubicBezTo>
                    <a:pt x="1385" y="2229"/>
                    <a:pt x="1385" y="2229"/>
                    <a:pt x="1385" y="2229"/>
                  </a:cubicBezTo>
                  <a:cubicBezTo>
                    <a:pt x="1385" y="2229"/>
                    <a:pt x="1385" y="2229"/>
                    <a:pt x="1385" y="2229"/>
                  </a:cubicBezTo>
                  <a:cubicBezTo>
                    <a:pt x="1174" y="2229"/>
                    <a:pt x="1174" y="2229"/>
                    <a:pt x="1174" y="2229"/>
                  </a:cubicBezTo>
                  <a:cubicBezTo>
                    <a:pt x="1174" y="2229"/>
                    <a:pt x="1174" y="2229"/>
                    <a:pt x="1174" y="2229"/>
                  </a:cubicBezTo>
                  <a:cubicBezTo>
                    <a:pt x="1173" y="2229"/>
                    <a:pt x="1173" y="2229"/>
                    <a:pt x="1173" y="2229"/>
                  </a:cubicBezTo>
                  <a:cubicBezTo>
                    <a:pt x="1173" y="2229"/>
                    <a:pt x="1173" y="2229"/>
                    <a:pt x="1173" y="2229"/>
                  </a:cubicBezTo>
                  <a:cubicBezTo>
                    <a:pt x="1129" y="2229"/>
                    <a:pt x="1118" y="2206"/>
                    <a:pt x="1118" y="2162"/>
                  </a:cubicBezTo>
                  <a:cubicBezTo>
                    <a:pt x="1118" y="2117"/>
                    <a:pt x="1129" y="2096"/>
                    <a:pt x="1173" y="2096"/>
                  </a:cubicBezTo>
                  <a:cubicBezTo>
                    <a:pt x="1173" y="2096"/>
                    <a:pt x="1173" y="2096"/>
                    <a:pt x="1173" y="2096"/>
                  </a:cubicBezTo>
                  <a:cubicBezTo>
                    <a:pt x="1174" y="2096"/>
                    <a:pt x="1174" y="2096"/>
                    <a:pt x="1174" y="2096"/>
                  </a:cubicBezTo>
                  <a:cubicBezTo>
                    <a:pt x="1174" y="2096"/>
                    <a:pt x="1174" y="2096"/>
                    <a:pt x="1174" y="2096"/>
                  </a:cubicBezTo>
                  <a:cubicBezTo>
                    <a:pt x="1385" y="2096"/>
                    <a:pt x="1385" y="2096"/>
                    <a:pt x="1385" y="2096"/>
                  </a:cubicBezTo>
                  <a:cubicBezTo>
                    <a:pt x="1385" y="2096"/>
                    <a:pt x="1385" y="2096"/>
                    <a:pt x="1385" y="2096"/>
                  </a:cubicBezTo>
                  <a:cubicBezTo>
                    <a:pt x="1386" y="2096"/>
                    <a:pt x="1386" y="2096"/>
                    <a:pt x="1386" y="2096"/>
                  </a:cubicBezTo>
                  <a:cubicBezTo>
                    <a:pt x="1386" y="2096"/>
                    <a:pt x="1386" y="2096"/>
                    <a:pt x="1386" y="2096"/>
                  </a:cubicBezTo>
                  <a:cubicBezTo>
                    <a:pt x="1430" y="2096"/>
                    <a:pt x="1442" y="2117"/>
                    <a:pt x="1442" y="2162"/>
                  </a:cubicBezTo>
                  <a:cubicBezTo>
                    <a:pt x="1442" y="2206"/>
                    <a:pt x="1430" y="2229"/>
                    <a:pt x="1386" y="2229"/>
                  </a:cubicBezTo>
                  <a:close/>
                  <a:moveTo>
                    <a:pt x="1386" y="2003"/>
                  </a:moveTo>
                  <a:cubicBezTo>
                    <a:pt x="1386" y="2002"/>
                    <a:pt x="1386" y="2002"/>
                    <a:pt x="1386" y="2002"/>
                  </a:cubicBezTo>
                  <a:cubicBezTo>
                    <a:pt x="1385" y="2002"/>
                    <a:pt x="1385" y="2002"/>
                    <a:pt x="1385" y="2002"/>
                  </a:cubicBezTo>
                  <a:cubicBezTo>
                    <a:pt x="1385" y="2003"/>
                    <a:pt x="1385" y="2003"/>
                    <a:pt x="1385" y="2003"/>
                  </a:cubicBezTo>
                  <a:cubicBezTo>
                    <a:pt x="1174" y="2003"/>
                    <a:pt x="1174" y="2003"/>
                    <a:pt x="1174" y="2003"/>
                  </a:cubicBezTo>
                  <a:cubicBezTo>
                    <a:pt x="1174" y="2002"/>
                    <a:pt x="1174" y="2002"/>
                    <a:pt x="1174" y="2002"/>
                  </a:cubicBezTo>
                  <a:cubicBezTo>
                    <a:pt x="1173" y="2002"/>
                    <a:pt x="1173" y="2002"/>
                    <a:pt x="1173" y="2002"/>
                  </a:cubicBezTo>
                  <a:cubicBezTo>
                    <a:pt x="1173" y="2003"/>
                    <a:pt x="1173" y="2003"/>
                    <a:pt x="1173" y="2003"/>
                  </a:cubicBezTo>
                  <a:cubicBezTo>
                    <a:pt x="1129" y="2003"/>
                    <a:pt x="1118" y="1980"/>
                    <a:pt x="1118" y="1936"/>
                  </a:cubicBezTo>
                  <a:cubicBezTo>
                    <a:pt x="1118" y="1891"/>
                    <a:pt x="1129" y="1869"/>
                    <a:pt x="1173" y="1869"/>
                  </a:cubicBezTo>
                  <a:cubicBezTo>
                    <a:pt x="1173" y="1870"/>
                    <a:pt x="1173" y="1870"/>
                    <a:pt x="1173" y="1870"/>
                  </a:cubicBezTo>
                  <a:cubicBezTo>
                    <a:pt x="1174" y="1870"/>
                    <a:pt x="1174" y="1870"/>
                    <a:pt x="1174" y="1870"/>
                  </a:cubicBezTo>
                  <a:cubicBezTo>
                    <a:pt x="1174" y="1869"/>
                    <a:pt x="1174" y="1869"/>
                    <a:pt x="1174" y="1869"/>
                  </a:cubicBezTo>
                  <a:cubicBezTo>
                    <a:pt x="1385" y="1869"/>
                    <a:pt x="1385" y="1869"/>
                    <a:pt x="1385" y="1869"/>
                  </a:cubicBezTo>
                  <a:cubicBezTo>
                    <a:pt x="1385" y="1870"/>
                    <a:pt x="1385" y="1870"/>
                    <a:pt x="1385" y="1870"/>
                  </a:cubicBezTo>
                  <a:cubicBezTo>
                    <a:pt x="1386" y="1870"/>
                    <a:pt x="1386" y="1870"/>
                    <a:pt x="1386" y="1870"/>
                  </a:cubicBezTo>
                  <a:cubicBezTo>
                    <a:pt x="1386" y="1869"/>
                    <a:pt x="1386" y="1869"/>
                    <a:pt x="1386" y="1869"/>
                  </a:cubicBezTo>
                  <a:cubicBezTo>
                    <a:pt x="1430" y="1869"/>
                    <a:pt x="1442" y="1891"/>
                    <a:pt x="1442" y="1936"/>
                  </a:cubicBezTo>
                  <a:cubicBezTo>
                    <a:pt x="1442" y="1980"/>
                    <a:pt x="1430" y="2003"/>
                    <a:pt x="1386" y="2003"/>
                  </a:cubicBezTo>
                  <a:close/>
                  <a:moveTo>
                    <a:pt x="1386" y="1778"/>
                  </a:moveTo>
                  <a:cubicBezTo>
                    <a:pt x="1386" y="1778"/>
                    <a:pt x="1386" y="1778"/>
                    <a:pt x="1386" y="1778"/>
                  </a:cubicBezTo>
                  <a:cubicBezTo>
                    <a:pt x="1385" y="1778"/>
                    <a:pt x="1385" y="1778"/>
                    <a:pt x="1385" y="1778"/>
                  </a:cubicBezTo>
                  <a:cubicBezTo>
                    <a:pt x="1385" y="1778"/>
                    <a:pt x="1385" y="1778"/>
                    <a:pt x="1385" y="1778"/>
                  </a:cubicBezTo>
                  <a:cubicBezTo>
                    <a:pt x="1174" y="1778"/>
                    <a:pt x="1174" y="1778"/>
                    <a:pt x="1174" y="1778"/>
                  </a:cubicBezTo>
                  <a:cubicBezTo>
                    <a:pt x="1174" y="1778"/>
                    <a:pt x="1174" y="1778"/>
                    <a:pt x="1174" y="1778"/>
                  </a:cubicBezTo>
                  <a:cubicBezTo>
                    <a:pt x="1173" y="1778"/>
                    <a:pt x="1173" y="1778"/>
                    <a:pt x="1173" y="1778"/>
                  </a:cubicBezTo>
                  <a:cubicBezTo>
                    <a:pt x="1173" y="1778"/>
                    <a:pt x="1173" y="1778"/>
                    <a:pt x="1173" y="1778"/>
                  </a:cubicBezTo>
                  <a:cubicBezTo>
                    <a:pt x="1129" y="1778"/>
                    <a:pt x="1118" y="1756"/>
                    <a:pt x="1118" y="1712"/>
                  </a:cubicBezTo>
                  <a:cubicBezTo>
                    <a:pt x="1118" y="1666"/>
                    <a:pt x="1129" y="1645"/>
                    <a:pt x="1173" y="1645"/>
                  </a:cubicBezTo>
                  <a:cubicBezTo>
                    <a:pt x="1173" y="1645"/>
                    <a:pt x="1173" y="1645"/>
                    <a:pt x="1173" y="1645"/>
                  </a:cubicBezTo>
                  <a:cubicBezTo>
                    <a:pt x="1174" y="1645"/>
                    <a:pt x="1174" y="1645"/>
                    <a:pt x="1174" y="1645"/>
                  </a:cubicBezTo>
                  <a:cubicBezTo>
                    <a:pt x="1174" y="1645"/>
                    <a:pt x="1174" y="1645"/>
                    <a:pt x="1174" y="1645"/>
                  </a:cubicBezTo>
                  <a:cubicBezTo>
                    <a:pt x="1385" y="1645"/>
                    <a:pt x="1385" y="1645"/>
                    <a:pt x="1385" y="1645"/>
                  </a:cubicBezTo>
                  <a:cubicBezTo>
                    <a:pt x="1385" y="1645"/>
                    <a:pt x="1385" y="1645"/>
                    <a:pt x="1385" y="1645"/>
                  </a:cubicBezTo>
                  <a:cubicBezTo>
                    <a:pt x="1386" y="1645"/>
                    <a:pt x="1386" y="1645"/>
                    <a:pt x="1386" y="1645"/>
                  </a:cubicBezTo>
                  <a:cubicBezTo>
                    <a:pt x="1386" y="1645"/>
                    <a:pt x="1386" y="1645"/>
                    <a:pt x="1386" y="1645"/>
                  </a:cubicBezTo>
                  <a:cubicBezTo>
                    <a:pt x="1430" y="1645"/>
                    <a:pt x="1442" y="1666"/>
                    <a:pt x="1442" y="1712"/>
                  </a:cubicBezTo>
                  <a:cubicBezTo>
                    <a:pt x="1442" y="1756"/>
                    <a:pt x="1430" y="1778"/>
                    <a:pt x="1386" y="1778"/>
                  </a:cubicBezTo>
                  <a:close/>
                  <a:moveTo>
                    <a:pt x="2128" y="1372"/>
                  </a:moveTo>
                  <a:cubicBezTo>
                    <a:pt x="2128" y="1373"/>
                    <a:pt x="2128" y="1373"/>
                    <a:pt x="2128" y="1373"/>
                  </a:cubicBezTo>
                  <a:cubicBezTo>
                    <a:pt x="1953" y="1402"/>
                    <a:pt x="1756" y="1420"/>
                    <a:pt x="1542" y="1429"/>
                  </a:cubicBezTo>
                  <a:cubicBezTo>
                    <a:pt x="1514" y="1429"/>
                    <a:pt x="1514" y="1429"/>
                    <a:pt x="1514" y="1429"/>
                  </a:cubicBezTo>
                  <a:cubicBezTo>
                    <a:pt x="1552" y="1474"/>
                    <a:pt x="1590" y="1520"/>
                    <a:pt x="1627" y="1569"/>
                  </a:cubicBezTo>
                  <a:cubicBezTo>
                    <a:pt x="1651" y="1604"/>
                    <a:pt x="1651" y="1604"/>
                    <a:pt x="1651" y="1604"/>
                  </a:cubicBezTo>
                  <a:cubicBezTo>
                    <a:pt x="1653" y="1603"/>
                    <a:pt x="1656" y="1603"/>
                    <a:pt x="1658" y="1602"/>
                  </a:cubicBezTo>
                  <a:cubicBezTo>
                    <a:pt x="1658" y="1603"/>
                    <a:pt x="1658" y="1603"/>
                    <a:pt x="1658" y="1603"/>
                  </a:cubicBezTo>
                  <a:cubicBezTo>
                    <a:pt x="1661" y="1602"/>
                    <a:pt x="1661" y="1602"/>
                    <a:pt x="1661" y="1602"/>
                  </a:cubicBezTo>
                  <a:cubicBezTo>
                    <a:pt x="1662" y="1603"/>
                    <a:pt x="1662" y="1603"/>
                    <a:pt x="1662" y="1603"/>
                  </a:cubicBezTo>
                  <a:cubicBezTo>
                    <a:pt x="1812" y="1583"/>
                    <a:pt x="1953" y="1558"/>
                    <a:pt x="2080" y="1528"/>
                  </a:cubicBezTo>
                  <a:cubicBezTo>
                    <a:pt x="2080" y="1527"/>
                    <a:pt x="2080" y="1527"/>
                    <a:pt x="2080" y="1527"/>
                  </a:cubicBezTo>
                  <a:cubicBezTo>
                    <a:pt x="2083" y="1526"/>
                    <a:pt x="2083" y="1526"/>
                    <a:pt x="2083" y="1526"/>
                  </a:cubicBezTo>
                  <a:cubicBezTo>
                    <a:pt x="2083" y="1526"/>
                    <a:pt x="2083" y="1526"/>
                    <a:pt x="2083" y="1526"/>
                  </a:cubicBezTo>
                  <a:cubicBezTo>
                    <a:pt x="2117" y="1519"/>
                    <a:pt x="2130" y="1534"/>
                    <a:pt x="2138" y="1569"/>
                  </a:cubicBezTo>
                  <a:cubicBezTo>
                    <a:pt x="2145" y="1603"/>
                    <a:pt x="2140" y="1623"/>
                    <a:pt x="2106" y="1630"/>
                  </a:cubicBezTo>
                  <a:cubicBezTo>
                    <a:pt x="2106" y="1631"/>
                    <a:pt x="2106" y="1631"/>
                    <a:pt x="2106" y="1631"/>
                  </a:cubicBezTo>
                  <a:cubicBezTo>
                    <a:pt x="1988" y="1659"/>
                    <a:pt x="1857" y="1683"/>
                    <a:pt x="1719" y="1702"/>
                  </a:cubicBezTo>
                  <a:cubicBezTo>
                    <a:pt x="1833" y="1867"/>
                    <a:pt x="1833" y="1867"/>
                    <a:pt x="1833" y="1867"/>
                  </a:cubicBezTo>
                  <a:cubicBezTo>
                    <a:pt x="1914" y="1846"/>
                    <a:pt x="1993" y="1823"/>
                    <a:pt x="2065" y="1799"/>
                  </a:cubicBezTo>
                  <a:cubicBezTo>
                    <a:pt x="2065" y="1799"/>
                    <a:pt x="2065" y="1799"/>
                    <a:pt x="2065" y="1799"/>
                  </a:cubicBezTo>
                  <a:cubicBezTo>
                    <a:pt x="2068" y="1798"/>
                    <a:pt x="2068" y="1798"/>
                    <a:pt x="2068" y="1798"/>
                  </a:cubicBezTo>
                  <a:cubicBezTo>
                    <a:pt x="2068" y="1798"/>
                    <a:pt x="2068" y="1798"/>
                    <a:pt x="2068" y="1798"/>
                  </a:cubicBezTo>
                  <a:cubicBezTo>
                    <a:pt x="2102" y="1787"/>
                    <a:pt x="2116" y="1801"/>
                    <a:pt x="2127" y="1835"/>
                  </a:cubicBezTo>
                  <a:cubicBezTo>
                    <a:pt x="2138" y="1869"/>
                    <a:pt x="2134" y="1889"/>
                    <a:pt x="2100" y="1899"/>
                  </a:cubicBezTo>
                  <a:cubicBezTo>
                    <a:pt x="2100" y="1899"/>
                    <a:pt x="2100" y="1899"/>
                    <a:pt x="2100" y="1899"/>
                  </a:cubicBezTo>
                  <a:cubicBezTo>
                    <a:pt x="2100" y="1899"/>
                    <a:pt x="2100" y="1899"/>
                    <a:pt x="2100" y="1899"/>
                  </a:cubicBezTo>
                  <a:cubicBezTo>
                    <a:pt x="2101" y="1900"/>
                    <a:pt x="2101" y="1900"/>
                    <a:pt x="2101" y="1900"/>
                  </a:cubicBezTo>
                  <a:cubicBezTo>
                    <a:pt x="2034" y="1922"/>
                    <a:pt x="1964" y="1943"/>
                    <a:pt x="1890" y="1962"/>
                  </a:cubicBezTo>
                  <a:cubicBezTo>
                    <a:pt x="1910" y="1997"/>
                    <a:pt x="1929" y="2032"/>
                    <a:pt x="1946" y="2065"/>
                  </a:cubicBezTo>
                  <a:cubicBezTo>
                    <a:pt x="1980" y="2051"/>
                    <a:pt x="2012" y="2036"/>
                    <a:pt x="2042" y="2022"/>
                  </a:cubicBezTo>
                  <a:cubicBezTo>
                    <a:pt x="2042" y="2021"/>
                    <a:pt x="2042" y="2021"/>
                    <a:pt x="2042" y="2021"/>
                  </a:cubicBezTo>
                  <a:cubicBezTo>
                    <a:pt x="2045" y="2020"/>
                    <a:pt x="2045" y="2020"/>
                    <a:pt x="2045" y="2020"/>
                  </a:cubicBezTo>
                  <a:cubicBezTo>
                    <a:pt x="2045" y="2020"/>
                    <a:pt x="2045" y="2020"/>
                    <a:pt x="2045" y="2020"/>
                  </a:cubicBezTo>
                  <a:cubicBezTo>
                    <a:pt x="2077" y="2005"/>
                    <a:pt x="2093" y="2017"/>
                    <a:pt x="2108" y="2050"/>
                  </a:cubicBezTo>
                  <a:cubicBezTo>
                    <a:pt x="2122" y="2082"/>
                    <a:pt x="2121" y="2103"/>
                    <a:pt x="2089" y="2117"/>
                  </a:cubicBezTo>
                  <a:cubicBezTo>
                    <a:pt x="2089" y="2118"/>
                    <a:pt x="2089" y="2118"/>
                    <a:pt x="2089" y="2118"/>
                  </a:cubicBezTo>
                  <a:cubicBezTo>
                    <a:pt x="2059" y="2132"/>
                    <a:pt x="2026" y="2147"/>
                    <a:pt x="1993" y="2161"/>
                  </a:cubicBezTo>
                  <a:cubicBezTo>
                    <a:pt x="2002" y="2181"/>
                    <a:pt x="2011" y="2202"/>
                    <a:pt x="2020" y="2221"/>
                  </a:cubicBezTo>
                  <a:cubicBezTo>
                    <a:pt x="2018" y="2222"/>
                    <a:pt x="2018" y="2222"/>
                    <a:pt x="2018" y="2222"/>
                  </a:cubicBezTo>
                  <a:cubicBezTo>
                    <a:pt x="2032" y="2254"/>
                    <a:pt x="2020" y="2270"/>
                    <a:pt x="1988" y="2284"/>
                  </a:cubicBezTo>
                  <a:cubicBezTo>
                    <a:pt x="1955" y="2299"/>
                    <a:pt x="1935" y="2297"/>
                    <a:pt x="1921" y="2265"/>
                  </a:cubicBezTo>
                  <a:cubicBezTo>
                    <a:pt x="1921" y="2265"/>
                    <a:pt x="1921" y="2265"/>
                    <a:pt x="1921" y="2265"/>
                  </a:cubicBezTo>
                  <a:cubicBezTo>
                    <a:pt x="1919" y="2262"/>
                    <a:pt x="1919" y="2262"/>
                    <a:pt x="1919" y="2262"/>
                  </a:cubicBezTo>
                  <a:cubicBezTo>
                    <a:pt x="1921" y="2262"/>
                    <a:pt x="1921" y="2262"/>
                    <a:pt x="1921" y="2262"/>
                  </a:cubicBezTo>
                  <a:cubicBezTo>
                    <a:pt x="1880" y="2164"/>
                    <a:pt x="1825" y="2059"/>
                    <a:pt x="1758" y="1947"/>
                  </a:cubicBezTo>
                  <a:cubicBezTo>
                    <a:pt x="1541" y="1631"/>
                    <a:pt x="1541" y="1631"/>
                    <a:pt x="1541" y="1631"/>
                  </a:cubicBezTo>
                  <a:cubicBezTo>
                    <a:pt x="1509" y="1591"/>
                    <a:pt x="1478" y="1551"/>
                    <a:pt x="1446" y="1513"/>
                  </a:cubicBezTo>
                  <a:cubicBezTo>
                    <a:pt x="1430" y="1558"/>
                    <a:pt x="1388" y="1590"/>
                    <a:pt x="1338" y="1590"/>
                  </a:cubicBezTo>
                  <a:cubicBezTo>
                    <a:pt x="1221" y="1590"/>
                    <a:pt x="1221" y="1590"/>
                    <a:pt x="1221" y="1590"/>
                  </a:cubicBezTo>
                  <a:cubicBezTo>
                    <a:pt x="1171" y="1590"/>
                    <a:pt x="1129" y="1558"/>
                    <a:pt x="1114" y="1513"/>
                  </a:cubicBezTo>
                  <a:cubicBezTo>
                    <a:pt x="1081" y="1552"/>
                    <a:pt x="1049" y="1592"/>
                    <a:pt x="1017" y="1634"/>
                  </a:cubicBezTo>
                  <a:cubicBezTo>
                    <a:pt x="802" y="1947"/>
                    <a:pt x="802" y="1947"/>
                    <a:pt x="802" y="1947"/>
                  </a:cubicBezTo>
                  <a:cubicBezTo>
                    <a:pt x="734" y="2059"/>
                    <a:pt x="680" y="2165"/>
                    <a:pt x="639" y="2262"/>
                  </a:cubicBezTo>
                  <a:cubicBezTo>
                    <a:pt x="640" y="2262"/>
                    <a:pt x="640" y="2262"/>
                    <a:pt x="640" y="2262"/>
                  </a:cubicBezTo>
                  <a:cubicBezTo>
                    <a:pt x="638" y="2265"/>
                    <a:pt x="638" y="2265"/>
                    <a:pt x="638" y="2265"/>
                  </a:cubicBezTo>
                  <a:cubicBezTo>
                    <a:pt x="639" y="2265"/>
                    <a:pt x="639" y="2265"/>
                    <a:pt x="639" y="2265"/>
                  </a:cubicBezTo>
                  <a:cubicBezTo>
                    <a:pt x="624" y="2297"/>
                    <a:pt x="604" y="2299"/>
                    <a:pt x="572" y="2284"/>
                  </a:cubicBezTo>
                  <a:cubicBezTo>
                    <a:pt x="539" y="2269"/>
                    <a:pt x="527" y="2254"/>
                    <a:pt x="541" y="2222"/>
                  </a:cubicBezTo>
                  <a:cubicBezTo>
                    <a:pt x="540" y="2221"/>
                    <a:pt x="540" y="2221"/>
                    <a:pt x="540" y="2221"/>
                  </a:cubicBezTo>
                  <a:cubicBezTo>
                    <a:pt x="548" y="2203"/>
                    <a:pt x="557" y="2183"/>
                    <a:pt x="565" y="2164"/>
                  </a:cubicBezTo>
                  <a:cubicBezTo>
                    <a:pt x="529" y="2148"/>
                    <a:pt x="495" y="2133"/>
                    <a:pt x="463" y="2118"/>
                  </a:cubicBezTo>
                  <a:cubicBezTo>
                    <a:pt x="463" y="2117"/>
                    <a:pt x="463" y="2117"/>
                    <a:pt x="463" y="2117"/>
                  </a:cubicBezTo>
                  <a:cubicBezTo>
                    <a:pt x="431" y="2103"/>
                    <a:pt x="430" y="2083"/>
                    <a:pt x="444" y="2050"/>
                  </a:cubicBezTo>
                  <a:cubicBezTo>
                    <a:pt x="459" y="2018"/>
                    <a:pt x="475" y="2005"/>
                    <a:pt x="507" y="2020"/>
                  </a:cubicBezTo>
                  <a:cubicBezTo>
                    <a:pt x="507" y="2020"/>
                    <a:pt x="507" y="2020"/>
                    <a:pt x="507" y="2020"/>
                  </a:cubicBezTo>
                  <a:cubicBezTo>
                    <a:pt x="510" y="2021"/>
                    <a:pt x="510" y="2021"/>
                    <a:pt x="510" y="2021"/>
                  </a:cubicBezTo>
                  <a:cubicBezTo>
                    <a:pt x="509" y="2022"/>
                    <a:pt x="509" y="2022"/>
                    <a:pt x="509" y="2022"/>
                  </a:cubicBezTo>
                  <a:cubicBezTo>
                    <a:pt x="541" y="2037"/>
                    <a:pt x="574" y="2051"/>
                    <a:pt x="608" y="2066"/>
                  </a:cubicBezTo>
                  <a:cubicBezTo>
                    <a:pt x="609" y="2065"/>
                    <a:pt x="609" y="2065"/>
                    <a:pt x="609" y="2065"/>
                  </a:cubicBezTo>
                  <a:cubicBezTo>
                    <a:pt x="612" y="2067"/>
                    <a:pt x="612" y="2067"/>
                    <a:pt x="612" y="2067"/>
                  </a:cubicBezTo>
                  <a:cubicBezTo>
                    <a:pt x="612" y="2067"/>
                    <a:pt x="612" y="2067"/>
                    <a:pt x="612" y="2067"/>
                  </a:cubicBezTo>
                  <a:cubicBezTo>
                    <a:pt x="612" y="2067"/>
                    <a:pt x="612" y="2067"/>
                    <a:pt x="612" y="2067"/>
                  </a:cubicBezTo>
                  <a:cubicBezTo>
                    <a:pt x="630" y="2034"/>
                    <a:pt x="648" y="1999"/>
                    <a:pt x="668" y="1964"/>
                  </a:cubicBezTo>
                  <a:cubicBezTo>
                    <a:pt x="592" y="1944"/>
                    <a:pt x="519" y="1923"/>
                    <a:pt x="451" y="1900"/>
                  </a:cubicBezTo>
                  <a:cubicBezTo>
                    <a:pt x="452" y="1899"/>
                    <a:pt x="452" y="1899"/>
                    <a:pt x="452" y="1899"/>
                  </a:cubicBezTo>
                  <a:cubicBezTo>
                    <a:pt x="452" y="1899"/>
                    <a:pt x="452" y="1899"/>
                    <a:pt x="452" y="1899"/>
                  </a:cubicBezTo>
                  <a:cubicBezTo>
                    <a:pt x="451" y="1899"/>
                    <a:pt x="451" y="1899"/>
                    <a:pt x="451" y="1899"/>
                  </a:cubicBezTo>
                  <a:cubicBezTo>
                    <a:pt x="418" y="1889"/>
                    <a:pt x="414" y="1870"/>
                    <a:pt x="425" y="1835"/>
                  </a:cubicBezTo>
                  <a:cubicBezTo>
                    <a:pt x="435" y="1802"/>
                    <a:pt x="450" y="1787"/>
                    <a:pt x="484" y="1798"/>
                  </a:cubicBezTo>
                  <a:cubicBezTo>
                    <a:pt x="483" y="1798"/>
                    <a:pt x="483" y="1798"/>
                    <a:pt x="483" y="1798"/>
                  </a:cubicBezTo>
                  <a:cubicBezTo>
                    <a:pt x="487" y="1799"/>
                    <a:pt x="487" y="1799"/>
                    <a:pt x="487" y="1799"/>
                  </a:cubicBezTo>
                  <a:cubicBezTo>
                    <a:pt x="486" y="1799"/>
                    <a:pt x="486" y="1799"/>
                    <a:pt x="486" y="1799"/>
                  </a:cubicBezTo>
                  <a:cubicBezTo>
                    <a:pt x="561" y="1824"/>
                    <a:pt x="641" y="1847"/>
                    <a:pt x="726" y="1869"/>
                  </a:cubicBezTo>
                  <a:cubicBezTo>
                    <a:pt x="840" y="1703"/>
                    <a:pt x="840" y="1703"/>
                    <a:pt x="840" y="1703"/>
                  </a:cubicBezTo>
                  <a:cubicBezTo>
                    <a:pt x="699" y="1684"/>
                    <a:pt x="566" y="1660"/>
                    <a:pt x="446" y="1631"/>
                  </a:cubicBezTo>
                  <a:cubicBezTo>
                    <a:pt x="446" y="1630"/>
                    <a:pt x="446" y="1630"/>
                    <a:pt x="446" y="1630"/>
                  </a:cubicBezTo>
                  <a:cubicBezTo>
                    <a:pt x="412" y="1623"/>
                    <a:pt x="406" y="1604"/>
                    <a:pt x="414" y="1569"/>
                  </a:cubicBezTo>
                  <a:cubicBezTo>
                    <a:pt x="421" y="1534"/>
                    <a:pt x="434" y="1519"/>
                    <a:pt x="469" y="1526"/>
                  </a:cubicBezTo>
                  <a:cubicBezTo>
                    <a:pt x="469" y="1526"/>
                    <a:pt x="469" y="1526"/>
                    <a:pt x="469" y="1526"/>
                  </a:cubicBezTo>
                  <a:cubicBezTo>
                    <a:pt x="472" y="1527"/>
                    <a:pt x="472" y="1527"/>
                    <a:pt x="472" y="1527"/>
                  </a:cubicBezTo>
                  <a:cubicBezTo>
                    <a:pt x="472" y="1528"/>
                    <a:pt x="472" y="1528"/>
                    <a:pt x="472" y="1528"/>
                  </a:cubicBezTo>
                  <a:cubicBezTo>
                    <a:pt x="599" y="1558"/>
                    <a:pt x="740" y="1583"/>
                    <a:pt x="890" y="1603"/>
                  </a:cubicBezTo>
                  <a:cubicBezTo>
                    <a:pt x="890" y="1602"/>
                    <a:pt x="890" y="1602"/>
                    <a:pt x="890" y="1602"/>
                  </a:cubicBezTo>
                  <a:cubicBezTo>
                    <a:pt x="894" y="1602"/>
                    <a:pt x="894" y="1602"/>
                    <a:pt x="894" y="1602"/>
                  </a:cubicBezTo>
                  <a:cubicBezTo>
                    <a:pt x="894" y="1602"/>
                    <a:pt x="894" y="1602"/>
                    <a:pt x="894" y="1602"/>
                  </a:cubicBezTo>
                  <a:cubicBezTo>
                    <a:pt x="899" y="1603"/>
                    <a:pt x="903" y="1604"/>
                    <a:pt x="907" y="1606"/>
                  </a:cubicBezTo>
                  <a:cubicBezTo>
                    <a:pt x="931" y="1571"/>
                    <a:pt x="931" y="1571"/>
                    <a:pt x="931" y="1571"/>
                  </a:cubicBezTo>
                  <a:cubicBezTo>
                    <a:pt x="969" y="1521"/>
                    <a:pt x="1007" y="1474"/>
                    <a:pt x="1045" y="1429"/>
                  </a:cubicBezTo>
                  <a:cubicBezTo>
                    <a:pt x="992" y="1429"/>
                    <a:pt x="992" y="1429"/>
                    <a:pt x="992" y="1429"/>
                  </a:cubicBezTo>
                  <a:cubicBezTo>
                    <a:pt x="788" y="1418"/>
                    <a:pt x="599" y="1399"/>
                    <a:pt x="431" y="1372"/>
                  </a:cubicBezTo>
                  <a:cubicBezTo>
                    <a:pt x="432" y="1370"/>
                    <a:pt x="432" y="1370"/>
                    <a:pt x="432" y="1370"/>
                  </a:cubicBezTo>
                  <a:cubicBezTo>
                    <a:pt x="397" y="1365"/>
                    <a:pt x="390" y="1346"/>
                    <a:pt x="395" y="1311"/>
                  </a:cubicBezTo>
                  <a:cubicBezTo>
                    <a:pt x="400" y="1276"/>
                    <a:pt x="412" y="1260"/>
                    <a:pt x="447" y="1265"/>
                  </a:cubicBezTo>
                  <a:cubicBezTo>
                    <a:pt x="447" y="1265"/>
                    <a:pt x="447" y="1265"/>
                    <a:pt x="447" y="1265"/>
                  </a:cubicBezTo>
                  <a:cubicBezTo>
                    <a:pt x="450" y="1265"/>
                    <a:pt x="450" y="1265"/>
                    <a:pt x="450" y="1265"/>
                  </a:cubicBezTo>
                  <a:cubicBezTo>
                    <a:pt x="450" y="1267"/>
                    <a:pt x="450" y="1267"/>
                    <a:pt x="450" y="1267"/>
                  </a:cubicBezTo>
                  <a:cubicBezTo>
                    <a:pt x="613" y="1293"/>
                    <a:pt x="797" y="1312"/>
                    <a:pt x="996" y="1322"/>
                  </a:cubicBezTo>
                  <a:cubicBezTo>
                    <a:pt x="1107" y="1322"/>
                    <a:pt x="1107" y="1322"/>
                    <a:pt x="1107" y="1322"/>
                  </a:cubicBezTo>
                  <a:cubicBezTo>
                    <a:pt x="1107" y="1128"/>
                    <a:pt x="1107" y="1128"/>
                    <a:pt x="1107" y="1128"/>
                  </a:cubicBezTo>
                  <a:cubicBezTo>
                    <a:pt x="1026" y="1128"/>
                    <a:pt x="1026" y="1128"/>
                    <a:pt x="1026" y="1128"/>
                  </a:cubicBezTo>
                  <a:cubicBezTo>
                    <a:pt x="847" y="1119"/>
                    <a:pt x="682" y="1102"/>
                    <a:pt x="534" y="1078"/>
                  </a:cubicBezTo>
                  <a:cubicBezTo>
                    <a:pt x="535" y="1077"/>
                    <a:pt x="535" y="1077"/>
                    <a:pt x="535" y="1077"/>
                  </a:cubicBezTo>
                  <a:cubicBezTo>
                    <a:pt x="500" y="1072"/>
                    <a:pt x="493" y="1053"/>
                    <a:pt x="498" y="1018"/>
                  </a:cubicBezTo>
                  <a:cubicBezTo>
                    <a:pt x="503" y="982"/>
                    <a:pt x="515" y="967"/>
                    <a:pt x="550" y="972"/>
                  </a:cubicBezTo>
                  <a:cubicBezTo>
                    <a:pt x="550" y="972"/>
                    <a:pt x="550" y="972"/>
                    <a:pt x="550" y="972"/>
                  </a:cubicBezTo>
                  <a:cubicBezTo>
                    <a:pt x="553" y="972"/>
                    <a:pt x="553" y="972"/>
                    <a:pt x="553" y="972"/>
                  </a:cubicBezTo>
                  <a:cubicBezTo>
                    <a:pt x="553" y="973"/>
                    <a:pt x="553" y="973"/>
                    <a:pt x="553" y="973"/>
                  </a:cubicBezTo>
                  <a:cubicBezTo>
                    <a:pt x="696" y="997"/>
                    <a:pt x="856" y="1013"/>
                    <a:pt x="1030" y="1022"/>
                  </a:cubicBezTo>
                  <a:cubicBezTo>
                    <a:pt x="1107" y="1022"/>
                    <a:pt x="1107" y="1022"/>
                    <a:pt x="1107" y="1022"/>
                  </a:cubicBezTo>
                  <a:cubicBezTo>
                    <a:pt x="1107" y="827"/>
                    <a:pt x="1107" y="827"/>
                    <a:pt x="1107" y="827"/>
                  </a:cubicBezTo>
                  <a:cubicBezTo>
                    <a:pt x="1061" y="827"/>
                    <a:pt x="1061" y="827"/>
                    <a:pt x="1061" y="827"/>
                  </a:cubicBezTo>
                  <a:cubicBezTo>
                    <a:pt x="910" y="820"/>
                    <a:pt x="771" y="806"/>
                    <a:pt x="646" y="786"/>
                  </a:cubicBezTo>
                  <a:cubicBezTo>
                    <a:pt x="646" y="784"/>
                    <a:pt x="646" y="784"/>
                    <a:pt x="646" y="784"/>
                  </a:cubicBezTo>
                  <a:cubicBezTo>
                    <a:pt x="612" y="779"/>
                    <a:pt x="605" y="760"/>
                    <a:pt x="610" y="725"/>
                  </a:cubicBezTo>
                  <a:cubicBezTo>
                    <a:pt x="615" y="690"/>
                    <a:pt x="627" y="674"/>
                    <a:pt x="661" y="679"/>
                  </a:cubicBezTo>
                  <a:cubicBezTo>
                    <a:pt x="661" y="679"/>
                    <a:pt x="661" y="679"/>
                    <a:pt x="661" y="679"/>
                  </a:cubicBezTo>
                  <a:cubicBezTo>
                    <a:pt x="665" y="679"/>
                    <a:pt x="665" y="679"/>
                    <a:pt x="665" y="679"/>
                  </a:cubicBezTo>
                  <a:cubicBezTo>
                    <a:pt x="664" y="681"/>
                    <a:pt x="664" y="681"/>
                    <a:pt x="664" y="681"/>
                  </a:cubicBezTo>
                  <a:cubicBezTo>
                    <a:pt x="785" y="700"/>
                    <a:pt x="919" y="713"/>
                    <a:pt x="1065" y="721"/>
                  </a:cubicBezTo>
                  <a:cubicBezTo>
                    <a:pt x="1107" y="721"/>
                    <a:pt x="1107" y="721"/>
                    <a:pt x="1107" y="721"/>
                  </a:cubicBezTo>
                  <a:cubicBezTo>
                    <a:pt x="1107" y="618"/>
                    <a:pt x="1107" y="618"/>
                    <a:pt x="1107" y="618"/>
                  </a:cubicBezTo>
                  <a:cubicBezTo>
                    <a:pt x="1029" y="613"/>
                    <a:pt x="958" y="605"/>
                    <a:pt x="895" y="594"/>
                  </a:cubicBezTo>
                  <a:cubicBezTo>
                    <a:pt x="801" y="576"/>
                    <a:pt x="763" y="518"/>
                    <a:pt x="757" y="470"/>
                  </a:cubicBezTo>
                  <a:cubicBezTo>
                    <a:pt x="751" y="410"/>
                    <a:pt x="790" y="353"/>
                    <a:pt x="859" y="322"/>
                  </a:cubicBezTo>
                  <a:cubicBezTo>
                    <a:pt x="871" y="349"/>
                    <a:pt x="871" y="349"/>
                    <a:pt x="871" y="349"/>
                  </a:cubicBezTo>
                  <a:cubicBezTo>
                    <a:pt x="862" y="321"/>
                    <a:pt x="862" y="321"/>
                    <a:pt x="862" y="321"/>
                  </a:cubicBezTo>
                  <a:cubicBezTo>
                    <a:pt x="865" y="321"/>
                    <a:pt x="865" y="321"/>
                    <a:pt x="865" y="321"/>
                  </a:cubicBezTo>
                  <a:cubicBezTo>
                    <a:pt x="865" y="320"/>
                    <a:pt x="865" y="320"/>
                    <a:pt x="865" y="320"/>
                  </a:cubicBezTo>
                  <a:cubicBezTo>
                    <a:pt x="898" y="310"/>
                    <a:pt x="913" y="323"/>
                    <a:pt x="924" y="357"/>
                  </a:cubicBezTo>
                  <a:cubicBezTo>
                    <a:pt x="935" y="390"/>
                    <a:pt x="931" y="410"/>
                    <a:pt x="900" y="421"/>
                  </a:cubicBezTo>
                  <a:cubicBezTo>
                    <a:pt x="875" y="433"/>
                    <a:pt x="862" y="449"/>
                    <a:pt x="863" y="459"/>
                  </a:cubicBezTo>
                  <a:cubicBezTo>
                    <a:pt x="864" y="469"/>
                    <a:pt x="881" y="483"/>
                    <a:pt x="914" y="490"/>
                  </a:cubicBezTo>
                  <a:cubicBezTo>
                    <a:pt x="971" y="500"/>
                    <a:pt x="1036" y="507"/>
                    <a:pt x="1107" y="511"/>
                  </a:cubicBezTo>
                  <a:cubicBezTo>
                    <a:pt x="1107" y="471"/>
                    <a:pt x="1107" y="471"/>
                    <a:pt x="1107" y="471"/>
                  </a:cubicBezTo>
                  <a:cubicBezTo>
                    <a:pt x="1107" y="409"/>
                    <a:pt x="1158" y="357"/>
                    <a:pt x="1221" y="357"/>
                  </a:cubicBezTo>
                  <a:cubicBezTo>
                    <a:pt x="1338" y="357"/>
                    <a:pt x="1338" y="357"/>
                    <a:pt x="1338" y="357"/>
                  </a:cubicBezTo>
                  <a:cubicBezTo>
                    <a:pt x="1401" y="357"/>
                    <a:pt x="1452" y="409"/>
                    <a:pt x="1452" y="471"/>
                  </a:cubicBezTo>
                  <a:cubicBezTo>
                    <a:pt x="1452" y="509"/>
                    <a:pt x="1452" y="509"/>
                    <a:pt x="1452" y="509"/>
                  </a:cubicBezTo>
                  <a:cubicBezTo>
                    <a:pt x="1513" y="505"/>
                    <a:pt x="1570" y="498"/>
                    <a:pt x="1621" y="489"/>
                  </a:cubicBezTo>
                  <a:cubicBezTo>
                    <a:pt x="1653" y="483"/>
                    <a:pt x="1670" y="469"/>
                    <a:pt x="1671" y="459"/>
                  </a:cubicBezTo>
                  <a:cubicBezTo>
                    <a:pt x="1672" y="449"/>
                    <a:pt x="1659" y="432"/>
                    <a:pt x="1634" y="421"/>
                  </a:cubicBezTo>
                  <a:cubicBezTo>
                    <a:pt x="1603" y="409"/>
                    <a:pt x="1599" y="390"/>
                    <a:pt x="1610" y="357"/>
                  </a:cubicBezTo>
                  <a:cubicBezTo>
                    <a:pt x="1621" y="324"/>
                    <a:pt x="1636" y="309"/>
                    <a:pt x="1669" y="320"/>
                  </a:cubicBezTo>
                  <a:cubicBezTo>
                    <a:pt x="1669" y="321"/>
                    <a:pt x="1669" y="321"/>
                    <a:pt x="1669" y="321"/>
                  </a:cubicBezTo>
                  <a:cubicBezTo>
                    <a:pt x="1672" y="321"/>
                    <a:pt x="1672" y="321"/>
                    <a:pt x="1672" y="321"/>
                  </a:cubicBezTo>
                  <a:cubicBezTo>
                    <a:pt x="1663" y="349"/>
                    <a:pt x="1663" y="349"/>
                    <a:pt x="1663" y="349"/>
                  </a:cubicBezTo>
                  <a:cubicBezTo>
                    <a:pt x="1675" y="322"/>
                    <a:pt x="1675" y="322"/>
                    <a:pt x="1675" y="322"/>
                  </a:cubicBezTo>
                  <a:cubicBezTo>
                    <a:pt x="1745" y="353"/>
                    <a:pt x="1784" y="410"/>
                    <a:pt x="1777" y="470"/>
                  </a:cubicBezTo>
                  <a:cubicBezTo>
                    <a:pt x="1772" y="518"/>
                    <a:pt x="1733" y="576"/>
                    <a:pt x="1641" y="594"/>
                  </a:cubicBezTo>
                  <a:cubicBezTo>
                    <a:pt x="1583" y="604"/>
                    <a:pt x="1520" y="612"/>
                    <a:pt x="1452" y="616"/>
                  </a:cubicBezTo>
                  <a:cubicBezTo>
                    <a:pt x="1452" y="721"/>
                    <a:pt x="1452" y="721"/>
                    <a:pt x="1452" y="721"/>
                  </a:cubicBezTo>
                  <a:cubicBezTo>
                    <a:pt x="1475" y="721"/>
                    <a:pt x="1475" y="721"/>
                    <a:pt x="1475" y="721"/>
                  </a:cubicBezTo>
                  <a:cubicBezTo>
                    <a:pt x="1626" y="715"/>
                    <a:pt x="1767" y="701"/>
                    <a:pt x="1892" y="682"/>
                  </a:cubicBezTo>
                  <a:cubicBezTo>
                    <a:pt x="1892" y="680"/>
                    <a:pt x="1892" y="680"/>
                    <a:pt x="1892" y="680"/>
                  </a:cubicBezTo>
                  <a:cubicBezTo>
                    <a:pt x="1895" y="680"/>
                    <a:pt x="1895" y="680"/>
                    <a:pt x="1895" y="680"/>
                  </a:cubicBezTo>
                  <a:cubicBezTo>
                    <a:pt x="1895" y="680"/>
                    <a:pt x="1895" y="680"/>
                    <a:pt x="1895" y="680"/>
                  </a:cubicBezTo>
                  <a:cubicBezTo>
                    <a:pt x="1930" y="675"/>
                    <a:pt x="1942" y="691"/>
                    <a:pt x="1947" y="727"/>
                  </a:cubicBezTo>
                  <a:cubicBezTo>
                    <a:pt x="1952" y="761"/>
                    <a:pt x="1945" y="781"/>
                    <a:pt x="1910" y="786"/>
                  </a:cubicBezTo>
                  <a:cubicBezTo>
                    <a:pt x="1910" y="787"/>
                    <a:pt x="1910" y="787"/>
                    <a:pt x="1910" y="787"/>
                  </a:cubicBezTo>
                  <a:cubicBezTo>
                    <a:pt x="1780" y="807"/>
                    <a:pt x="1634" y="821"/>
                    <a:pt x="1477" y="827"/>
                  </a:cubicBezTo>
                  <a:cubicBezTo>
                    <a:pt x="1452" y="827"/>
                    <a:pt x="1452" y="827"/>
                    <a:pt x="1452" y="827"/>
                  </a:cubicBezTo>
                  <a:cubicBezTo>
                    <a:pt x="1452" y="1022"/>
                    <a:pt x="1452" y="1022"/>
                    <a:pt x="1452" y="1022"/>
                  </a:cubicBezTo>
                  <a:cubicBezTo>
                    <a:pt x="1509" y="1022"/>
                    <a:pt x="1509" y="1022"/>
                    <a:pt x="1509" y="1022"/>
                  </a:cubicBezTo>
                  <a:cubicBezTo>
                    <a:pt x="1690" y="1014"/>
                    <a:pt x="1858" y="999"/>
                    <a:pt x="2007" y="975"/>
                  </a:cubicBezTo>
                  <a:cubicBezTo>
                    <a:pt x="2007" y="973"/>
                    <a:pt x="2007" y="973"/>
                    <a:pt x="2007" y="973"/>
                  </a:cubicBezTo>
                  <a:cubicBezTo>
                    <a:pt x="2010" y="973"/>
                    <a:pt x="2010" y="973"/>
                    <a:pt x="2010" y="973"/>
                  </a:cubicBezTo>
                  <a:cubicBezTo>
                    <a:pt x="2010" y="973"/>
                    <a:pt x="2010" y="973"/>
                    <a:pt x="2010" y="973"/>
                  </a:cubicBezTo>
                  <a:cubicBezTo>
                    <a:pt x="2045" y="968"/>
                    <a:pt x="2056" y="984"/>
                    <a:pt x="2061" y="1020"/>
                  </a:cubicBezTo>
                  <a:cubicBezTo>
                    <a:pt x="2066" y="1054"/>
                    <a:pt x="2059" y="1074"/>
                    <a:pt x="2025" y="1078"/>
                  </a:cubicBezTo>
                  <a:cubicBezTo>
                    <a:pt x="2025" y="1080"/>
                    <a:pt x="2025" y="1080"/>
                    <a:pt x="2025" y="1080"/>
                  </a:cubicBezTo>
                  <a:cubicBezTo>
                    <a:pt x="1871" y="1104"/>
                    <a:pt x="1698" y="1121"/>
                    <a:pt x="1511" y="1128"/>
                  </a:cubicBezTo>
                  <a:cubicBezTo>
                    <a:pt x="1452" y="1128"/>
                    <a:pt x="1452" y="1128"/>
                    <a:pt x="1452" y="1128"/>
                  </a:cubicBezTo>
                  <a:cubicBezTo>
                    <a:pt x="1452" y="1322"/>
                    <a:pt x="1452" y="1322"/>
                    <a:pt x="1452" y="1322"/>
                  </a:cubicBezTo>
                  <a:cubicBezTo>
                    <a:pt x="1539" y="1322"/>
                    <a:pt x="1539" y="1322"/>
                    <a:pt x="1539" y="1322"/>
                  </a:cubicBezTo>
                  <a:cubicBezTo>
                    <a:pt x="1747" y="1314"/>
                    <a:pt x="1939" y="1296"/>
                    <a:pt x="2110" y="1268"/>
                  </a:cubicBezTo>
                  <a:cubicBezTo>
                    <a:pt x="2109" y="1267"/>
                    <a:pt x="2109" y="1267"/>
                    <a:pt x="2109" y="1267"/>
                  </a:cubicBezTo>
                  <a:cubicBezTo>
                    <a:pt x="2113" y="1267"/>
                    <a:pt x="2113" y="1267"/>
                    <a:pt x="2113" y="1267"/>
                  </a:cubicBezTo>
                  <a:cubicBezTo>
                    <a:pt x="2113" y="1266"/>
                    <a:pt x="2113" y="1266"/>
                    <a:pt x="2113" y="1266"/>
                  </a:cubicBezTo>
                  <a:cubicBezTo>
                    <a:pt x="2147" y="1262"/>
                    <a:pt x="2159" y="1277"/>
                    <a:pt x="2164" y="1313"/>
                  </a:cubicBezTo>
                  <a:cubicBezTo>
                    <a:pt x="2169" y="1348"/>
                    <a:pt x="2162" y="1367"/>
                    <a:pt x="2128" y="13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234" name="Oval 233">
              <a:extLst>
                <a:ext uri="{FF2B5EF4-FFF2-40B4-BE49-F238E27FC236}">
                  <a16:creationId xmlns:a16="http://schemas.microsoft.com/office/drawing/2014/main" id="{B732E5A4-32EA-6B45-94BC-342D57393C3B}"/>
                </a:ext>
              </a:extLst>
            </p:cNvPr>
            <p:cNvSpPr/>
            <p:nvPr/>
          </p:nvSpPr>
          <p:spPr>
            <a:xfrm>
              <a:off x="2200487" y="1962840"/>
              <a:ext cx="564242" cy="564242"/>
            </a:xfrm>
            <a:prstGeom prst="ellipse">
              <a:avLst/>
            </a:prstGeom>
            <a:solidFill>
              <a:srgbClr val="B6B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235" name="Graphic 111">
              <a:extLst>
                <a:ext uri="{FF2B5EF4-FFF2-40B4-BE49-F238E27FC236}">
                  <a16:creationId xmlns:a16="http://schemas.microsoft.com/office/drawing/2014/main" id="{7FF5EA27-61D9-0449-99AA-85E046F1FA73}"/>
                </a:ext>
              </a:extLst>
            </p:cNvPr>
            <p:cNvSpPr/>
            <p:nvPr/>
          </p:nvSpPr>
          <p:spPr>
            <a:xfrm>
              <a:off x="2320814" y="2070245"/>
              <a:ext cx="323584" cy="349432"/>
            </a:xfrm>
            <a:custGeom>
              <a:avLst/>
              <a:gdLst>
                <a:gd name="connsiteX0" fmla="*/ 4447397 w 5077774"/>
                <a:gd name="connsiteY0" fmla="*/ 2800826 h 5483395"/>
                <a:gd name="connsiteX1" fmla="*/ 4807949 w 5077774"/>
                <a:gd name="connsiteY1" fmla="*/ 3266539 h 5483395"/>
                <a:gd name="connsiteX2" fmla="*/ 4980714 w 5077774"/>
                <a:gd name="connsiteY2" fmla="*/ 3634603 h 5483395"/>
                <a:gd name="connsiteX3" fmla="*/ 3425833 w 5077774"/>
                <a:gd name="connsiteY3" fmla="*/ 4385753 h 5483395"/>
                <a:gd name="connsiteX4" fmla="*/ 1578004 w 5077774"/>
                <a:gd name="connsiteY4" fmla="*/ 4340684 h 5483395"/>
                <a:gd name="connsiteX5" fmla="*/ 1097268 w 5077774"/>
                <a:gd name="connsiteY5" fmla="*/ 4415799 h 5483395"/>
                <a:gd name="connsiteX6" fmla="*/ 691647 w 5077774"/>
                <a:gd name="connsiteY6" fmla="*/ 4400776 h 5483395"/>
                <a:gd name="connsiteX7" fmla="*/ 631555 w 5077774"/>
                <a:gd name="connsiteY7" fmla="*/ 2703176 h 5483395"/>
                <a:gd name="connsiteX8" fmla="*/ 1645607 w 5077774"/>
                <a:gd name="connsiteY8" fmla="*/ 1110738 h 5483395"/>
                <a:gd name="connsiteX9" fmla="*/ 1750768 w 5077774"/>
                <a:gd name="connsiteY9" fmla="*/ 847836 h 5483395"/>
                <a:gd name="connsiteX10" fmla="*/ 1675653 w 5077774"/>
                <a:gd name="connsiteY10" fmla="*/ 667560 h 5483395"/>
                <a:gd name="connsiteX11" fmla="*/ 1953579 w 5077774"/>
                <a:gd name="connsiteY11" fmla="*/ 457238 h 5483395"/>
                <a:gd name="connsiteX12" fmla="*/ 3508460 w 5077774"/>
                <a:gd name="connsiteY12" fmla="*/ 1163319 h 5483395"/>
                <a:gd name="connsiteX13" fmla="*/ 4447397 w 5077774"/>
                <a:gd name="connsiteY13" fmla="*/ 2800826 h 5483395"/>
                <a:gd name="connsiteX14" fmla="*/ 4447397 w 5077774"/>
                <a:gd name="connsiteY14" fmla="*/ 2800826 h 5483395"/>
                <a:gd name="connsiteX15" fmla="*/ 3080304 w 5077774"/>
                <a:gd name="connsiteY15" fmla="*/ 2755757 h 5483395"/>
                <a:gd name="connsiteX16" fmla="*/ 2524453 w 5077774"/>
                <a:gd name="connsiteY16" fmla="*/ 3274050 h 5483395"/>
                <a:gd name="connsiteX17" fmla="*/ 2006159 w 5077774"/>
                <a:gd name="connsiteY17" fmla="*/ 2733222 h 5483395"/>
                <a:gd name="connsiteX18" fmla="*/ 2554499 w 5077774"/>
                <a:gd name="connsiteY18" fmla="*/ 2199906 h 5483395"/>
                <a:gd name="connsiteX19" fmla="*/ 3080304 w 5077774"/>
                <a:gd name="connsiteY19" fmla="*/ 2755757 h 5483395"/>
                <a:gd name="connsiteX20" fmla="*/ 4762880 w 5077774"/>
                <a:gd name="connsiteY20" fmla="*/ 3717229 h 5483395"/>
                <a:gd name="connsiteX21" fmla="*/ 4612650 w 5077774"/>
                <a:gd name="connsiteY21" fmla="*/ 3379211 h 5483395"/>
                <a:gd name="connsiteX22" fmla="*/ 4282144 w 5077774"/>
                <a:gd name="connsiteY22" fmla="*/ 2951056 h 5483395"/>
                <a:gd name="connsiteX23" fmla="*/ 3636155 w 5077774"/>
                <a:gd name="connsiteY23" fmla="*/ 3446815 h 5483395"/>
                <a:gd name="connsiteX24" fmla="*/ 3493437 w 5077774"/>
                <a:gd name="connsiteY24" fmla="*/ 4175431 h 5483395"/>
                <a:gd name="connsiteX25" fmla="*/ 4762880 w 5077774"/>
                <a:gd name="connsiteY25" fmla="*/ 3717229 h 5483395"/>
                <a:gd name="connsiteX26" fmla="*/ 2562011 w 5077774"/>
                <a:gd name="connsiteY26" fmla="*/ 1704147 h 5483395"/>
                <a:gd name="connsiteX27" fmla="*/ 1660630 w 5077774"/>
                <a:gd name="connsiteY27" fmla="*/ 2184883 h 5483395"/>
                <a:gd name="connsiteX28" fmla="*/ 1630584 w 5077774"/>
                <a:gd name="connsiteY28" fmla="*/ 3266539 h 5483395"/>
                <a:gd name="connsiteX29" fmla="*/ 2509430 w 5077774"/>
                <a:gd name="connsiteY29" fmla="*/ 3784833 h 5483395"/>
                <a:gd name="connsiteX30" fmla="*/ 3418322 w 5077774"/>
                <a:gd name="connsiteY30" fmla="*/ 3311608 h 5483395"/>
                <a:gd name="connsiteX31" fmla="*/ 3448368 w 5077774"/>
                <a:gd name="connsiteY31" fmla="*/ 2229952 h 5483395"/>
                <a:gd name="connsiteX32" fmla="*/ 2562011 w 5077774"/>
                <a:gd name="connsiteY32" fmla="*/ 1704147 h 5483395"/>
                <a:gd name="connsiteX33" fmla="*/ 3418322 w 5077774"/>
                <a:gd name="connsiteY33" fmla="*/ 1937003 h 5483395"/>
                <a:gd name="connsiteX34" fmla="*/ 3335695 w 5077774"/>
                <a:gd name="connsiteY34" fmla="*/ 1433733 h 5483395"/>
                <a:gd name="connsiteX35" fmla="*/ 2847448 w 5077774"/>
                <a:gd name="connsiteY35" fmla="*/ 1591474 h 5483395"/>
                <a:gd name="connsiteX36" fmla="*/ 3418322 w 5077774"/>
                <a:gd name="connsiteY36" fmla="*/ 1937003 h 5483395"/>
                <a:gd name="connsiteX37" fmla="*/ 2291597 w 5077774"/>
                <a:gd name="connsiteY37" fmla="*/ 1576451 h 5483395"/>
                <a:gd name="connsiteX38" fmla="*/ 1803349 w 5077774"/>
                <a:gd name="connsiteY38" fmla="*/ 1396175 h 5483395"/>
                <a:gd name="connsiteX39" fmla="*/ 1705699 w 5077774"/>
                <a:gd name="connsiteY39" fmla="*/ 1899446 h 5483395"/>
                <a:gd name="connsiteX40" fmla="*/ 2291597 w 5077774"/>
                <a:gd name="connsiteY40" fmla="*/ 1576451 h 5483395"/>
                <a:gd name="connsiteX41" fmla="*/ 1412751 w 5077774"/>
                <a:gd name="connsiteY41" fmla="*/ 2350136 h 5483395"/>
                <a:gd name="connsiteX42" fmla="*/ 954549 w 5077774"/>
                <a:gd name="connsiteY42" fmla="*/ 2710688 h 5483395"/>
                <a:gd name="connsiteX43" fmla="*/ 1397728 w 5077774"/>
                <a:gd name="connsiteY43" fmla="*/ 3101286 h 5483395"/>
                <a:gd name="connsiteX44" fmla="*/ 1412751 w 5077774"/>
                <a:gd name="connsiteY44" fmla="*/ 2350136 h 5483395"/>
                <a:gd name="connsiteX45" fmla="*/ 1660630 w 5077774"/>
                <a:gd name="connsiteY45" fmla="*/ 3559488 h 5483395"/>
                <a:gd name="connsiteX46" fmla="*/ 1743257 w 5077774"/>
                <a:gd name="connsiteY46" fmla="*/ 4070270 h 5483395"/>
                <a:gd name="connsiteX47" fmla="*/ 2231505 w 5077774"/>
                <a:gd name="connsiteY47" fmla="*/ 3905017 h 5483395"/>
                <a:gd name="connsiteX48" fmla="*/ 1660630 w 5077774"/>
                <a:gd name="connsiteY48" fmla="*/ 3559488 h 5483395"/>
                <a:gd name="connsiteX49" fmla="*/ 2787356 w 5077774"/>
                <a:gd name="connsiteY49" fmla="*/ 3912528 h 5483395"/>
                <a:gd name="connsiteX50" fmla="*/ 3268092 w 5077774"/>
                <a:gd name="connsiteY50" fmla="*/ 4107827 h 5483395"/>
                <a:gd name="connsiteX51" fmla="*/ 3373253 w 5077774"/>
                <a:gd name="connsiteY51" fmla="*/ 3604557 h 5483395"/>
                <a:gd name="connsiteX52" fmla="*/ 2787356 w 5077774"/>
                <a:gd name="connsiteY52" fmla="*/ 3912528 h 5483395"/>
                <a:gd name="connsiteX53" fmla="*/ 3666201 w 5077774"/>
                <a:gd name="connsiteY53" fmla="*/ 3153866 h 5483395"/>
                <a:gd name="connsiteX54" fmla="*/ 4124403 w 5077774"/>
                <a:gd name="connsiteY54" fmla="*/ 2793314 h 5483395"/>
                <a:gd name="connsiteX55" fmla="*/ 3681224 w 5077774"/>
                <a:gd name="connsiteY55" fmla="*/ 2410228 h 5483395"/>
                <a:gd name="connsiteX56" fmla="*/ 3666201 w 5077774"/>
                <a:gd name="connsiteY56" fmla="*/ 3153866 h 5483395"/>
                <a:gd name="connsiteX57" fmla="*/ 3208000 w 5077774"/>
                <a:gd name="connsiteY57" fmla="*/ 4325661 h 5483395"/>
                <a:gd name="connsiteX58" fmla="*/ 2509430 w 5077774"/>
                <a:gd name="connsiteY58" fmla="*/ 4040224 h 5483395"/>
                <a:gd name="connsiteX59" fmla="*/ 1795837 w 5077774"/>
                <a:gd name="connsiteY59" fmla="*/ 4288103 h 5483395"/>
                <a:gd name="connsiteX60" fmla="*/ 3208000 w 5077774"/>
                <a:gd name="connsiteY60" fmla="*/ 4325661 h 5483395"/>
                <a:gd name="connsiteX61" fmla="*/ 714181 w 5077774"/>
                <a:gd name="connsiteY61" fmla="*/ 4182942 h 5483395"/>
                <a:gd name="connsiteX62" fmla="*/ 1089756 w 5077774"/>
                <a:gd name="connsiteY62" fmla="*/ 4190454 h 5483395"/>
                <a:gd name="connsiteX63" fmla="*/ 1517912 w 5077774"/>
                <a:gd name="connsiteY63" fmla="*/ 4122850 h 5483395"/>
                <a:gd name="connsiteX64" fmla="*/ 1420262 w 5077774"/>
                <a:gd name="connsiteY64" fmla="*/ 3394235 h 5483395"/>
                <a:gd name="connsiteX65" fmla="*/ 789296 w 5077774"/>
                <a:gd name="connsiteY65" fmla="*/ 2860918 h 5483395"/>
                <a:gd name="connsiteX66" fmla="*/ 714181 w 5077774"/>
                <a:gd name="connsiteY66" fmla="*/ 4182942 h 5483395"/>
                <a:gd name="connsiteX67" fmla="*/ 796808 w 5077774"/>
                <a:gd name="connsiteY67" fmla="*/ 2552946 h 5483395"/>
                <a:gd name="connsiteX68" fmla="*/ 1450308 w 5077774"/>
                <a:gd name="connsiteY68" fmla="*/ 2057187 h 5483395"/>
                <a:gd name="connsiteX69" fmla="*/ 1593027 w 5077774"/>
                <a:gd name="connsiteY69" fmla="*/ 1336083 h 5483395"/>
                <a:gd name="connsiteX70" fmla="*/ 796808 w 5077774"/>
                <a:gd name="connsiteY70" fmla="*/ 2552946 h 5483395"/>
                <a:gd name="connsiteX71" fmla="*/ 2118832 w 5077774"/>
                <a:gd name="connsiteY71" fmla="*/ 614979 h 5483395"/>
                <a:gd name="connsiteX72" fmla="*/ 1976113 w 5077774"/>
                <a:gd name="connsiteY72" fmla="*/ 892905 h 5483395"/>
                <a:gd name="connsiteX73" fmla="*/ 1870952 w 5077774"/>
                <a:gd name="connsiteY73" fmla="*/ 1178342 h 5483395"/>
                <a:gd name="connsiteX74" fmla="*/ 2569522 w 5077774"/>
                <a:gd name="connsiteY74" fmla="*/ 1456267 h 5483395"/>
                <a:gd name="connsiteX75" fmla="*/ 3283115 w 5077774"/>
                <a:gd name="connsiteY75" fmla="*/ 1215899 h 5483395"/>
                <a:gd name="connsiteX76" fmla="*/ 2118832 w 5077774"/>
                <a:gd name="connsiteY76" fmla="*/ 614979 h 5483395"/>
                <a:gd name="connsiteX77" fmla="*/ 3561040 w 5077774"/>
                <a:gd name="connsiteY77" fmla="*/ 1388664 h 5483395"/>
                <a:gd name="connsiteX78" fmla="*/ 3666201 w 5077774"/>
                <a:gd name="connsiteY78" fmla="*/ 2109768 h 5483395"/>
                <a:gd name="connsiteX79" fmla="*/ 4289656 w 5077774"/>
                <a:gd name="connsiteY79" fmla="*/ 2635573 h 5483395"/>
                <a:gd name="connsiteX80" fmla="*/ 3561040 w 5077774"/>
                <a:gd name="connsiteY80" fmla="*/ 1388664 h 548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77774" h="5483395">
                  <a:moveTo>
                    <a:pt x="4447397" y="2800826"/>
                  </a:moveTo>
                  <a:cubicBezTo>
                    <a:pt x="4590116" y="2958567"/>
                    <a:pt x="4717811" y="3116309"/>
                    <a:pt x="4807949" y="3266539"/>
                  </a:cubicBezTo>
                  <a:cubicBezTo>
                    <a:pt x="4995737" y="3266539"/>
                    <a:pt x="5100898" y="3491884"/>
                    <a:pt x="4980714" y="3634603"/>
                  </a:cubicBezTo>
                  <a:cubicBezTo>
                    <a:pt x="5281174" y="4633632"/>
                    <a:pt x="4049288" y="4551006"/>
                    <a:pt x="3425833" y="4385753"/>
                  </a:cubicBezTo>
                  <a:cubicBezTo>
                    <a:pt x="2945097" y="5873030"/>
                    <a:pt x="1983625" y="5842984"/>
                    <a:pt x="1578004" y="4340684"/>
                  </a:cubicBezTo>
                  <a:cubicBezTo>
                    <a:pt x="1405239" y="4378241"/>
                    <a:pt x="1247498" y="4400776"/>
                    <a:pt x="1097268" y="4415799"/>
                  </a:cubicBezTo>
                  <a:cubicBezTo>
                    <a:pt x="1014641" y="4581052"/>
                    <a:pt x="781785" y="4573540"/>
                    <a:pt x="691647" y="4400776"/>
                  </a:cubicBezTo>
                  <a:cubicBezTo>
                    <a:pt x="-465124" y="4265569"/>
                    <a:pt x="53169" y="3266539"/>
                    <a:pt x="631555" y="2703176"/>
                  </a:cubicBezTo>
                  <a:cubicBezTo>
                    <a:pt x="-495170" y="1486313"/>
                    <a:pt x="113261" y="697606"/>
                    <a:pt x="1645607" y="1110738"/>
                  </a:cubicBezTo>
                  <a:cubicBezTo>
                    <a:pt x="1683165" y="1013089"/>
                    <a:pt x="1713211" y="930462"/>
                    <a:pt x="1750768" y="847836"/>
                  </a:cubicBezTo>
                  <a:cubicBezTo>
                    <a:pt x="1705699" y="802767"/>
                    <a:pt x="1675653" y="735163"/>
                    <a:pt x="1675653" y="667560"/>
                  </a:cubicBezTo>
                  <a:cubicBezTo>
                    <a:pt x="1675653" y="524841"/>
                    <a:pt x="1810860" y="427192"/>
                    <a:pt x="1953579" y="457238"/>
                  </a:cubicBezTo>
                  <a:cubicBezTo>
                    <a:pt x="2622103" y="-571838"/>
                    <a:pt x="3283115" y="344565"/>
                    <a:pt x="3508460" y="1163319"/>
                  </a:cubicBezTo>
                  <a:cubicBezTo>
                    <a:pt x="5070852" y="825301"/>
                    <a:pt x="5634215" y="1644055"/>
                    <a:pt x="4447397" y="2800826"/>
                  </a:cubicBezTo>
                  <a:lnTo>
                    <a:pt x="4447397" y="2800826"/>
                  </a:lnTo>
                  <a:close/>
                  <a:moveTo>
                    <a:pt x="3080304" y="2755757"/>
                  </a:moveTo>
                  <a:cubicBezTo>
                    <a:pt x="3072793" y="3048705"/>
                    <a:pt x="2824913" y="3281562"/>
                    <a:pt x="2524453" y="3274050"/>
                  </a:cubicBezTo>
                  <a:cubicBezTo>
                    <a:pt x="2231505" y="3266539"/>
                    <a:pt x="1998648" y="3026171"/>
                    <a:pt x="2006159" y="2733222"/>
                  </a:cubicBezTo>
                  <a:cubicBezTo>
                    <a:pt x="2013671" y="2432762"/>
                    <a:pt x="2261551" y="2192394"/>
                    <a:pt x="2554499" y="2199906"/>
                  </a:cubicBezTo>
                  <a:cubicBezTo>
                    <a:pt x="2854959" y="2207417"/>
                    <a:pt x="3087816" y="2455297"/>
                    <a:pt x="3080304" y="2755757"/>
                  </a:cubicBezTo>
                  <a:close/>
                  <a:moveTo>
                    <a:pt x="4762880" y="3717229"/>
                  </a:moveTo>
                  <a:cubicBezTo>
                    <a:pt x="4605139" y="3679672"/>
                    <a:pt x="4530024" y="3521930"/>
                    <a:pt x="4612650" y="3379211"/>
                  </a:cubicBezTo>
                  <a:cubicBezTo>
                    <a:pt x="4522512" y="3244004"/>
                    <a:pt x="4417351" y="3101286"/>
                    <a:pt x="4282144" y="2951056"/>
                  </a:cubicBezTo>
                  <a:cubicBezTo>
                    <a:pt x="4094357" y="3123820"/>
                    <a:pt x="3869012" y="3289073"/>
                    <a:pt x="3636155" y="3446815"/>
                  </a:cubicBezTo>
                  <a:cubicBezTo>
                    <a:pt x="3598598" y="3709718"/>
                    <a:pt x="3553529" y="3950086"/>
                    <a:pt x="3493437" y="4175431"/>
                  </a:cubicBezTo>
                  <a:cubicBezTo>
                    <a:pt x="3899058" y="4280592"/>
                    <a:pt x="4980714" y="4460868"/>
                    <a:pt x="4762880" y="3717229"/>
                  </a:cubicBezTo>
                  <a:close/>
                  <a:moveTo>
                    <a:pt x="2562011" y="1704147"/>
                  </a:moveTo>
                  <a:cubicBezTo>
                    <a:pt x="2254039" y="1846865"/>
                    <a:pt x="1946067" y="2004607"/>
                    <a:pt x="1660630" y="2184883"/>
                  </a:cubicBezTo>
                  <a:cubicBezTo>
                    <a:pt x="1623073" y="2545435"/>
                    <a:pt x="1608050" y="2905987"/>
                    <a:pt x="1630584" y="3266539"/>
                  </a:cubicBezTo>
                  <a:cubicBezTo>
                    <a:pt x="1923533" y="3461838"/>
                    <a:pt x="2201459" y="3634603"/>
                    <a:pt x="2509430" y="3784833"/>
                  </a:cubicBezTo>
                  <a:cubicBezTo>
                    <a:pt x="2832425" y="3649626"/>
                    <a:pt x="3125373" y="3491884"/>
                    <a:pt x="3418322" y="3311608"/>
                  </a:cubicBezTo>
                  <a:cubicBezTo>
                    <a:pt x="3455879" y="2951056"/>
                    <a:pt x="3463391" y="2590504"/>
                    <a:pt x="3448368" y="2229952"/>
                  </a:cubicBezTo>
                  <a:cubicBezTo>
                    <a:pt x="3162931" y="2034653"/>
                    <a:pt x="2877494" y="1861888"/>
                    <a:pt x="2562011" y="1704147"/>
                  </a:cubicBezTo>
                  <a:close/>
                  <a:moveTo>
                    <a:pt x="3418322" y="1937003"/>
                  </a:moveTo>
                  <a:cubicBezTo>
                    <a:pt x="3395787" y="1756727"/>
                    <a:pt x="3373253" y="1591474"/>
                    <a:pt x="3335695" y="1433733"/>
                  </a:cubicBezTo>
                  <a:cubicBezTo>
                    <a:pt x="3177954" y="1478802"/>
                    <a:pt x="3020212" y="1531382"/>
                    <a:pt x="2847448" y="1591474"/>
                  </a:cubicBezTo>
                  <a:cubicBezTo>
                    <a:pt x="3035235" y="1704147"/>
                    <a:pt x="3230534" y="1816819"/>
                    <a:pt x="3418322" y="1937003"/>
                  </a:cubicBezTo>
                  <a:close/>
                  <a:moveTo>
                    <a:pt x="2291597" y="1576451"/>
                  </a:moveTo>
                  <a:cubicBezTo>
                    <a:pt x="2126344" y="1508848"/>
                    <a:pt x="1961090" y="1448756"/>
                    <a:pt x="1803349" y="1396175"/>
                  </a:cubicBezTo>
                  <a:cubicBezTo>
                    <a:pt x="1765791" y="1561428"/>
                    <a:pt x="1728234" y="1726681"/>
                    <a:pt x="1705699" y="1899446"/>
                  </a:cubicBezTo>
                  <a:cubicBezTo>
                    <a:pt x="1893487" y="1779262"/>
                    <a:pt x="2088786" y="1681612"/>
                    <a:pt x="2291597" y="1576451"/>
                  </a:cubicBezTo>
                  <a:close/>
                  <a:moveTo>
                    <a:pt x="1412751" y="2350136"/>
                  </a:moveTo>
                  <a:cubicBezTo>
                    <a:pt x="1247498" y="2470320"/>
                    <a:pt x="1089756" y="2590504"/>
                    <a:pt x="954549" y="2710688"/>
                  </a:cubicBezTo>
                  <a:cubicBezTo>
                    <a:pt x="1089756" y="2838383"/>
                    <a:pt x="1232475" y="2966079"/>
                    <a:pt x="1397728" y="3101286"/>
                  </a:cubicBezTo>
                  <a:cubicBezTo>
                    <a:pt x="1397728" y="2845895"/>
                    <a:pt x="1397728" y="2605527"/>
                    <a:pt x="1412751" y="2350136"/>
                  </a:cubicBezTo>
                  <a:close/>
                  <a:moveTo>
                    <a:pt x="1660630" y="3559488"/>
                  </a:moveTo>
                  <a:cubicBezTo>
                    <a:pt x="1683165" y="3739764"/>
                    <a:pt x="1705699" y="3912528"/>
                    <a:pt x="1743257" y="4070270"/>
                  </a:cubicBezTo>
                  <a:cubicBezTo>
                    <a:pt x="1900998" y="4017689"/>
                    <a:pt x="2066251" y="3972620"/>
                    <a:pt x="2231505" y="3905017"/>
                  </a:cubicBezTo>
                  <a:cubicBezTo>
                    <a:pt x="2036205" y="3799856"/>
                    <a:pt x="1848418" y="3687183"/>
                    <a:pt x="1660630" y="3559488"/>
                  </a:cubicBezTo>
                  <a:close/>
                  <a:moveTo>
                    <a:pt x="2787356" y="3912528"/>
                  </a:moveTo>
                  <a:cubicBezTo>
                    <a:pt x="2960120" y="3995155"/>
                    <a:pt x="3117862" y="4047735"/>
                    <a:pt x="3268092" y="4107827"/>
                  </a:cubicBezTo>
                  <a:cubicBezTo>
                    <a:pt x="3313161" y="3950086"/>
                    <a:pt x="3343207" y="3784833"/>
                    <a:pt x="3373253" y="3604557"/>
                  </a:cubicBezTo>
                  <a:cubicBezTo>
                    <a:pt x="3185465" y="3717229"/>
                    <a:pt x="2990166" y="3822390"/>
                    <a:pt x="2787356" y="3912528"/>
                  </a:cubicBezTo>
                  <a:close/>
                  <a:moveTo>
                    <a:pt x="3666201" y="3153866"/>
                  </a:moveTo>
                  <a:cubicBezTo>
                    <a:pt x="3831454" y="3033682"/>
                    <a:pt x="3981684" y="2913498"/>
                    <a:pt x="4124403" y="2793314"/>
                  </a:cubicBezTo>
                  <a:cubicBezTo>
                    <a:pt x="3989196" y="2658107"/>
                    <a:pt x="3846477" y="2537923"/>
                    <a:pt x="3681224" y="2410228"/>
                  </a:cubicBezTo>
                  <a:cubicBezTo>
                    <a:pt x="3688736" y="2658107"/>
                    <a:pt x="3681224" y="2898475"/>
                    <a:pt x="3666201" y="3153866"/>
                  </a:cubicBezTo>
                  <a:close/>
                  <a:moveTo>
                    <a:pt x="3208000" y="4325661"/>
                  </a:moveTo>
                  <a:cubicBezTo>
                    <a:pt x="2982655" y="4250546"/>
                    <a:pt x="2742287" y="4152896"/>
                    <a:pt x="2509430" y="4040224"/>
                  </a:cubicBezTo>
                  <a:cubicBezTo>
                    <a:pt x="2261551" y="4137873"/>
                    <a:pt x="2021182" y="4228011"/>
                    <a:pt x="1795837" y="4288103"/>
                  </a:cubicBezTo>
                  <a:cubicBezTo>
                    <a:pt x="2148878" y="5565058"/>
                    <a:pt x="2787356" y="5580081"/>
                    <a:pt x="3208000" y="4325661"/>
                  </a:cubicBezTo>
                  <a:close/>
                  <a:moveTo>
                    <a:pt x="714181" y="4182942"/>
                  </a:moveTo>
                  <a:cubicBezTo>
                    <a:pt x="811831" y="4047735"/>
                    <a:pt x="999618" y="4047735"/>
                    <a:pt x="1089756" y="4190454"/>
                  </a:cubicBezTo>
                  <a:cubicBezTo>
                    <a:pt x="1224963" y="4175431"/>
                    <a:pt x="1367682" y="4152896"/>
                    <a:pt x="1517912" y="4122850"/>
                  </a:cubicBezTo>
                  <a:cubicBezTo>
                    <a:pt x="1465331" y="3897505"/>
                    <a:pt x="1435285" y="3657137"/>
                    <a:pt x="1420262" y="3394235"/>
                  </a:cubicBezTo>
                  <a:cubicBezTo>
                    <a:pt x="1179894" y="3221470"/>
                    <a:pt x="969572" y="3041194"/>
                    <a:pt x="789296" y="2860918"/>
                  </a:cubicBezTo>
                  <a:cubicBezTo>
                    <a:pt x="398698" y="3244004"/>
                    <a:pt x="-209733" y="4070270"/>
                    <a:pt x="714181" y="4182942"/>
                  </a:cubicBezTo>
                  <a:close/>
                  <a:moveTo>
                    <a:pt x="796808" y="2552946"/>
                  </a:moveTo>
                  <a:cubicBezTo>
                    <a:pt x="984595" y="2380182"/>
                    <a:pt x="1209940" y="2214929"/>
                    <a:pt x="1450308" y="2057187"/>
                  </a:cubicBezTo>
                  <a:cubicBezTo>
                    <a:pt x="1480354" y="1801796"/>
                    <a:pt x="1525423" y="1561428"/>
                    <a:pt x="1593027" y="1336083"/>
                  </a:cubicBezTo>
                  <a:cubicBezTo>
                    <a:pt x="293537" y="990554"/>
                    <a:pt x="-172176" y="1501336"/>
                    <a:pt x="796808" y="2552946"/>
                  </a:cubicBezTo>
                  <a:close/>
                  <a:moveTo>
                    <a:pt x="2118832" y="614979"/>
                  </a:moveTo>
                  <a:cubicBezTo>
                    <a:pt x="2156390" y="735163"/>
                    <a:pt x="2096297" y="855347"/>
                    <a:pt x="1976113" y="892905"/>
                  </a:cubicBezTo>
                  <a:cubicBezTo>
                    <a:pt x="1938556" y="975531"/>
                    <a:pt x="1908510" y="1073181"/>
                    <a:pt x="1870952" y="1178342"/>
                  </a:cubicBezTo>
                  <a:cubicBezTo>
                    <a:pt x="2096297" y="1253457"/>
                    <a:pt x="2336666" y="1343595"/>
                    <a:pt x="2569522" y="1456267"/>
                  </a:cubicBezTo>
                  <a:cubicBezTo>
                    <a:pt x="2824913" y="1351106"/>
                    <a:pt x="3057770" y="1275991"/>
                    <a:pt x="3283115" y="1215899"/>
                  </a:cubicBezTo>
                  <a:cubicBezTo>
                    <a:pt x="3110350" y="592445"/>
                    <a:pt x="2667172" y="-263866"/>
                    <a:pt x="2118832" y="614979"/>
                  </a:cubicBezTo>
                  <a:close/>
                  <a:moveTo>
                    <a:pt x="3561040" y="1388664"/>
                  </a:moveTo>
                  <a:cubicBezTo>
                    <a:pt x="3613621" y="1606497"/>
                    <a:pt x="3643667" y="1854377"/>
                    <a:pt x="3666201" y="2109768"/>
                  </a:cubicBezTo>
                  <a:cubicBezTo>
                    <a:pt x="3891546" y="2282532"/>
                    <a:pt x="4109380" y="2462808"/>
                    <a:pt x="4289656" y="2635573"/>
                  </a:cubicBezTo>
                  <a:cubicBezTo>
                    <a:pt x="5311220" y="1644055"/>
                    <a:pt x="4875553" y="1103227"/>
                    <a:pt x="3561040" y="1388664"/>
                  </a:cubicBezTo>
                  <a:close/>
                </a:path>
              </a:pathLst>
            </a:custGeom>
            <a:solidFill>
              <a:schemeClr val="bg1"/>
            </a:solidFill>
            <a:ln w="74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sp>
        <p:nvSpPr>
          <p:cNvPr id="365" name="Rectangle 364">
            <a:extLst>
              <a:ext uri="{FF2B5EF4-FFF2-40B4-BE49-F238E27FC236}">
                <a16:creationId xmlns:a16="http://schemas.microsoft.com/office/drawing/2014/main" id="{5862CB8F-3B62-874F-A015-3C17681BDE8F}"/>
              </a:ext>
            </a:extLst>
          </p:cNvPr>
          <p:cNvSpPr/>
          <p:nvPr/>
        </p:nvSpPr>
        <p:spPr>
          <a:xfrm>
            <a:off x="1939043" y="2620640"/>
            <a:ext cx="730208" cy="184060"/>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Patients</a:t>
            </a:r>
          </a:p>
        </p:txBody>
      </p:sp>
      <p:sp>
        <p:nvSpPr>
          <p:cNvPr id="366" name="Rectangle 365">
            <a:extLst>
              <a:ext uri="{FF2B5EF4-FFF2-40B4-BE49-F238E27FC236}">
                <a16:creationId xmlns:a16="http://schemas.microsoft.com/office/drawing/2014/main" id="{84050C09-104D-6949-92B5-B4CD1323D13F}"/>
              </a:ext>
            </a:extLst>
          </p:cNvPr>
          <p:cNvSpPr/>
          <p:nvPr/>
        </p:nvSpPr>
        <p:spPr>
          <a:xfrm>
            <a:off x="1157998" y="3915697"/>
            <a:ext cx="730208" cy="268114"/>
          </a:xfrm>
          <a:prstGeom prst="rect">
            <a:avLst/>
          </a:prstGeom>
        </p:spPr>
        <p:txBody>
          <a:bodyPr wrap="square" lIns="0" tIns="0" rIns="0" bIns="0">
            <a:no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3666A"/>
                </a:solidFill>
                <a:effectLst/>
                <a:uLnTx/>
                <a:uFillTx/>
                <a:latin typeface="GE Inspira Sans"/>
                <a:ea typeface="+mn-ea"/>
                <a:cs typeface="+mn-cs"/>
              </a:rPr>
              <a:t>Imaging Systems</a:t>
            </a:r>
          </a:p>
        </p:txBody>
      </p:sp>
      <p:sp>
        <p:nvSpPr>
          <p:cNvPr id="277" name="Title 1">
            <a:extLst>
              <a:ext uri="{FF2B5EF4-FFF2-40B4-BE49-F238E27FC236}">
                <a16:creationId xmlns:a16="http://schemas.microsoft.com/office/drawing/2014/main" id="{C4599649-7E9C-4566-924C-272CBD554001}"/>
              </a:ext>
            </a:extLst>
          </p:cNvPr>
          <p:cNvSpPr txBox="1">
            <a:spLocks/>
          </p:cNvSpPr>
          <p:nvPr/>
        </p:nvSpPr>
        <p:spPr>
          <a:xfrm>
            <a:off x="465613" y="89986"/>
            <a:ext cx="11201400" cy="4747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3666A"/>
                </a:solidFill>
                <a:effectLst/>
                <a:uLnTx/>
                <a:uFillTx/>
                <a:latin typeface="GE Inspira Sans"/>
                <a:ea typeface="+mj-ea"/>
                <a:cs typeface="+mj-cs"/>
              </a:rPr>
              <a:t>Intelligent Connected Digital Enterprise</a:t>
            </a:r>
          </a:p>
        </p:txBody>
      </p:sp>
      <p:sp>
        <p:nvSpPr>
          <p:cNvPr id="330" name="Rectangle: Rounded Corners 653">
            <a:extLst>
              <a:ext uri="{FF2B5EF4-FFF2-40B4-BE49-F238E27FC236}">
                <a16:creationId xmlns:a16="http://schemas.microsoft.com/office/drawing/2014/main" id="{425FEEE0-2772-D044-BA09-3F76A7E279C5}"/>
              </a:ext>
            </a:extLst>
          </p:cNvPr>
          <p:cNvSpPr/>
          <p:nvPr/>
        </p:nvSpPr>
        <p:spPr>
          <a:xfrm>
            <a:off x="465613" y="3783808"/>
            <a:ext cx="722718" cy="229214"/>
          </a:xfrm>
          <a:prstGeom prst="roundRect">
            <a:avLst>
              <a:gd name="adj" fmla="val 50000"/>
            </a:avLst>
          </a:prstGeom>
          <a:solidFill>
            <a:schemeClr val="accent1"/>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E Inspira Sans"/>
                <a:ea typeface="+mn-ea"/>
                <a:cs typeface="+mn-cs"/>
              </a:rPr>
              <a:t>Rad PACS</a:t>
            </a:r>
            <a:endParaRPr kumimoji="0" lang="en-US" sz="900" b="0" i="0" u="none" strike="noStrike" kern="1200" cap="none" spc="0" normalizeH="0" baseline="0" noProof="0" dirty="0">
              <a:ln>
                <a:noFill/>
              </a:ln>
              <a:solidFill>
                <a:prstClr val="white"/>
              </a:solidFill>
              <a:effectLst/>
              <a:uLnTx/>
              <a:uFillTx/>
              <a:latin typeface="GE Inspira Sans"/>
              <a:ea typeface="+mn-ea"/>
              <a:cs typeface="+mn-cs"/>
            </a:endParaRPr>
          </a:p>
        </p:txBody>
      </p:sp>
      <p:grpSp>
        <p:nvGrpSpPr>
          <p:cNvPr id="355" name="Group 354">
            <a:extLst>
              <a:ext uri="{FF2B5EF4-FFF2-40B4-BE49-F238E27FC236}">
                <a16:creationId xmlns:a16="http://schemas.microsoft.com/office/drawing/2014/main" id="{AE2E1DBD-FEEF-6945-A34D-4F3B7C4F0246}"/>
              </a:ext>
            </a:extLst>
          </p:cNvPr>
          <p:cNvGrpSpPr/>
          <p:nvPr/>
        </p:nvGrpSpPr>
        <p:grpSpPr>
          <a:xfrm>
            <a:off x="8740793" y="3993018"/>
            <a:ext cx="716320" cy="233929"/>
            <a:chOff x="11057153" y="1209436"/>
            <a:chExt cx="716320" cy="233929"/>
          </a:xfrm>
        </p:grpSpPr>
        <p:grpSp>
          <p:nvGrpSpPr>
            <p:cNvPr id="357" name="Group 356">
              <a:extLst>
                <a:ext uri="{FF2B5EF4-FFF2-40B4-BE49-F238E27FC236}">
                  <a16:creationId xmlns:a16="http://schemas.microsoft.com/office/drawing/2014/main" id="{B686A9D2-9659-D140-8CD8-EC034449B2FE}"/>
                </a:ext>
              </a:extLst>
            </p:cNvPr>
            <p:cNvGrpSpPr/>
            <p:nvPr/>
          </p:nvGrpSpPr>
          <p:grpSpPr>
            <a:xfrm>
              <a:off x="11298356" y="1209436"/>
              <a:ext cx="223138" cy="225610"/>
              <a:chOff x="5667376" y="2881312"/>
              <a:chExt cx="847725" cy="857117"/>
            </a:xfrm>
            <a:solidFill>
              <a:srgbClr val="B6BBC2"/>
            </a:solidFill>
          </p:grpSpPr>
          <p:sp>
            <p:nvSpPr>
              <p:cNvPr id="383" name="Freeform: Shape 611">
                <a:extLst>
                  <a:ext uri="{FF2B5EF4-FFF2-40B4-BE49-F238E27FC236}">
                    <a16:creationId xmlns:a16="http://schemas.microsoft.com/office/drawing/2014/main" id="{2CAF019B-153C-B94A-8B4C-7787A667B634}"/>
                  </a:ext>
                </a:extLst>
              </p:cNvPr>
              <p:cNvSpPr/>
              <p:nvPr/>
            </p:nvSpPr>
            <p:spPr>
              <a:xfrm>
                <a:off x="5864828" y="2881312"/>
                <a:ext cx="457200" cy="457200"/>
              </a:xfrm>
              <a:custGeom>
                <a:avLst/>
                <a:gdLst>
                  <a:gd name="connsiteX0" fmla="*/ 111023 w 457200"/>
                  <a:gd name="connsiteY0" fmla="*/ 430120 h 457200"/>
                  <a:gd name="connsiteX1" fmla="*/ 111824 w 457200"/>
                  <a:gd name="connsiteY1" fmla="*/ 430597 h 457200"/>
                  <a:gd name="connsiteX2" fmla="*/ 130607 w 457200"/>
                  <a:gd name="connsiteY2" fmla="*/ 440855 h 457200"/>
                  <a:gd name="connsiteX3" fmla="*/ 132112 w 457200"/>
                  <a:gd name="connsiteY3" fmla="*/ 441550 h 457200"/>
                  <a:gd name="connsiteX4" fmla="*/ 139875 w 457200"/>
                  <a:gd name="connsiteY4" fmla="*/ 445075 h 457200"/>
                  <a:gd name="connsiteX5" fmla="*/ 142342 w 457200"/>
                  <a:gd name="connsiteY5" fmla="*/ 446141 h 457200"/>
                  <a:gd name="connsiteX6" fmla="*/ 151428 w 457200"/>
                  <a:gd name="connsiteY6" fmla="*/ 449742 h 457200"/>
                  <a:gd name="connsiteX7" fmla="*/ 152857 w 457200"/>
                  <a:gd name="connsiteY7" fmla="*/ 450256 h 457200"/>
                  <a:gd name="connsiteX8" fmla="*/ 160973 w 457200"/>
                  <a:gd name="connsiteY8" fmla="*/ 453009 h 457200"/>
                  <a:gd name="connsiteX9" fmla="*/ 164535 w 457200"/>
                  <a:gd name="connsiteY9" fmla="*/ 454114 h 457200"/>
                  <a:gd name="connsiteX10" fmla="*/ 171069 w 457200"/>
                  <a:gd name="connsiteY10" fmla="*/ 455971 h 457200"/>
                  <a:gd name="connsiteX11" fmla="*/ 174403 w 457200"/>
                  <a:gd name="connsiteY11" fmla="*/ 456886 h 457200"/>
                  <a:gd name="connsiteX12" fmla="*/ 183509 w 457200"/>
                  <a:gd name="connsiteY12" fmla="*/ 459000 h 457200"/>
                  <a:gd name="connsiteX13" fmla="*/ 187090 w 457200"/>
                  <a:gd name="connsiteY13" fmla="*/ 459705 h 457200"/>
                  <a:gd name="connsiteX14" fmla="*/ 193786 w 457200"/>
                  <a:gd name="connsiteY14" fmla="*/ 460905 h 457200"/>
                  <a:gd name="connsiteX15" fmla="*/ 197377 w 457200"/>
                  <a:gd name="connsiteY15" fmla="*/ 461486 h 457200"/>
                  <a:gd name="connsiteX16" fmla="*/ 207064 w 457200"/>
                  <a:gd name="connsiteY16" fmla="*/ 462725 h 457200"/>
                  <a:gd name="connsiteX17" fmla="*/ 209293 w 457200"/>
                  <a:gd name="connsiteY17" fmla="*/ 462925 h 457200"/>
                  <a:gd name="connsiteX18" fmla="*/ 217703 w 457200"/>
                  <a:gd name="connsiteY18" fmla="*/ 463563 h 457200"/>
                  <a:gd name="connsiteX19" fmla="*/ 220694 w 457200"/>
                  <a:gd name="connsiteY19" fmla="*/ 463725 h 457200"/>
                  <a:gd name="connsiteX20" fmla="*/ 231200 w 457200"/>
                  <a:gd name="connsiteY20" fmla="*/ 463991 h 457200"/>
                  <a:gd name="connsiteX21" fmla="*/ 241697 w 457200"/>
                  <a:gd name="connsiteY21" fmla="*/ 463725 h 457200"/>
                  <a:gd name="connsiteX22" fmla="*/ 244697 w 457200"/>
                  <a:gd name="connsiteY22" fmla="*/ 463563 h 457200"/>
                  <a:gd name="connsiteX23" fmla="*/ 253089 w 457200"/>
                  <a:gd name="connsiteY23" fmla="*/ 462925 h 457200"/>
                  <a:gd name="connsiteX24" fmla="*/ 255318 w 457200"/>
                  <a:gd name="connsiteY24" fmla="*/ 462725 h 457200"/>
                  <a:gd name="connsiteX25" fmla="*/ 264995 w 457200"/>
                  <a:gd name="connsiteY25" fmla="*/ 461486 h 457200"/>
                  <a:gd name="connsiteX26" fmla="*/ 268605 w 457200"/>
                  <a:gd name="connsiteY26" fmla="*/ 460905 h 457200"/>
                  <a:gd name="connsiteX27" fmla="*/ 275292 w 457200"/>
                  <a:gd name="connsiteY27" fmla="*/ 459715 h 457200"/>
                  <a:gd name="connsiteX28" fmla="*/ 278902 w 457200"/>
                  <a:gd name="connsiteY28" fmla="*/ 459000 h 457200"/>
                  <a:gd name="connsiteX29" fmla="*/ 287988 w 457200"/>
                  <a:gd name="connsiteY29" fmla="*/ 456886 h 457200"/>
                  <a:gd name="connsiteX30" fmla="*/ 291370 w 457200"/>
                  <a:gd name="connsiteY30" fmla="*/ 455962 h 457200"/>
                  <a:gd name="connsiteX31" fmla="*/ 297828 w 457200"/>
                  <a:gd name="connsiteY31" fmla="*/ 454114 h 457200"/>
                  <a:gd name="connsiteX32" fmla="*/ 301428 w 457200"/>
                  <a:gd name="connsiteY32" fmla="*/ 453009 h 457200"/>
                  <a:gd name="connsiteX33" fmla="*/ 309439 w 457200"/>
                  <a:gd name="connsiteY33" fmla="*/ 450285 h 457200"/>
                  <a:gd name="connsiteX34" fmla="*/ 311048 w 457200"/>
                  <a:gd name="connsiteY34" fmla="*/ 449713 h 457200"/>
                  <a:gd name="connsiteX35" fmla="*/ 320011 w 457200"/>
                  <a:gd name="connsiteY35" fmla="*/ 446141 h 457200"/>
                  <a:gd name="connsiteX36" fmla="*/ 322536 w 457200"/>
                  <a:gd name="connsiteY36" fmla="*/ 445065 h 457200"/>
                  <a:gd name="connsiteX37" fmla="*/ 330222 w 457200"/>
                  <a:gd name="connsiteY37" fmla="*/ 441570 h 457200"/>
                  <a:gd name="connsiteX38" fmla="*/ 331784 w 457200"/>
                  <a:gd name="connsiteY38" fmla="*/ 440836 h 457200"/>
                  <a:gd name="connsiteX39" fmla="*/ 341281 w 457200"/>
                  <a:gd name="connsiteY39" fmla="*/ 435950 h 457200"/>
                  <a:gd name="connsiteX40" fmla="*/ 341319 w 457200"/>
                  <a:gd name="connsiteY40" fmla="*/ 435931 h 457200"/>
                  <a:gd name="connsiteX41" fmla="*/ 350520 w 457200"/>
                  <a:gd name="connsiteY41" fmla="*/ 430606 h 457200"/>
                  <a:gd name="connsiteX42" fmla="*/ 351368 w 457200"/>
                  <a:gd name="connsiteY42" fmla="*/ 430082 h 457200"/>
                  <a:gd name="connsiteX43" fmla="*/ 462353 w 457200"/>
                  <a:gd name="connsiteY43" fmla="*/ 231972 h 457200"/>
                  <a:gd name="connsiteX44" fmla="*/ 231191 w 457200"/>
                  <a:gd name="connsiteY44" fmla="*/ 0 h 457200"/>
                  <a:gd name="connsiteX45" fmla="*/ 0 w 457200"/>
                  <a:gd name="connsiteY45" fmla="*/ 231981 h 457200"/>
                  <a:gd name="connsiteX46" fmla="*/ 111023 w 457200"/>
                  <a:gd name="connsiteY46" fmla="*/ 43012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57200" h="457200">
                    <a:moveTo>
                      <a:pt x="111023" y="430120"/>
                    </a:moveTo>
                    <a:cubicBezTo>
                      <a:pt x="111290" y="430273"/>
                      <a:pt x="111557" y="430435"/>
                      <a:pt x="111824" y="430597"/>
                    </a:cubicBezTo>
                    <a:cubicBezTo>
                      <a:pt x="117910" y="434292"/>
                      <a:pt x="124177" y="437721"/>
                      <a:pt x="130607" y="440855"/>
                    </a:cubicBezTo>
                    <a:cubicBezTo>
                      <a:pt x="131112" y="441084"/>
                      <a:pt x="131607" y="441322"/>
                      <a:pt x="132112" y="441550"/>
                    </a:cubicBezTo>
                    <a:cubicBezTo>
                      <a:pt x="134674" y="442770"/>
                      <a:pt x="137265" y="443951"/>
                      <a:pt x="139875" y="445075"/>
                    </a:cubicBezTo>
                    <a:cubicBezTo>
                      <a:pt x="140694" y="445427"/>
                      <a:pt x="141513" y="445799"/>
                      <a:pt x="142342" y="446141"/>
                    </a:cubicBezTo>
                    <a:cubicBezTo>
                      <a:pt x="145342" y="447399"/>
                      <a:pt x="148361" y="448608"/>
                      <a:pt x="151428" y="449742"/>
                    </a:cubicBezTo>
                    <a:cubicBezTo>
                      <a:pt x="151905" y="449913"/>
                      <a:pt x="152381" y="450066"/>
                      <a:pt x="152857" y="450256"/>
                    </a:cubicBezTo>
                    <a:cubicBezTo>
                      <a:pt x="155534" y="451228"/>
                      <a:pt x="158248" y="452142"/>
                      <a:pt x="160973" y="453009"/>
                    </a:cubicBezTo>
                    <a:cubicBezTo>
                      <a:pt x="162163" y="453400"/>
                      <a:pt x="163344" y="453752"/>
                      <a:pt x="164535" y="454114"/>
                    </a:cubicBezTo>
                    <a:cubicBezTo>
                      <a:pt x="166697" y="454771"/>
                      <a:pt x="168878" y="455381"/>
                      <a:pt x="171069" y="455971"/>
                    </a:cubicBezTo>
                    <a:cubicBezTo>
                      <a:pt x="172174" y="456267"/>
                      <a:pt x="173279" y="456590"/>
                      <a:pt x="174403" y="456886"/>
                    </a:cubicBezTo>
                    <a:cubicBezTo>
                      <a:pt x="177413" y="457638"/>
                      <a:pt x="180451" y="458343"/>
                      <a:pt x="183509" y="459000"/>
                    </a:cubicBezTo>
                    <a:cubicBezTo>
                      <a:pt x="184699" y="459248"/>
                      <a:pt x="185890" y="459476"/>
                      <a:pt x="187090" y="459705"/>
                    </a:cubicBezTo>
                    <a:cubicBezTo>
                      <a:pt x="189309" y="460134"/>
                      <a:pt x="191538" y="460524"/>
                      <a:pt x="193786" y="460905"/>
                    </a:cubicBezTo>
                    <a:cubicBezTo>
                      <a:pt x="194986" y="461105"/>
                      <a:pt x="196177" y="461305"/>
                      <a:pt x="197377" y="461486"/>
                    </a:cubicBezTo>
                    <a:cubicBezTo>
                      <a:pt x="200587" y="461963"/>
                      <a:pt x="203806" y="462391"/>
                      <a:pt x="207064" y="462725"/>
                    </a:cubicBezTo>
                    <a:cubicBezTo>
                      <a:pt x="207807" y="462810"/>
                      <a:pt x="208550" y="462858"/>
                      <a:pt x="209293" y="462925"/>
                    </a:cubicBezTo>
                    <a:cubicBezTo>
                      <a:pt x="212084" y="463182"/>
                      <a:pt x="214884" y="463410"/>
                      <a:pt x="217703" y="463563"/>
                    </a:cubicBezTo>
                    <a:cubicBezTo>
                      <a:pt x="218704" y="463620"/>
                      <a:pt x="219694" y="463687"/>
                      <a:pt x="220694" y="463725"/>
                    </a:cubicBezTo>
                    <a:cubicBezTo>
                      <a:pt x="224180" y="463887"/>
                      <a:pt x="227676" y="463991"/>
                      <a:pt x="231200" y="463991"/>
                    </a:cubicBezTo>
                    <a:cubicBezTo>
                      <a:pt x="234725" y="463991"/>
                      <a:pt x="238220" y="463877"/>
                      <a:pt x="241697" y="463725"/>
                    </a:cubicBezTo>
                    <a:cubicBezTo>
                      <a:pt x="242697" y="463687"/>
                      <a:pt x="243688" y="463620"/>
                      <a:pt x="244697" y="463563"/>
                    </a:cubicBezTo>
                    <a:cubicBezTo>
                      <a:pt x="247507" y="463401"/>
                      <a:pt x="250298" y="463182"/>
                      <a:pt x="253089" y="462925"/>
                    </a:cubicBezTo>
                    <a:cubicBezTo>
                      <a:pt x="253832" y="462858"/>
                      <a:pt x="254584" y="462810"/>
                      <a:pt x="255318" y="462725"/>
                    </a:cubicBezTo>
                    <a:cubicBezTo>
                      <a:pt x="258566" y="462391"/>
                      <a:pt x="261785" y="461963"/>
                      <a:pt x="264995" y="461486"/>
                    </a:cubicBezTo>
                    <a:cubicBezTo>
                      <a:pt x="266205" y="461305"/>
                      <a:pt x="267405" y="461115"/>
                      <a:pt x="268605" y="460905"/>
                    </a:cubicBezTo>
                    <a:cubicBezTo>
                      <a:pt x="270843" y="460524"/>
                      <a:pt x="273072" y="460134"/>
                      <a:pt x="275292" y="459715"/>
                    </a:cubicBezTo>
                    <a:cubicBezTo>
                      <a:pt x="276492" y="459476"/>
                      <a:pt x="277692" y="459248"/>
                      <a:pt x="278902" y="459000"/>
                    </a:cubicBezTo>
                    <a:cubicBezTo>
                      <a:pt x="281950" y="458353"/>
                      <a:pt x="284988" y="457638"/>
                      <a:pt x="287988" y="456886"/>
                    </a:cubicBezTo>
                    <a:cubicBezTo>
                      <a:pt x="289122" y="456600"/>
                      <a:pt x="290236" y="456267"/>
                      <a:pt x="291370" y="455962"/>
                    </a:cubicBezTo>
                    <a:cubicBezTo>
                      <a:pt x="293541" y="455371"/>
                      <a:pt x="295694" y="454771"/>
                      <a:pt x="297828" y="454114"/>
                    </a:cubicBezTo>
                    <a:cubicBezTo>
                      <a:pt x="299037" y="453752"/>
                      <a:pt x="300238" y="453390"/>
                      <a:pt x="301428" y="453009"/>
                    </a:cubicBezTo>
                    <a:cubicBezTo>
                      <a:pt x="304124" y="452142"/>
                      <a:pt x="306791" y="451237"/>
                      <a:pt x="309439" y="450285"/>
                    </a:cubicBezTo>
                    <a:cubicBezTo>
                      <a:pt x="309972" y="450085"/>
                      <a:pt x="310515" y="449904"/>
                      <a:pt x="311048" y="449713"/>
                    </a:cubicBezTo>
                    <a:cubicBezTo>
                      <a:pt x="314058" y="448580"/>
                      <a:pt x="317049" y="447389"/>
                      <a:pt x="320011" y="446141"/>
                    </a:cubicBezTo>
                    <a:cubicBezTo>
                      <a:pt x="320850" y="445799"/>
                      <a:pt x="321697" y="445427"/>
                      <a:pt x="322536" y="445065"/>
                    </a:cubicBezTo>
                    <a:cubicBezTo>
                      <a:pt x="325117" y="443951"/>
                      <a:pt x="327689" y="442789"/>
                      <a:pt x="330222" y="441570"/>
                    </a:cubicBezTo>
                    <a:cubicBezTo>
                      <a:pt x="330746" y="441331"/>
                      <a:pt x="331270" y="441084"/>
                      <a:pt x="331784" y="440836"/>
                    </a:cubicBezTo>
                    <a:cubicBezTo>
                      <a:pt x="334985" y="439283"/>
                      <a:pt x="338157" y="437655"/>
                      <a:pt x="341281" y="435950"/>
                    </a:cubicBezTo>
                    <a:cubicBezTo>
                      <a:pt x="341290" y="435940"/>
                      <a:pt x="341309" y="435931"/>
                      <a:pt x="341319" y="435931"/>
                    </a:cubicBezTo>
                    <a:cubicBezTo>
                      <a:pt x="344434" y="434216"/>
                      <a:pt x="347491" y="432445"/>
                      <a:pt x="350520" y="430606"/>
                    </a:cubicBezTo>
                    <a:cubicBezTo>
                      <a:pt x="350806" y="430425"/>
                      <a:pt x="351082" y="430254"/>
                      <a:pt x="351368" y="430082"/>
                    </a:cubicBezTo>
                    <a:cubicBezTo>
                      <a:pt x="417871" y="389296"/>
                      <a:pt x="462353" y="315763"/>
                      <a:pt x="462353" y="231972"/>
                    </a:cubicBezTo>
                    <a:cubicBezTo>
                      <a:pt x="462372" y="104070"/>
                      <a:pt x="358664" y="0"/>
                      <a:pt x="231191" y="0"/>
                    </a:cubicBezTo>
                    <a:cubicBezTo>
                      <a:pt x="103718" y="0"/>
                      <a:pt x="0" y="104070"/>
                      <a:pt x="0" y="231981"/>
                    </a:cubicBezTo>
                    <a:cubicBezTo>
                      <a:pt x="0" y="315773"/>
                      <a:pt x="44501" y="389325"/>
                      <a:pt x="111023" y="4301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408" name="Freeform: Shape 612">
                <a:extLst>
                  <a:ext uri="{FF2B5EF4-FFF2-40B4-BE49-F238E27FC236}">
                    <a16:creationId xmlns:a16="http://schemas.microsoft.com/office/drawing/2014/main" id="{3ED0FE2A-319A-244E-8CEC-189457FD3A1A}"/>
                  </a:ext>
                </a:extLst>
              </p:cNvPr>
              <p:cNvSpPr/>
              <p:nvPr/>
            </p:nvSpPr>
            <p:spPr>
              <a:xfrm>
                <a:off x="5667376" y="3338379"/>
                <a:ext cx="847725" cy="400050"/>
              </a:xfrm>
              <a:custGeom>
                <a:avLst/>
                <a:gdLst>
                  <a:gd name="connsiteX0" fmla="*/ 832703 w 847725"/>
                  <a:gd name="connsiteY0" fmla="*/ 230362 h 400050"/>
                  <a:gd name="connsiteX1" fmla="*/ 562774 w 847725"/>
                  <a:gd name="connsiteY1" fmla="*/ 0 h 400050"/>
                  <a:gd name="connsiteX2" fmla="*/ 553344 w 847725"/>
                  <a:gd name="connsiteY2" fmla="*/ 5372 h 400050"/>
                  <a:gd name="connsiteX3" fmla="*/ 552744 w 847725"/>
                  <a:gd name="connsiteY3" fmla="*/ 5686 h 400050"/>
                  <a:gd name="connsiteX4" fmla="*/ 542857 w 847725"/>
                  <a:gd name="connsiteY4" fmla="*/ 10763 h 400050"/>
                  <a:gd name="connsiteX5" fmla="*/ 541276 w 847725"/>
                  <a:gd name="connsiteY5" fmla="*/ 11544 h 400050"/>
                  <a:gd name="connsiteX6" fmla="*/ 530684 w 847725"/>
                  <a:gd name="connsiteY6" fmla="*/ 16364 h 400050"/>
                  <a:gd name="connsiteX7" fmla="*/ 529084 w 847725"/>
                  <a:gd name="connsiteY7" fmla="*/ 17021 h 400050"/>
                  <a:gd name="connsiteX8" fmla="*/ 520207 w 847725"/>
                  <a:gd name="connsiteY8" fmla="*/ 20526 h 400050"/>
                  <a:gd name="connsiteX9" fmla="*/ 516968 w 847725"/>
                  <a:gd name="connsiteY9" fmla="*/ 21727 h 400050"/>
                  <a:gd name="connsiteX10" fmla="*/ 506977 w 847725"/>
                  <a:gd name="connsiteY10" fmla="*/ 25117 h 400050"/>
                  <a:gd name="connsiteX11" fmla="*/ 504329 w 847725"/>
                  <a:gd name="connsiteY11" fmla="*/ 25908 h 400050"/>
                  <a:gd name="connsiteX12" fmla="*/ 495985 w 847725"/>
                  <a:gd name="connsiteY12" fmla="*/ 28299 h 400050"/>
                  <a:gd name="connsiteX13" fmla="*/ 491908 w 847725"/>
                  <a:gd name="connsiteY13" fmla="*/ 29347 h 400050"/>
                  <a:gd name="connsiteX14" fmla="*/ 483202 w 847725"/>
                  <a:gd name="connsiteY14" fmla="*/ 31366 h 400050"/>
                  <a:gd name="connsiteX15" fmla="*/ 479487 w 847725"/>
                  <a:gd name="connsiteY15" fmla="*/ 32137 h 400050"/>
                  <a:gd name="connsiteX16" fmla="*/ 470343 w 847725"/>
                  <a:gd name="connsiteY16" fmla="*/ 33776 h 400050"/>
                  <a:gd name="connsiteX17" fmla="*/ 466429 w 847725"/>
                  <a:gd name="connsiteY17" fmla="*/ 34376 h 400050"/>
                  <a:gd name="connsiteX18" fmla="*/ 456627 w 847725"/>
                  <a:gd name="connsiteY18" fmla="*/ 35624 h 400050"/>
                  <a:gd name="connsiteX19" fmla="*/ 454751 w 847725"/>
                  <a:gd name="connsiteY19" fmla="*/ 35833 h 400050"/>
                  <a:gd name="connsiteX20" fmla="*/ 443645 w 847725"/>
                  <a:gd name="connsiteY20" fmla="*/ 36700 h 400050"/>
                  <a:gd name="connsiteX21" fmla="*/ 440502 w 847725"/>
                  <a:gd name="connsiteY21" fmla="*/ 36852 h 400050"/>
                  <a:gd name="connsiteX22" fmla="*/ 428643 w 847725"/>
                  <a:gd name="connsiteY22" fmla="*/ 37157 h 400050"/>
                  <a:gd name="connsiteX23" fmla="*/ 416784 w 847725"/>
                  <a:gd name="connsiteY23" fmla="*/ 36852 h 400050"/>
                  <a:gd name="connsiteX24" fmla="*/ 413641 w 847725"/>
                  <a:gd name="connsiteY24" fmla="*/ 36700 h 400050"/>
                  <a:gd name="connsiteX25" fmla="*/ 402535 w 847725"/>
                  <a:gd name="connsiteY25" fmla="*/ 35833 h 400050"/>
                  <a:gd name="connsiteX26" fmla="*/ 400659 w 847725"/>
                  <a:gd name="connsiteY26" fmla="*/ 35624 h 400050"/>
                  <a:gd name="connsiteX27" fmla="*/ 390857 w 847725"/>
                  <a:gd name="connsiteY27" fmla="*/ 34376 h 400050"/>
                  <a:gd name="connsiteX28" fmla="*/ 386943 w 847725"/>
                  <a:gd name="connsiteY28" fmla="*/ 33776 h 400050"/>
                  <a:gd name="connsiteX29" fmla="*/ 377799 w 847725"/>
                  <a:gd name="connsiteY29" fmla="*/ 32137 h 400050"/>
                  <a:gd name="connsiteX30" fmla="*/ 374093 w 847725"/>
                  <a:gd name="connsiteY30" fmla="*/ 31366 h 400050"/>
                  <a:gd name="connsiteX31" fmla="*/ 365378 w 847725"/>
                  <a:gd name="connsiteY31" fmla="*/ 29347 h 400050"/>
                  <a:gd name="connsiteX32" fmla="*/ 361311 w 847725"/>
                  <a:gd name="connsiteY32" fmla="*/ 28299 h 400050"/>
                  <a:gd name="connsiteX33" fmla="*/ 352948 w 847725"/>
                  <a:gd name="connsiteY33" fmla="*/ 25908 h 400050"/>
                  <a:gd name="connsiteX34" fmla="*/ 350319 w 847725"/>
                  <a:gd name="connsiteY34" fmla="*/ 25127 h 400050"/>
                  <a:gd name="connsiteX35" fmla="*/ 340308 w 847725"/>
                  <a:gd name="connsiteY35" fmla="*/ 21727 h 400050"/>
                  <a:gd name="connsiteX36" fmla="*/ 337098 w 847725"/>
                  <a:gd name="connsiteY36" fmla="*/ 20536 h 400050"/>
                  <a:gd name="connsiteX37" fmla="*/ 328183 w 847725"/>
                  <a:gd name="connsiteY37" fmla="*/ 17002 h 400050"/>
                  <a:gd name="connsiteX38" fmla="*/ 326611 w 847725"/>
                  <a:gd name="connsiteY38" fmla="*/ 16364 h 400050"/>
                  <a:gd name="connsiteX39" fmla="*/ 316000 w 847725"/>
                  <a:gd name="connsiteY39" fmla="*/ 11544 h 400050"/>
                  <a:gd name="connsiteX40" fmla="*/ 314438 w 847725"/>
                  <a:gd name="connsiteY40" fmla="*/ 10773 h 400050"/>
                  <a:gd name="connsiteX41" fmla="*/ 304513 w 847725"/>
                  <a:gd name="connsiteY41" fmla="*/ 5677 h 400050"/>
                  <a:gd name="connsiteX42" fmla="*/ 303942 w 847725"/>
                  <a:gd name="connsiteY42" fmla="*/ 5372 h 400050"/>
                  <a:gd name="connsiteX43" fmla="*/ 294483 w 847725"/>
                  <a:gd name="connsiteY43" fmla="*/ 0 h 400050"/>
                  <a:gd name="connsiteX44" fmla="*/ 24211 w 847725"/>
                  <a:gd name="connsiteY44" fmla="*/ 231353 h 400050"/>
                  <a:gd name="connsiteX45" fmla="*/ 399 w 847725"/>
                  <a:gd name="connsiteY45" fmla="*/ 400183 h 400050"/>
                  <a:gd name="connsiteX46" fmla="*/ 856858 w 847725"/>
                  <a:gd name="connsiteY46" fmla="*/ 400183 h 400050"/>
                  <a:gd name="connsiteX47" fmla="*/ 832703 w 847725"/>
                  <a:gd name="connsiteY47" fmla="*/ 230362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7725" h="400050">
                    <a:moveTo>
                      <a:pt x="832703" y="230362"/>
                    </a:moveTo>
                    <a:cubicBezTo>
                      <a:pt x="790164" y="106899"/>
                      <a:pt x="699363" y="29413"/>
                      <a:pt x="562774" y="0"/>
                    </a:cubicBezTo>
                    <a:cubicBezTo>
                      <a:pt x="559669" y="1857"/>
                      <a:pt x="556516" y="3639"/>
                      <a:pt x="553344" y="5372"/>
                    </a:cubicBezTo>
                    <a:cubicBezTo>
                      <a:pt x="553144" y="5477"/>
                      <a:pt x="552944" y="5582"/>
                      <a:pt x="552744" y="5686"/>
                    </a:cubicBezTo>
                    <a:cubicBezTo>
                      <a:pt x="549477" y="7458"/>
                      <a:pt x="546191" y="9144"/>
                      <a:pt x="542857" y="10763"/>
                    </a:cubicBezTo>
                    <a:cubicBezTo>
                      <a:pt x="542333" y="11020"/>
                      <a:pt x="541800" y="11287"/>
                      <a:pt x="541276" y="11544"/>
                    </a:cubicBezTo>
                    <a:cubicBezTo>
                      <a:pt x="537771" y="13230"/>
                      <a:pt x="534247" y="14830"/>
                      <a:pt x="530684" y="16364"/>
                    </a:cubicBezTo>
                    <a:cubicBezTo>
                      <a:pt x="530151" y="16583"/>
                      <a:pt x="529618" y="16793"/>
                      <a:pt x="529084" y="17021"/>
                    </a:cubicBezTo>
                    <a:cubicBezTo>
                      <a:pt x="526141" y="18240"/>
                      <a:pt x="523188" y="19412"/>
                      <a:pt x="520207" y="20526"/>
                    </a:cubicBezTo>
                    <a:cubicBezTo>
                      <a:pt x="519131" y="20926"/>
                      <a:pt x="518045" y="21336"/>
                      <a:pt x="516968" y="21727"/>
                    </a:cubicBezTo>
                    <a:cubicBezTo>
                      <a:pt x="513654" y="22917"/>
                      <a:pt x="510329" y="24070"/>
                      <a:pt x="506977" y="25117"/>
                    </a:cubicBezTo>
                    <a:cubicBezTo>
                      <a:pt x="506100" y="25394"/>
                      <a:pt x="505214" y="25641"/>
                      <a:pt x="504329" y="25908"/>
                    </a:cubicBezTo>
                    <a:cubicBezTo>
                      <a:pt x="501557" y="26746"/>
                      <a:pt x="498776" y="27537"/>
                      <a:pt x="495985" y="28299"/>
                    </a:cubicBezTo>
                    <a:cubicBezTo>
                      <a:pt x="494632" y="28651"/>
                      <a:pt x="493270" y="29013"/>
                      <a:pt x="491908" y="29347"/>
                    </a:cubicBezTo>
                    <a:cubicBezTo>
                      <a:pt x="489022" y="30061"/>
                      <a:pt x="486126" y="30737"/>
                      <a:pt x="483202" y="31366"/>
                    </a:cubicBezTo>
                    <a:cubicBezTo>
                      <a:pt x="481974" y="31633"/>
                      <a:pt x="480726" y="31880"/>
                      <a:pt x="479487" y="32137"/>
                    </a:cubicBezTo>
                    <a:cubicBezTo>
                      <a:pt x="476449" y="32737"/>
                      <a:pt x="473401" y="33280"/>
                      <a:pt x="470343" y="33776"/>
                    </a:cubicBezTo>
                    <a:cubicBezTo>
                      <a:pt x="469039" y="33985"/>
                      <a:pt x="467743" y="34195"/>
                      <a:pt x="466429" y="34376"/>
                    </a:cubicBezTo>
                    <a:cubicBezTo>
                      <a:pt x="463171" y="34842"/>
                      <a:pt x="459904" y="35271"/>
                      <a:pt x="456627" y="35624"/>
                    </a:cubicBezTo>
                    <a:cubicBezTo>
                      <a:pt x="455999" y="35700"/>
                      <a:pt x="455370" y="35785"/>
                      <a:pt x="454751" y="35833"/>
                    </a:cubicBezTo>
                    <a:cubicBezTo>
                      <a:pt x="451065" y="36205"/>
                      <a:pt x="447369" y="36471"/>
                      <a:pt x="443645" y="36700"/>
                    </a:cubicBezTo>
                    <a:cubicBezTo>
                      <a:pt x="442597" y="36747"/>
                      <a:pt x="441549" y="36795"/>
                      <a:pt x="440502" y="36852"/>
                    </a:cubicBezTo>
                    <a:cubicBezTo>
                      <a:pt x="436549" y="37033"/>
                      <a:pt x="432605" y="37157"/>
                      <a:pt x="428643" y="37157"/>
                    </a:cubicBezTo>
                    <a:cubicBezTo>
                      <a:pt x="424681" y="37157"/>
                      <a:pt x="420737" y="37024"/>
                      <a:pt x="416784" y="36852"/>
                    </a:cubicBezTo>
                    <a:cubicBezTo>
                      <a:pt x="415746" y="36795"/>
                      <a:pt x="414689" y="36747"/>
                      <a:pt x="413641" y="36700"/>
                    </a:cubicBezTo>
                    <a:cubicBezTo>
                      <a:pt x="409926" y="36481"/>
                      <a:pt x="406221" y="36205"/>
                      <a:pt x="402535" y="35833"/>
                    </a:cubicBezTo>
                    <a:cubicBezTo>
                      <a:pt x="401916" y="35776"/>
                      <a:pt x="401287" y="35690"/>
                      <a:pt x="400659" y="35624"/>
                    </a:cubicBezTo>
                    <a:cubicBezTo>
                      <a:pt x="397382" y="35271"/>
                      <a:pt x="394115" y="34842"/>
                      <a:pt x="390857" y="34376"/>
                    </a:cubicBezTo>
                    <a:cubicBezTo>
                      <a:pt x="389543" y="34185"/>
                      <a:pt x="388248" y="33985"/>
                      <a:pt x="386943" y="33776"/>
                    </a:cubicBezTo>
                    <a:cubicBezTo>
                      <a:pt x="383885" y="33280"/>
                      <a:pt x="380827" y="32737"/>
                      <a:pt x="377799" y="32137"/>
                    </a:cubicBezTo>
                    <a:cubicBezTo>
                      <a:pt x="376560" y="31880"/>
                      <a:pt x="375322" y="31633"/>
                      <a:pt x="374093" y="31366"/>
                    </a:cubicBezTo>
                    <a:cubicBezTo>
                      <a:pt x="371169" y="30747"/>
                      <a:pt x="368274" y="30061"/>
                      <a:pt x="365378" y="29347"/>
                    </a:cubicBezTo>
                    <a:cubicBezTo>
                      <a:pt x="364016" y="29013"/>
                      <a:pt x="362663" y="28651"/>
                      <a:pt x="361311" y="28299"/>
                    </a:cubicBezTo>
                    <a:cubicBezTo>
                      <a:pt x="358510" y="27537"/>
                      <a:pt x="355720" y="26746"/>
                      <a:pt x="352948" y="25908"/>
                    </a:cubicBezTo>
                    <a:cubicBezTo>
                      <a:pt x="352072" y="25641"/>
                      <a:pt x="351186" y="25394"/>
                      <a:pt x="350319" y="25127"/>
                    </a:cubicBezTo>
                    <a:cubicBezTo>
                      <a:pt x="346957" y="24070"/>
                      <a:pt x="343623" y="22917"/>
                      <a:pt x="340308" y="21727"/>
                    </a:cubicBezTo>
                    <a:cubicBezTo>
                      <a:pt x="339232" y="21336"/>
                      <a:pt x="338165" y="20945"/>
                      <a:pt x="337098" y="20536"/>
                    </a:cubicBezTo>
                    <a:cubicBezTo>
                      <a:pt x="334107" y="19412"/>
                      <a:pt x="331145" y="18231"/>
                      <a:pt x="328183" y="17002"/>
                    </a:cubicBezTo>
                    <a:cubicBezTo>
                      <a:pt x="327659" y="16783"/>
                      <a:pt x="327135" y="16583"/>
                      <a:pt x="326611" y="16364"/>
                    </a:cubicBezTo>
                    <a:cubicBezTo>
                      <a:pt x="323039" y="14840"/>
                      <a:pt x="319506" y="13230"/>
                      <a:pt x="316000" y="11544"/>
                    </a:cubicBezTo>
                    <a:cubicBezTo>
                      <a:pt x="315476" y="11287"/>
                      <a:pt x="314962" y="11030"/>
                      <a:pt x="314438" y="10773"/>
                    </a:cubicBezTo>
                    <a:cubicBezTo>
                      <a:pt x="311095" y="9154"/>
                      <a:pt x="307799" y="7449"/>
                      <a:pt x="304513" y="5677"/>
                    </a:cubicBezTo>
                    <a:cubicBezTo>
                      <a:pt x="304323" y="5563"/>
                      <a:pt x="304132" y="5477"/>
                      <a:pt x="303942" y="5372"/>
                    </a:cubicBezTo>
                    <a:cubicBezTo>
                      <a:pt x="300760" y="3639"/>
                      <a:pt x="297598" y="1857"/>
                      <a:pt x="294483" y="0"/>
                    </a:cubicBezTo>
                    <a:cubicBezTo>
                      <a:pt x="157514" y="29489"/>
                      <a:pt x="66598" y="107318"/>
                      <a:pt x="24211" y="231353"/>
                    </a:cubicBezTo>
                    <a:cubicBezTo>
                      <a:pt x="-620" y="304057"/>
                      <a:pt x="-858" y="372170"/>
                      <a:pt x="399" y="400183"/>
                    </a:cubicBezTo>
                    <a:lnTo>
                      <a:pt x="856858" y="400183"/>
                    </a:lnTo>
                    <a:cubicBezTo>
                      <a:pt x="858106" y="371980"/>
                      <a:pt x="857820" y="303209"/>
                      <a:pt x="832703" y="2303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361" name="Group 360">
              <a:extLst>
                <a:ext uri="{FF2B5EF4-FFF2-40B4-BE49-F238E27FC236}">
                  <a16:creationId xmlns:a16="http://schemas.microsoft.com/office/drawing/2014/main" id="{BD207F2F-E835-3F4C-981B-ABC3EB6BCE40}"/>
                </a:ext>
              </a:extLst>
            </p:cNvPr>
            <p:cNvGrpSpPr/>
            <p:nvPr/>
          </p:nvGrpSpPr>
          <p:grpSpPr>
            <a:xfrm>
              <a:off x="11550335" y="1211223"/>
              <a:ext cx="223138" cy="225610"/>
              <a:chOff x="5667376" y="2881312"/>
              <a:chExt cx="847725" cy="857117"/>
            </a:xfrm>
            <a:solidFill>
              <a:srgbClr val="B6BBC2"/>
            </a:solidFill>
          </p:grpSpPr>
          <p:sp>
            <p:nvSpPr>
              <p:cNvPr id="380" name="Freeform: Shape 611">
                <a:extLst>
                  <a:ext uri="{FF2B5EF4-FFF2-40B4-BE49-F238E27FC236}">
                    <a16:creationId xmlns:a16="http://schemas.microsoft.com/office/drawing/2014/main" id="{2428F70C-EA8E-624C-BA6F-00CA3C8FA471}"/>
                  </a:ext>
                </a:extLst>
              </p:cNvPr>
              <p:cNvSpPr/>
              <p:nvPr/>
            </p:nvSpPr>
            <p:spPr>
              <a:xfrm>
                <a:off x="5864828" y="2881312"/>
                <a:ext cx="457200" cy="457200"/>
              </a:xfrm>
              <a:custGeom>
                <a:avLst/>
                <a:gdLst>
                  <a:gd name="connsiteX0" fmla="*/ 111023 w 457200"/>
                  <a:gd name="connsiteY0" fmla="*/ 430120 h 457200"/>
                  <a:gd name="connsiteX1" fmla="*/ 111824 w 457200"/>
                  <a:gd name="connsiteY1" fmla="*/ 430597 h 457200"/>
                  <a:gd name="connsiteX2" fmla="*/ 130607 w 457200"/>
                  <a:gd name="connsiteY2" fmla="*/ 440855 h 457200"/>
                  <a:gd name="connsiteX3" fmla="*/ 132112 w 457200"/>
                  <a:gd name="connsiteY3" fmla="*/ 441550 h 457200"/>
                  <a:gd name="connsiteX4" fmla="*/ 139875 w 457200"/>
                  <a:gd name="connsiteY4" fmla="*/ 445075 h 457200"/>
                  <a:gd name="connsiteX5" fmla="*/ 142342 w 457200"/>
                  <a:gd name="connsiteY5" fmla="*/ 446141 h 457200"/>
                  <a:gd name="connsiteX6" fmla="*/ 151428 w 457200"/>
                  <a:gd name="connsiteY6" fmla="*/ 449742 h 457200"/>
                  <a:gd name="connsiteX7" fmla="*/ 152857 w 457200"/>
                  <a:gd name="connsiteY7" fmla="*/ 450256 h 457200"/>
                  <a:gd name="connsiteX8" fmla="*/ 160973 w 457200"/>
                  <a:gd name="connsiteY8" fmla="*/ 453009 h 457200"/>
                  <a:gd name="connsiteX9" fmla="*/ 164535 w 457200"/>
                  <a:gd name="connsiteY9" fmla="*/ 454114 h 457200"/>
                  <a:gd name="connsiteX10" fmla="*/ 171069 w 457200"/>
                  <a:gd name="connsiteY10" fmla="*/ 455971 h 457200"/>
                  <a:gd name="connsiteX11" fmla="*/ 174403 w 457200"/>
                  <a:gd name="connsiteY11" fmla="*/ 456886 h 457200"/>
                  <a:gd name="connsiteX12" fmla="*/ 183509 w 457200"/>
                  <a:gd name="connsiteY12" fmla="*/ 459000 h 457200"/>
                  <a:gd name="connsiteX13" fmla="*/ 187090 w 457200"/>
                  <a:gd name="connsiteY13" fmla="*/ 459705 h 457200"/>
                  <a:gd name="connsiteX14" fmla="*/ 193786 w 457200"/>
                  <a:gd name="connsiteY14" fmla="*/ 460905 h 457200"/>
                  <a:gd name="connsiteX15" fmla="*/ 197377 w 457200"/>
                  <a:gd name="connsiteY15" fmla="*/ 461486 h 457200"/>
                  <a:gd name="connsiteX16" fmla="*/ 207064 w 457200"/>
                  <a:gd name="connsiteY16" fmla="*/ 462725 h 457200"/>
                  <a:gd name="connsiteX17" fmla="*/ 209293 w 457200"/>
                  <a:gd name="connsiteY17" fmla="*/ 462925 h 457200"/>
                  <a:gd name="connsiteX18" fmla="*/ 217703 w 457200"/>
                  <a:gd name="connsiteY18" fmla="*/ 463563 h 457200"/>
                  <a:gd name="connsiteX19" fmla="*/ 220694 w 457200"/>
                  <a:gd name="connsiteY19" fmla="*/ 463725 h 457200"/>
                  <a:gd name="connsiteX20" fmla="*/ 231200 w 457200"/>
                  <a:gd name="connsiteY20" fmla="*/ 463991 h 457200"/>
                  <a:gd name="connsiteX21" fmla="*/ 241697 w 457200"/>
                  <a:gd name="connsiteY21" fmla="*/ 463725 h 457200"/>
                  <a:gd name="connsiteX22" fmla="*/ 244697 w 457200"/>
                  <a:gd name="connsiteY22" fmla="*/ 463563 h 457200"/>
                  <a:gd name="connsiteX23" fmla="*/ 253089 w 457200"/>
                  <a:gd name="connsiteY23" fmla="*/ 462925 h 457200"/>
                  <a:gd name="connsiteX24" fmla="*/ 255318 w 457200"/>
                  <a:gd name="connsiteY24" fmla="*/ 462725 h 457200"/>
                  <a:gd name="connsiteX25" fmla="*/ 264995 w 457200"/>
                  <a:gd name="connsiteY25" fmla="*/ 461486 h 457200"/>
                  <a:gd name="connsiteX26" fmla="*/ 268605 w 457200"/>
                  <a:gd name="connsiteY26" fmla="*/ 460905 h 457200"/>
                  <a:gd name="connsiteX27" fmla="*/ 275292 w 457200"/>
                  <a:gd name="connsiteY27" fmla="*/ 459715 h 457200"/>
                  <a:gd name="connsiteX28" fmla="*/ 278902 w 457200"/>
                  <a:gd name="connsiteY28" fmla="*/ 459000 h 457200"/>
                  <a:gd name="connsiteX29" fmla="*/ 287988 w 457200"/>
                  <a:gd name="connsiteY29" fmla="*/ 456886 h 457200"/>
                  <a:gd name="connsiteX30" fmla="*/ 291370 w 457200"/>
                  <a:gd name="connsiteY30" fmla="*/ 455962 h 457200"/>
                  <a:gd name="connsiteX31" fmla="*/ 297828 w 457200"/>
                  <a:gd name="connsiteY31" fmla="*/ 454114 h 457200"/>
                  <a:gd name="connsiteX32" fmla="*/ 301428 w 457200"/>
                  <a:gd name="connsiteY32" fmla="*/ 453009 h 457200"/>
                  <a:gd name="connsiteX33" fmla="*/ 309439 w 457200"/>
                  <a:gd name="connsiteY33" fmla="*/ 450285 h 457200"/>
                  <a:gd name="connsiteX34" fmla="*/ 311048 w 457200"/>
                  <a:gd name="connsiteY34" fmla="*/ 449713 h 457200"/>
                  <a:gd name="connsiteX35" fmla="*/ 320011 w 457200"/>
                  <a:gd name="connsiteY35" fmla="*/ 446141 h 457200"/>
                  <a:gd name="connsiteX36" fmla="*/ 322536 w 457200"/>
                  <a:gd name="connsiteY36" fmla="*/ 445065 h 457200"/>
                  <a:gd name="connsiteX37" fmla="*/ 330222 w 457200"/>
                  <a:gd name="connsiteY37" fmla="*/ 441570 h 457200"/>
                  <a:gd name="connsiteX38" fmla="*/ 331784 w 457200"/>
                  <a:gd name="connsiteY38" fmla="*/ 440836 h 457200"/>
                  <a:gd name="connsiteX39" fmla="*/ 341281 w 457200"/>
                  <a:gd name="connsiteY39" fmla="*/ 435950 h 457200"/>
                  <a:gd name="connsiteX40" fmla="*/ 341319 w 457200"/>
                  <a:gd name="connsiteY40" fmla="*/ 435931 h 457200"/>
                  <a:gd name="connsiteX41" fmla="*/ 350520 w 457200"/>
                  <a:gd name="connsiteY41" fmla="*/ 430606 h 457200"/>
                  <a:gd name="connsiteX42" fmla="*/ 351368 w 457200"/>
                  <a:gd name="connsiteY42" fmla="*/ 430082 h 457200"/>
                  <a:gd name="connsiteX43" fmla="*/ 462353 w 457200"/>
                  <a:gd name="connsiteY43" fmla="*/ 231972 h 457200"/>
                  <a:gd name="connsiteX44" fmla="*/ 231191 w 457200"/>
                  <a:gd name="connsiteY44" fmla="*/ 0 h 457200"/>
                  <a:gd name="connsiteX45" fmla="*/ 0 w 457200"/>
                  <a:gd name="connsiteY45" fmla="*/ 231981 h 457200"/>
                  <a:gd name="connsiteX46" fmla="*/ 111023 w 457200"/>
                  <a:gd name="connsiteY46" fmla="*/ 43012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57200" h="457200">
                    <a:moveTo>
                      <a:pt x="111023" y="430120"/>
                    </a:moveTo>
                    <a:cubicBezTo>
                      <a:pt x="111290" y="430273"/>
                      <a:pt x="111557" y="430435"/>
                      <a:pt x="111824" y="430597"/>
                    </a:cubicBezTo>
                    <a:cubicBezTo>
                      <a:pt x="117910" y="434292"/>
                      <a:pt x="124177" y="437721"/>
                      <a:pt x="130607" y="440855"/>
                    </a:cubicBezTo>
                    <a:cubicBezTo>
                      <a:pt x="131112" y="441084"/>
                      <a:pt x="131607" y="441322"/>
                      <a:pt x="132112" y="441550"/>
                    </a:cubicBezTo>
                    <a:cubicBezTo>
                      <a:pt x="134674" y="442770"/>
                      <a:pt x="137265" y="443951"/>
                      <a:pt x="139875" y="445075"/>
                    </a:cubicBezTo>
                    <a:cubicBezTo>
                      <a:pt x="140694" y="445427"/>
                      <a:pt x="141513" y="445799"/>
                      <a:pt x="142342" y="446141"/>
                    </a:cubicBezTo>
                    <a:cubicBezTo>
                      <a:pt x="145342" y="447399"/>
                      <a:pt x="148361" y="448608"/>
                      <a:pt x="151428" y="449742"/>
                    </a:cubicBezTo>
                    <a:cubicBezTo>
                      <a:pt x="151905" y="449913"/>
                      <a:pt x="152381" y="450066"/>
                      <a:pt x="152857" y="450256"/>
                    </a:cubicBezTo>
                    <a:cubicBezTo>
                      <a:pt x="155534" y="451228"/>
                      <a:pt x="158248" y="452142"/>
                      <a:pt x="160973" y="453009"/>
                    </a:cubicBezTo>
                    <a:cubicBezTo>
                      <a:pt x="162163" y="453400"/>
                      <a:pt x="163344" y="453752"/>
                      <a:pt x="164535" y="454114"/>
                    </a:cubicBezTo>
                    <a:cubicBezTo>
                      <a:pt x="166697" y="454771"/>
                      <a:pt x="168878" y="455381"/>
                      <a:pt x="171069" y="455971"/>
                    </a:cubicBezTo>
                    <a:cubicBezTo>
                      <a:pt x="172174" y="456267"/>
                      <a:pt x="173279" y="456590"/>
                      <a:pt x="174403" y="456886"/>
                    </a:cubicBezTo>
                    <a:cubicBezTo>
                      <a:pt x="177413" y="457638"/>
                      <a:pt x="180451" y="458343"/>
                      <a:pt x="183509" y="459000"/>
                    </a:cubicBezTo>
                    <a:cubicBezTo>
                      <a:pt x="184699" y="459248"/>
                      <a:pt x="185890" y="459476"/>
                      <a:pt x="187090" y="459705"/>
                    </a:cubicBezTo>
                    <a:cubicBezTo>
                      <a:pt x="189309" y="460134"/>
                      <a:pt x="191538" y="460524"/>
                      <a:pt x="193786" y="460905"/>
                    </a:cubicBezTo>
                    <a:cubicBezTo>
                      <a:pt x="194986" y="461105"/>
                      <a:pt x="196177" y="461305"/>
                      <a:pt x="197377" y="461486"/>
                    </a:cubicBezTo>
                    <a:cubicBezTo>
                      <a:pt x="200587" y="461963"/>
                      <a:pt x="203806" y="462391"/>
                      <a:pt x="207064" y="462725"/>
                    </a:cubicBezTo>
                    <a:cubicBezTo>
                      <a:pt x="207807" y="462810"/>
                      <a:pt x="208550" y="462858"/>
                      <a:pt x="209293" y="462925"/>
                    </a:cubicBezTo>
                    <a:cubicBezTo>
                      <a:pt x="212084" y="463182"/>
                      <a:pt x="214884" y="463410"/>
                      <a:pt x="217703" y="463563"/>
                    </a:cubicBezTo>
                    <a:cubicBezTo>
                      <a:pt x="218704" y="463620"/>
                      <a:pt x="219694" y="463687"/>
                      <a:pt x="220694" y="463725"/>
                    </a:cubicBezTo>
                    <a:cubicBezTo>
                      <a:pt x="224180" y="463887"/>
                      <a:pt x="227676" y="463991"/>
                      <a:pt x="231200" y="463991"/>
                    </a:cubicBezTo>
                    <a:cubicBezTo>
                      <a:pt x="234725" y="463991"/>
                      <a:pt x="238220" y="463877"/>
                      <a:pt x="241697" y="463725"/>
                    </a:cubicBezTo>
                    <a:cubicBezTo>
                      <a:pt x="242697" y="463687"/>
                      <a:pt x="243688" y="463620"/>
                      <a:pt x="244697" y="463563"/>
                    </a:cubicBezTo>
                    <a:cubicBezTo>
                      <a:pt x="247507" y="463401"/>
                      <a:pt x="250298" y="463182"/>
                      <a:pt x="253089" y="462925"/>
                    </a:cubicBezTo>
                    <a:cubicBezTo>
                      <a:pt x="253832" y="462858"/>
                      <a:pt x="254584" y="462810"/>
                      <a:pt x="255318" y="462725"/>
                    </a:cubicBezTo>
                    <a:cubicBezTo>
                      <a:pt x="258566" y="462391"/>
                      <a:pt x="261785" y="461963"/>
                      <a:pt x="264995" y="461486"/>
                    </a:cubicBezTo>
                    <a:cubicBezTo>
                      <a:pt x="266205" y="461305"/>
                      <a:pt x="267405" y="461115"/>
                      <a:pt x="268605" y="460905"/>
                    </a:cubicBezTo>
                    <a:cubicBezTo>
                      <a:pt x="270843" y="460524"/>
                      <a:pt x="273072" y="460134"/>
                      <a:pt x="275292" y="459715"/>
                    </a:cubicBezTo>
                    <a:cubicBezTo>
                      <a:pt x="276492" y="459476"/>
                      <a:pt x="277692" y="459248"/>
                      <a:pt x="278902" y="459000"/>
                    </a:cubicBezTo>
                    <a:cubicBezTo>
                      <a:pt x="281950" y="458353"/>
                      <a:pt x="284988" y="457638"/>
                      <a:pt x="287988" y="456886"/>
                    </a:cubicBezTo>
                    <a:cubicBezTo>
                      <a:pt x="289122" y="456600"/>
                      <a:pt x="290236" y="456267"/>
                      <a:pt x="291370" y="455962"/>
                    </a:cubicBezTo>
                    <a:cubicBezTo>
                      <a:pt x="293541" y="455371"/>
                      <a:pt x="295694" y="454771"/>
                      <a:pt x="297828" y="454114"/>
                    </a:cubicBezTo>
                    <a:cubicBezTo>
                      <a:pt x="299037" y="453752"/>
                      <a:pt x="300238" y="453390"/>
                      <a:pt x="301428" y="453009"/>
                    </a:cubicBezTo>
                    <a:cubicBezTo>
                      <a:pt x="304124" y="452142"/>
                      <a:pt x="306791" y="451237"/>
                      <a:pt x="309439" y="450285"/>
                    </a:cubicBezTo>
                    <a:cubicBezTo>
                      <a:pt x="309972" y="450085"/>
                      <a:pt x="310515" y="449904"/>
                      <a:pt x="311048" y="449713"/>
                    </a:cubicBezTo>
                    <a:cubicBezTo>
                      <a:pt x="314058" y="448580"/>
                      <a:pt x="317049" y="447389"/>
                      <a:pt x="320011" y="446141"/>
                    </a:cubicBezTo>
                    <a:cubicBezTo>
                      <a:pt x="320850" y="445799"/>
                      <a:pt x="321697" y="445427"/>
                      <a:pt x="322536" y="445065"/>
                    </a:cubicBezTo>
                    <a:cubicBezTo>
                      <a:pt x="325117" y="443951"/>
                      <a:pt x="327689" y="442789"/>
                      <a:pt x="330222" y="441570"/>
                    </a:cubicBezTo>
                    <a:cubicBezTo>
                      <a:pt x="330746" y="441331"/>
                      <a:pt x="331270" y="441084"/>
                      <a:pt x="331784" y="440836"/>
                    </a:cubicBezTo>
                    <a:cubicBezTo>
                      <a:pt x="334985" y="439283"/>
                      <a:pt x="338157" y="437655"/>
                      <a:pt x="341281" y="435950"/>
                    </a:cubicBezTo>
                    <a:cubicBezTo>
                      <a:pt x="341290" y="435940"/>
                      <a:pt x="341309" y="435931"/>
                      <a:pt x="341319" y="435931"/>
                    </a:cubicBezTo>
                    <a:cubicBezTo>
                      <a:pt x="344434" y="434216"/>
                      <a:pt x="347491" y="432445"/>
                      <a:pt x="350520" y="430606"/>
                    </a:cubicBezTo>
                    <a:cubicBezTo>
                      <a:pt x="350806" y="430425"/>
                      <a:pt x="351082" y="430254"/>
                      <a:pt x="351368" y="430082"/>
                    </a:cubicBezTo>
                    <a:cubicBezTo>
                      <a:pt x="417871" y="389296"/>
                      <a:pt x="462353" y="315763"/>
                      <a:pt x="462353" y="231972"/>
                    </a:cubicBezTo>
                    <a:cubicBezTo>
                      <a:pt x="462372" y="104070"/>
                      <a:pt x="358664" y="0"/>
                      <a:pt x="231191" y="0"/>
                    </a:cubicBezTo>
                    <a:cubicBezTo>
                      <a:pt x="103718" y="0"/>
                      <a:pt x="0" y="104070"/>
                      <a:pt x="0" y="231981"/>
                    </a:cubicBezTo>
                    <a:cubicBezTo>
                      <a:pt x="0" y="315773"/>
                      <a:pt x="44501" y="389325"/>
                      <a:pt x="111023" y="4301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381" name="Freeform: Shape 612">
                <a:extLst>
                  <a:ext uri="{FF2B5EF4-FFF2-40B4-BE49-F238E27FC236}">
                    <a16:creationId xmlns:a16="http://schemas.microsoft.com/office/drawing/2014/main" id="{0107FF03-00A2-034F-9FA9-0285EE22506A}"/>
                  </a:ext>
                </a:extLst>
              </p:cNvPr>
              <p:cNvSpPr/>
              <p:nvPr/>
            </p:nvSpPr>
            <p:spPr>
              <a:xfrm>
                <a:off x="5667376" y="3338379"/>
                <a:ext cx="847725" cy="400050"/>
              </a:xfrm>
              <a:custGeom>
                <a:avLst/>
                <a:gdLst>
                  <a:gd name="connsiteX0" fmla="*/ 832703 w 847725"/>
                  <a:gd name="connsiteY0" fmla="*/ 230362 h 400050"/>
                  <a:gd name="connsiteX1" fmla="*/ 562774 w 847725"/>
                  <a:gd name="connsiteY1" fmla="*/ 0 h 400050"/>
                  <a:gd name="connsiteX2" fmla="*/ 553344 w 847725"/>
                  <a:gd name="connsiteY2" fmla="*/ 5372 h 400050"/>
                  <a:gd name="connsiteX3" fmla="*/ 552744 w 847725"/>
                  <a:gd name="connsiteY3" fmla="*/ 5686 h 400050"/>
                  <a:gd name="connsiteX4" fmla="*/ 542857 w 847725"/>
                  <a:gd name="connsiteY4" fmla="*/ 10763 h 400050"/>
                  <a:gd name="connsiteX5" fmla="*/ 541276 w 847725"/>
                  <a:gd name="connsiteY5" fmla="*/ 11544 h 400050"/>
                  <a:gd name="connsiteX6" fmla="*/ 530684 w 847725"/>
                  <a:gd name="connsiteY6" fmla="*/ 16364 h 400050"/>
                  <a:gd name="connsiteX7" fmla="*/ 529084 w 847725"/>
                  <a:gd name="connsiteY7" fmla="*/ 17021 h 400050"/>
                  <a:gd name="connsiteX8" fmla="*/ 520207 w 847725"/>
                  <a:gd name="connsiteY8" fmla="*/ 20526 h 400050"/>
                  <a:gd name="connsiteX9" fmla="*/ 516968 w 847725"/>
                  <a:gd name="connsiteY9" fmla="*/ 21727 h 400050"/>
                  <a:gd name="connsiteX10" fmla="*/ 506977 w 847725"/>
                  <a:gd name="connsiteY10" fmla="*/ 25117 h 400050"/>
                  <a:gd name="connsiteX11" fmla="*/ 504329 w 847725"/>
                  <a:gd name="connsiteY11" fmla="*/ 25908 h 400050"/>
                  <a:gd name="connsiteX12" fmla="*/ 495985 w 847725"/>
                  <a:gd name="connsiteY12" fmla="*/ 28299 h 400050"/>
                  <a:gd name="connsiteX13" fmla="*/ 491908 w 847725"/>
                  <a:gd name="connsiteY13" fmla="*/ 29347 h 400050"/>
                  <a:gd name="connsiteX14" fmla="*/ 483202 w 847725"/>
                  <a:gd name="connsiteY14" fmla="*/ 31366 h 400050"/>
                  <a:gd name="connsiteX15" fmla="*/ 479487 w 847725"/>
                  <a:gd name="connsiteY15" fmla="*/ 32137 h 400050"/>
                  <a:gd name="connsiteX16" fmla="*/ 470343 w 847725"/>
                  <a:gd name="connsiteY16" fmla="*/ 33776 h 400050"/>
                  <a:gd name="connsiteX17" fmla="*/ 466429 w 847725"/>
                  <a:gd name="connsiteY17" fmla="*/ 34376 h 400050"/>
                  <a:gd name="connsiteX18" fmla="*/ 456627 w 847725"/>
                  <a:gd name="connsiteY18" fmla="*/ 35624 h 400050"/>
                  <a:gd name="connsiteX19" fmla="*/ 454751 w 847725"/>
                  <a:gd name="connsiteY19" fmla="*/ 35833 h 400050"/>
                  <a:gd name="connsiteX20" fmla="*/ 443645 w 847725"/>
                  <a:gd name="connsiteY20" fmla="*/ 36700 h 400050"/>
                  <a:gd name="connsiteX21" fmla="*/ 440502 w 847725"/>
                  <a:gd name="connsiteY21" fmla="*/ 36852 h 400050"/>
                  <a:gd name="connsiteX22" fmla="*/ 428643 w 847725"/>
                  <a:gd name="connsiteY22" fmla="*/ 37157 h 400050"/>
                  <a:gd name="connsiteX23" fmla="*/ 416784 w 847725"/>
                  <a:gd name="connsiteY23" fmla="*/ 36852 h 400050"/>
                  <a:gd name="connsiteX24" fmla="*/ 413641 w 847725"/>
                  <a:gd name="connsiteY24" fmla="*/ 36700 h 400050"/>
                  <a:gd name="connsiteX25" fmla="*/ 402535 w 847725"/>
                  <a:gd name="connsiteY25" fmla="*/ 35833 h 400050"/>
                  <a:gd name="connsiteX26" fmla="*/ 400659 w 847725"/>
                  <a:gd name="connsiteY26" fmla="*/ 35624 h 400050"/>
                  <a:gd name="connsiteX27" fmla="*/ 390857 w 847725"/>
                  <a:gd name="connsiteY27" fmla="*/ 34376 h 400050"/>
                  <a:gd name="connsiteX28" fmla="*/ 386943 w 847725"/>
                  <a:gd name="connsiteY28" fmla="*/ 33776 h 400050"/>
                  <a:gd name="connsiteX29" fmla="*/ 377799 w 847725"/>
                  <a:gd name="connsiteY29" fmla="*/ 32137 h 400050"/>
                  <a:gd name="connsiteX30" fmla="*/ 374093 w 847725"/>
                  <a:gd name="connsiteY30" fmla="*/ 31366 h 400050"/>
                  <a:gd name="connsiteX31" fmla="*/ 365378 w 847725"/>
                  <a:gd name="connsiteY31" fmla="*/ 29347 h 400050"/>
                  <a:gd name="connsiteX32" fmla="*/ 361311 w 847725"/>
                  <a:gd name="connsiteY32" fmla="*/ 28299 h 400050"/>
                  <a:gd name="connsiteX33" fmla="*/ 352948 w 847725"/>
                  <a:gd name="connsiteY33" fmla="*/ 25908 h 400050"/>
                  <a:gd name="connsiteX34" fmla="*/ 350319 w 847725"/>
                  <a:gd name="connsiteY34" fmla="*/ 25127 h 400050"/>
                  <a:gd name="connsiteX35" fmla="*/ 340308 w 847725"/>
                  <a:gd name="connsiteY35" fmla="*/ 21727 h 400050"/>
                  <a:gd name="connsiteX36" fmla="*/ 337098 w 847725"/>
                  <a:gd name="connsiteY36" fmla="*/ 20536 h 400050"/>
                  <a:gd name="connsiteX37" fmla="*/ 328183 w 847725"/>
                  <a:gd name="connsiteY37" fmla="*/ 17002 h 400050"/>
                  <a:gd name="connsiteX38" fmla="*/ 326611 w 847725"/>
                  <a:gd name="connsiteY38" fmla="*/ 16364 h 400050"/>
                  <a:gd name="connsiteX39" fmla="*/ 316000 w 847725"/>
                  <a:gd name="connsiteY39" fmla="*/ 11544 h 400050"/>
                  <a:gd name="connsiteX40" fmla="*/ 314438 w 847725"/>
                  <a:gd name="connsiteY40" fmla="*/ 10773 h 400050"/>
                  <a:gd name="connsiteX41" fmla="*/ 304513 w 847725"/>
                  <a:gd name="connsiteY41" fmla="*/ 5677 h 400050"/>
                  <a:gd name="connsiteX42" fmla="*/ 303942 w 847725"/>
                  <a:gd name="connsiteY42" fmla="*/ 5372 h 400050"/>
                  <a:gd name="connsiteX43" fmla="*/ 294483 w 847725"/>
                  <a:gd name="connsiteY43" fmla="*/ 0 h 400050"/>
                  <a:gd name="connsiteX44" fmla="*/ 24211 w 847725"/>
                  <a:gd name="connsiteY44" fmla="*/ 231353 h 400050"/>
                  <a:gd name="connsiteX45" fmla="*/ 399 w 847725"/>
                  <a:gd name="connsiteY45" fmla="*/ 400183 h 400050"/>
                  <a:gd name="connsiteX46" fmla="*/ 856858 w 847725"/>
                  <a:gd name="connsiteY46" fmla="*/ 400183 h 400050"/>
                  <a:gd name="connsiteX47" fmla="*/ 832703 w 847725"/>
                  <a:gd name="connsiteY47" fmla="*/ 230362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7725" h="400050">
                    <a:moveTo>
                      <a:pt x="832703" y="230362"/>
                    </a:moveTo>
                    <a:cubicBezTo>
                      <a:pt x="790164" y="106899"/>
                      <a:pt x="699363" y="29413"/>
                      <a:pt x="562774" y="0"/>
                    </a:cubicBezTo>
                    <a:cubicBezTo>
                      <a:pt x="559669" y="1857"/>
                      <a:pt x="556516" y="3639"/>
                      <a:pt x="553344" y="5372"/>
                    </a:cubicBezTo>
                    <a:cubicBezTo>
                      <a:pt x="553144" y="5477"/>
                      <a:pt x="552944" y="5582"/>
                      <a:pt x="552744" y="5686"/>
                    </a:cubicBezTo>
                    <a:cubicBezTo>
                      <a:pt x="549477" y="7458"/>
                      <a:pt x="546191" y="9144"/>
                      <a:pt x="542857" y="10763"/>
                    </a:cubicBezTo>
                    <a:cubicBezTo>
                      <a:pt x="542333" y="11020"/>
                      <a:pt x="541800" y="11287"/>
                      <a:pt x="541276" y="11544"/>
                    </a:cubicBezTo>
                    <a:cubicBezTo>
                      <a:pt x="537771" y="13230"/>
                      <a:pt x="534247" y="14830"/>
                      <a:pt x="530684" y="16364"/>
                    </a:cubicBezTo>
                    <a:cubicBezTo>
                      <a:pt x="530151" y="16583"/>
                      <a:pt x="529618" y="16793"/>
                      <a:pt x="529084" y="17021"/>
                    </a:cubicBezTo>
                    <a:cubicBezTo>
                      <a:pt x="526141" y="18240"/>
                      <a:pt x="523188" y="19412"/>
                      <a:pt x="520207" y="20526"/>
                    </a:cubicBezTo>
                    <a:cubicBezTo>
                      <a:pt x="519131" y="20926"/>
                      <a:pt x="518045" y="21336"/>
                      <a:pt x="516968" y="21727"/>
                    </a:cubicBezTo>
                    <a:cubicBezTo>
                      <a:pt x="513654" y="22917"/>
                      <a:pt x="510329" y="24070"/>
                      <a:pt x="506977" y="25117"/>
                    </a:cubicBezTo>
                    <a:cubicBezTo>
                      <a:pt x="506100" y="25394"/>
                      <a:pt x="505214" y="25641"/>
                      <a:pt x="504329" y="25908"/>
                    </a:cubicBezTo>
                    <a:cubicBezTo>
                      <a:pt x="501557" y="26746"/>
                      <a:pt x="498776" y="27537"/>
                      <a:pt x="495985" y="28299"/>
                    </a:cubicBezTo>
                    <a:cubicBezTo>
                      <a:pt x="494632" y="28651"/>
                      <a:pt x="493270" y="29013"/>
                      <a:pt x="491908" y="29347"/>
                    </a:cubicBezTo>
                    <a:cubicBezTo>
                      <a:pt x="489022" y="30061"/>
                      <a:pt x="486126" y="30737"/>
                      <a:pt x="483202" y="31366"/>
                    </a:cubicBezTo>
                    <a:cubicBezTo>
                      <a:pt x="481974" y="31633"/>
                      <a:pt x="480726" y="31880"/>
                      <a:pt x="479487" y="32137"/>
                    </a:cubicBezTo>
                    <a:cubicBezTo>
                      <a:pt x="476449" y="32737"/>
                      <a:pt x="473401" y="33280"/>
                      <a:pt x="470343" y="33776"/>
                    </a:cubicBezTo>
                    <a:cubicBezTo>
                      <a:pt x="469039" y="33985"/>
                      <a:pt x="467743" y="34195"/>
                      <a:pt x="466429" y="34376"/>
                    </a:cubicBezTo>
                    <a:cubicBezTo>
                      <a:pt x="463171" y="34842"/>
                      <a:pt x="459904" y="35271"/>
                      <a:pt x="456627" y="35624"/>
                    </a:cubicBezTo>
                    <a:cubicBezTo>
                      <a:pt x="455999" y="35700"/>
                      <a:pt x="455370" y="35785"/>
                      <a:pt x="454751" y="35833"/>
                    </a:cubicBezTo>
                    <a:cubicBezTo>
                      <a:pt x="451065" y="36205"/>
                      <a:pt x="447369" y="36471"/>
                      <a:pt x="443645" y="36700"/>
                    </a:cubicBezTo>
                    <a:cubicBezTo>
                      <a:pt x="442597" y="36747"/>
                      <a:pt x="441549" y="36795"/>
                      <a:pt x="440502" y="36852"/>
                    </a:cubicBezTo>
                    <a:cubicBezTo>
                      <a:pt x="436549" y="37033"/>
                      <a:pt x="432605" y="37157"/>
                      <a:pt x="428643" y="37157"/>
                    </a:cubicBezTo>
                    <a:cubicBezTo>
                      <a:pt x="424681" y="37157"/>
                      <a:pt x="420737" y="37024"/>
                      <a:pt x="416784" y="36852"/>
                    </a:cubicBezTo>
                    <a:cubicBezTo>
                      <a:pt x="415746" y="36795"/>
                      <a:pt x="414689" y="36747"/>
                      <a:pt x="413641" y="36700"/>
                    </a:cubicBezTo>
                    <a:cubicBezTo>
                      <a:pt x="409926" y="36481"/>
                      <a:pt x="406221" y="36205"/>
                      <a:pt x="402535" y="35833"/>
                    </a:cubicBezTo>
                    <a:cubicBezTo>
                      <a:pt x="401916" y="35776"/>
                      <a:pt x="401287" y="35690"/>
                      <a:pt x="400659" y="35624"/>
                    </a:cubicBezTo>
                    <a:cubicBezTo>
                      <a:pt x="397382" y="35271"/>
                      <a:pt x="394115" y="34842"/>
                      <a:pt x="390857" y="34376"/>
                    </a:cubicBezTo>
                    <a:cubicBezTo>
                      <a:pt x="389543" y="34185"/>
                      <a:pt x="388248" y="33985"/>
                      <a:pt x="386943" y="33776"/>
                    </a:cubicBezTo>
                    <a:cubicBezTo>
                      <a:pt x="383885" y="33280"/>
                      <a:pt x="380827" y="32737"/>
                      <a:pt x="377799" y="32137"/>
                    </a:cubicBezTo>
                    <a:cubicBezTo>
                      <a:pt x="376560" y="31880"/>
                      <a:pt x="375322" y="31633"/>
                      <a:pt x="374093" y="31366"/>
                    </a:cubicBezTo>
                    <a:cubicBezTo>
                      <a:pt x="371169" y="30747"/>
                      <a:pt x="368274" y="30061"/>
                      <a:pt x="365378" y="29347"/>
                    </a:cubicBezTo>
                    <a:cubicBezTo>
                      <a:pt x="364016" y="29013"/>
                      <a:pt x="362663" y="28651"/>
                      <a:pt x="361311" y="28299"/>
                    </a:cubicBezTo>
                    <a:cubicBezTo>
                      <a:pt x="358510" y="27537"/>
                      <a:pt x="355720" y="26746"/>
                      <a:pt x="352948" y="25908"/>
                    </a:cubicBezTo>
                    <a:cubicBezTo>
                      <a:pt x="352072" y="25641"/>
                      <a:pt x="351186" y="25394"/>
                      <a:pt x="350319" y="25127"/>
                    </a:cubicBezTo>
                    <a:cubicBezTo>
                      <a:pt x="346957" y="24070"/>
                      <a:pt x="343623" y="22917"/>
                      <a:pt x="340308" y="21727"/>
                    </a:cubicBezTo>
                    <a:cubicBezTo>
                      <a:pt x="339232" y="21336"/>
                      <a:pt x="338165" y="20945"/>
                      <a:pt x="337098" y="20536"/>
                    </a:cubicBezTo>
                    <a:cubicBezTo>
                      <a:pt x="334107" y="19412"/>
                      <a:pt x="331145" y="18231"/>
                      <a:pt x="328183" y="17002"/>
                    </a:cubicBezTo>
                    <a:cubicBezTo>
                      <a:pt x="327659" y="16783"/>
                      <a:pt x="327135" y="16583"/>
                      <a:pt x="326611" y="16364"/>
                    </a:cubicBezTo>
                    <a:cubicBezTo>
                      <a:pt x="323039" y="14840"/>
                      <a:pt x="319506" y="13230"/>
                      <a:pt x="316000" y="11544"/>
                    </a:cubicBezTo>
                    <a:cubicBezTo>
                      <a:pt x="315476" y="11287"/>
                      <a:pt x="314962" y="11030"/>
                      <a:pt x="314438" y="10773"/>
                    </a:cubicBezTo>
                    <a:cubicBezTo>
                      <a:pt x="311095" y="9154"/>
                      <a:pt x="307799" y="7449"/>
                      <a:pt x="304513" y="5677"/>
                    </a:cubicBezTo>
                    <a:cubicBezTo>
                      <a:pt x="304323" y="5563"/>
                      <a:pt x="304132" y="5477"/>
                      <a:pt x="303942" y="5372"/>
                    </a:cubicBezTo>
                    <a:cubicBezTo>
                      <a:pt x="300760" y="3639"/>
                      <a:pt x="297598" y="1857"/>
                      <a:pt x="294483" y="0"/>
                    </a:cubicBezTo>
                    <a:cubicBezTo>
                      <a:pt x="157514" y="29489"/>
                      <a:pt x="66598" y="107318"/>
                      <a:pt x="24211" y="231353"/>
                    </a:cubicBezTo>
                    <a:cubicBezTo>
                      <a:pt x="-620" y="304057"/>
                      <a:pt x="-858" y="372170"/>
                      <a:pt x="399" y="400183"/>
                    </a:cubicBezTo>
                    <a:lnTo>
                      <a:pt x="856858" y="400183"/>
                    </a:lnTo>
                    <a:cubicBezTo>
                      <a:pt x="858106" y="371980"/>
                      <a:pt x="857820" y="303209"/>
                      <a:pt x="832703" y="2303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362" name="Group 361">
              <a:extLst>
                <a:ext uri="{FF2B5EF4-FFF2-40B4-BE49-F238E27FC236}">
                  <a16:creationId xmlns:a16="http://schemas.microsoft.com/office/drawing/2014/main" id="{9E4951D2-109A-204C-8C4E-6EEC7C1FEF64}"/>
                </a:ext>
              </a:extLst>
            </p:cNvPr>
            <p:cNvGrpSpPr/>
            <p:nvPr/>
          </p:nvGrpSpPr>
          <p:grpSpPr>
            <a:xfrm>
              <a:off x="11057153" y="1217755"/>
              <a:ext cx="223138" cy="225610"/>
              <a:chOff x="5667376" y="2881312"/>
              <a:chExt cx="847725" cy="857117"/>
            </a:xfrm>
            <a:solidFill>
              <a:srgbClr val="B6BBC2"/>
            </a:solidFill>
          </p:grpSpPr>
          <p:sp>
            <p:nvSpPr>
              <p:cNvPr id="364" name="Freeform: Shape 611">
                <a:extLst>
                  <a:ext uri="{FF2B5EF4-FFF2-40B4-BE49-F238E27FC236}">
                    <a16:creationId xmlns:a16="http://schemas.microsoft.com/office/drawing/2014/main" id="{163D2027-E93C-9F4F-997D-724E7F135B56}"/>
                  </a:ext>
                </a:extLst>
              </p:cNvPr>
              <p:cNvSpPr/>
              <p:nvPr/>
            </p:nvSpPr>
            <p:spPr>
              <a:xfrm>
                <a:off x="5864828" y="2881312"/>
                <a:ext cx="457200" cy="457200"/>
              </a:xfrm>
              <a:custGeom>
                <a:avLst/>
                <a:gdLst>
                  <a:gd name="connsiteX0" fmla="*/ 111023 w 457200"/>
                  <a:gd name="connsiteY0" fmla="*/ 430120 h 457200"/>
                  <a:gd name="connsiteX1" fmla="*/ 111824 w 457200"/>
                  <a:gd name="connsiteY1" fmla="*/ 430597 h 457200"/>
                  <a:gd name="connsiteX2" fmla="*/ 130607 w 457200"/>
                  <a:gd name="connsiteY2" fmla="*/ 440855 h 457200"/>
                  <a:gd name="connsiteX3" fmla="*/ 132112 w 457200"/>
                  <a:gd name="connsiteY3" fmla="*/ 441550 h 457200"/>
                  <a:gd name="connsiteX4" fmla="*/ 139875 w 457200"/>
                  <a:gd name="connsiteY4" fmla="*/ 445075 h 457200"/>
                  <a:gd name="connsiteX5" fmla="*/ 142342 w 457200"/>
                  <a:gd name="connsiteY5" fmla="*/ 446141 h 457200"/>
                  <a:gd name="connsiteX6" fmla="*/ 151428 w 457200"/>
                  <a:gd name="connsiteY6" fmla="*/ 449742 h 457200"/>
                  <a:gd name="connsiteX7" fmla="*/ 152857 w 457200"/>
                  <a:gd name="connsiteY7" fmla="*/ 450256 h 457200"/>
                  <a:gd name="connsiteX8" fmla="*/ 160973 w 457200"/>
                  <a:gd name="connsiteY8" fmla="*/ 453009 h 457200"/>
                  <a:gd name="connsiteX9" fmla="*/ 164535 w 457200"/>
                  <a:gd name="connsiteY9" fmla="*/ 454114 h 457200"/>
                  <a:gd name="connsiteX10" fmla="*/ 171069 w 457200"/>
                  <a:gd name="connsiteY10" fmla="*/ 455971 h 457200"/>
                  <a:gd name="connsiteX11" fmla="*/ 174403 w 457200"/>
                  <a:gd name="connsiteY11" fmla="*/ 456886 h 457200"/>
                  <a:gd name="connsiteX12" fmla="*/ 183509 w 457200"/>
                  <a:gd name="connsiteY12" fmla="*/ 459000 h 457200"/>
                  <a:gd name="connsiteX13" fmla="*/ 187090 w 457200"/>
                  <a:gd name="connsiteY13" fmla="*/ 459705 h 457200"/>
                  <a:gd name="connsiteX14" fmla="*/ 193786 w 457200"/>
                  <a:gd name="connsiteY14" fmla="*/ 460905 h 457200"/>
                  <a:gd name="connsiteX15" fmla="*/ 197377 w 457200"/>
                  <a:gd name="connsiteY15" fmla="*/ 461486 h 457200"/>
                  <a:gd name="connsiteX16" fmla="*/ 207064 w 457200"/>
                  <a:gd name="connsiteY16" fmla="*/ 462725 h 457200"/>
                  <a:gd name="connsiteX17" fmla="*/ 209293 w 457200"/>
                  <a:gd name="connsiteY17" fmla="*/ 462925 h 457200"/>
                  <a:gd name="connsiteX18" fmla="*/ 217703 w 457200"/>
                  <a:gd name="connsiteY18" fmla="*/ 463563 h 457200"/>
                  <a:gd name="connsiteX19" fmla="*/ 220694 w 457200"/>
                  <a:gd name="connsiteY19" fmla="*/ 463725 h 457200"/>
                  <a:gd name="connsiteX20" fmla="*/ 231200 w 457200"/>
                  <a:gd name="connsiteY20" fmla="*/ 463991 h 457200"/>
                  <a:gd name="connsiteX21" fmla="*/ 241697 w 457200"/>
                  <a:gd name="connsiteY21" fmla="*/ 463725 h 457200"/>
                  <a:gd name="connsiteX22" fmla="*/ 244697 w 457200"/>
                  <a:gd name="connsiteY22" fmla="*/ 463563 h 457200"/>
                  <a:gd name="connsiteX23" fmla="*/ 253089 w 457200"/>
                  <a:gd name="connsiteY23" fmla="*/ 462925 h 457200"/>
                  <a:gd name="connsiteX24" fmla="*/ 255318 w 457200"/>
                  <a:gd name="connsiteY24" fmla="*/ 462725 h 457200"/>
                  <a:gd name="connsiteX25" fmla="*/ 264995 w 457200"/>
                  <a:gd name="connsiteY25" fmla="*/ 461486 h 457200"/>
                  <a:gd name="connsiteX26" fmla="*/ 268605 w 457200"/>
                  <a:gd name="connsiteY26" fmla="*/ 460905 h 457200"/>
                  <a:gd name="connsiteX27" fmla="*/ 275292 w 457200"/>
                  <a:gd name="connsiteY27" fmla="*/ 459715 h 457200"/>
                  <a:gd name="connsiteX28" fmla="*/ 278902 w 457200"/>
                  <a:gd name="connsiteY28" fmla="*/ 459000 h 457200"/>
                  <a:gd name="connsiteX29" fmla="*/ 287988 w 457200"/>
                  <a:gd name="connsiteY29" fmla="*/ 456886 h 457200"/>
                  <a:gd name="connsiteX30" fmla="*/ 291370 w 457200"/>
                  <a:gd name="connsiteY30" fmla="*/ 455962 h 457200"/>
                  <a:gd name="connsiteX31" fmla="*/ 297828 w 457200"/>
                  <a:gd name="connsiteY31" fmla="*/ 454114 h 457200"/>
                  <a:gd name="connsiteX32" fmla="*/ 301428 w 457200"/>
                  <a:gd name="connsiteY32" fmla="*/ 453009 h 457200"/>
                  <a:gd name="connsiteX33" fmla="*/ 309439 w 457200"/>
                  <a:gd name="connsiteY33" fmla="*/ 450285 h 457200"/>
                  <a:gd name="connsiteX34" fmla="*/ 311048 w 457200"/>
                  <a:gd name="connsiteY34" fmla="*/ 449713 h 457200"/>
                  <a:gd name="connsiteX35" fmla="*/ 320011 w 457200"/>
                  <a:gd name="connsiteY35" fmla="*/ 446141 h 457200"/>
                  <a:gd name="connsiteX36" fmla="*/ 322536 w 457200"/>
                  <a:gd name="connsiteY36" fmla="*/ 445065 h 457200"/>
                  <a:gd name="connsiteX37" fmla="*/ 330222 w 457200"/>
                  <a:gd name="connsiteY37" fmla="*/ 441570 h 457200"/>
                  <a:gd name="connsiteX38" fmla="*/ 331784 w 457200"/>
                  <a:gd name="connsiteY38" fmla="*/ 440836 h 457200"/>
                  <a:gd name="connsiteX39" fmla="*/ 341281 w 457200"/>
                  <a:gd name="connsiteY39" fmla="*/ 435950 h 457200"/>
                  <a:gd name="connsiteX40" fmla="*/ 341319 w 457200"/>
                  <a:gd name="connsiteY40" fmla="*/ 435931 h 457200"/>
                  <a:gd name="connsiteX41" fmla="*/ 350520 w 457200"/>
                  <a:gd name="connsiteY41" fmla="*/ 430606 h 457200"/>
                  <a:gd name="connsiteX42" fmla="*/ 351368 w 457200"/>
                  <a:gd name="connsiteY42" fmla="*/ 430082 h 457200"/>
                  <a:gd name="connsiteX43" fmla="*/ 462353 w 457200"/>
                  <a:gd name="connsiteY43" fmla="*/ 231972 h 457200"/>
                  <a:gd name="connsiteX44" fmla="*/ 231191 w 457200"/>
                  <a:gd name="connsiteY44" fmla="*/ 0 h 457200"/>
                  <a:gd name="connsiteX45" fmla="*/ 0 w 457200"/>
                  <a:gd name="connsiteY45" fmla="*/ 231981 h 457200"/>
                  <a:gd name="connsiteX46" fmla="*/ 111023 w 457200"/>
                  <a:gd name="connsiteY46" fmla="*/ 43012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57200" h="457200">
                    <a:moveTo>
                      <a:pt x="111023" y="430120"/>
                    </a:moveTo>
                    <a:cubicBezTo>
                      <a:pt x="111290" y="430273"/>
                      <a:pt x="111557" y="430435"/>
                      <a:pt x="111824" y="430597"/>
                    </a:cubicBezTo>
                    <a:cubicBezTo>
                      <a:pt x="117910" y="434292"/>
                      <a:pt x="124177" y="437721"/>
                      <a:pt x="130607" y="440855"/>
                    </a:cubicBezTo>
                    <a:cubicBezTo>
                      <a:pt x="131112" y="441084"/>
                      <a:pt x="131607" y="441322"/>
                      <a:pt x="132112" y="441550"/>
                    </a:cubicBezTo>
                    <a:cubicBezTo>
                      <a:pt x="134674" y="442770"/>
                      <a:pt x="137265" y="443951"/>
                      <a:pt x="139875" y="445075"/>
                    </a:cubicBezTo>
                    <a:cubicBezTo>
                      <a:pt x="140694" y="445427"/>
                      <a:pt x="141513" y="445799"/>
                      <a:pt x="142342" y="446141"/>
                    </a:cubicBezTo>
                    <a:cubicBezTo>
                      <a:pt x="145342" y="447399"/>
                      <a:pt x="148361" y="448608"/>
                      <a:pt x="151428" y="449742"/>
                    </a:cubicBezTo>
                    <a:cubicBezTo>
                      <a:pt x="151905" y="449913"/>
                      <a:pt x="152381" y="450066"/>
                      <a:pt x="152857" y="450256"/>
                    </a:cubicBezTo>
                    <a:cubicBezTo>
                      <a:pt x="155534" y="451228"/>
                      <a:pt x="158248" y="452142"/>
                      <a:pt x="160973" y="453009"/>
                    </a:cubicBezTo>
                    <a:cubicBezTo>
                      <a:pt x="162163" y="453400"/>
                      <a:pt x="163344" y="453752"/>
                      <a:pt x="164535" y="454114"/>
                    </a:cubicBezTo>
                    <a:cubicBezTo>
                      <a:pt x="166697" y="454771"/>
                      <a:pt x="168878" y="455381"/>
                      <a:pt x="171069" y="455971"/>
                    </a:cubicBezTo>
                    <a:cubicBezTo>
                      <a:pt x="172174" y="456267"/>
                      <a:pt x="173279" y="456590"/>
                      <a:pt x="174403" y="456886"/>
                    </a:cubicBezTo>
                    <a:cubicBezTo>
                      <a:pt x="177413" y="457638"/>
                      <a:pt x="180451" y="458343"/>
                      <a:pt x="183509" y="459000"/>
                    </a:cubicBezTo>
                    <a:cubicBezTo>
                      <a:pt x="184699" y="459248"/>
                      <a:pt x="185890" y="459476"/>
                      <a:pt x="187090" y="459705"/>
                    </a:cubicBezTo>
                    <a:cubicBezTo>
                      <a:pt x="189309" y="460134"/>
                      <a:pt x="191538" y="460524"/>
                      <a:pt x="193786" y="460905"/>
                    </a:cubicBezTo>
                    <a:cubicBezTo>
                      <a:pt x="194986" y="461105"/>
                      <a:pt x="196177" y="461305"/>
                      <a:pt x="197377" y="461486"/>
                    </a:cubicBezTo>
                    <a:cubicBezTo>
                      <a:pt x="200587" y="461963"/>
                      <a:pt x="203806" y="462391"/>
                      <a:pt x="207064" y="462725"/>
                    </a:cubicBezTo>
                    <a:cubicBezTo>
                      <a:pt x="207807" y="462810"/>
                      <a:pt x="208550" y="462858"/>
                      <a:pt x="209293" y="462925"/>
                    </a:cubicBezTo>
                    <a:cubicBezTo>
                      <a:pt x="212084" y="463182"/>
                      <a:pt x="214884" y="463410"/>
                      <a:pt x="217703" y="463563"/>
                    </a:cubicBezTo>
                    <a:cubicBezTo>
                      <a:pt x="218704" y="463620"/>
                      <a:pt x="219694" y="463687"/>
                      <a:pt x="220694" y="463725"/>
                    </a:cubicBezTo>
                    <a:cubicBezTo>
                      <a:pt x="224180" y="463887"/>
                      <a:pt x="227676" y="463991"/>
                      <a:pt x="231200" y="463991"/>
                    </a:cubicBezTo>
                    <a:cubicBezTo>
                      <a:pt x="234725" y="463991"/>
                      <a:pt x="238220" y="463877"/>
                      <a:pt x="241697" y="463725"/>
                    </a:cubicBezTo>
                    <a:cubicBezTo>
                      <a:pt x="242697" y="463687"/>
                      <a:pt x="243688" y="463620"/>
                      <a:pt x="244697" y="463563"/>
                    </a:cubicBezTo>
                    <a:cubicBezTo>
                      <a:pt x="247507" y="463401"/>
                      <a:pt x="250298" y="463182"/>
                      <a:pt x="253089" y="462925"/>
                    </a:cubicBezTo>
                    <a:cubicBezTo>
                      <a:pt x="253832" y="462858"/>
                      <a:pt x="254584" y="462810"/>
                      <a:pt x="255318" y="462725"/>
                    </a:cubicBezTo>
                    <a:cubicBezTo>
                      <a:pt x="258566" y="462391"/>
                      <a:pt x="261785" y="461963"/>
                      <a:pt x="264995" y="461486"/>
                    </a:cubicBezTo>
                    <a:cubicBezTo>
                      <a:pt x="266205" y="461305"/>
                      <a:pt x="267405" y="461115"/>
                      <a:pt x="268605" y="460905"/>
                    </a:cubicBezTo>
                    <a:cubicBezTo>
                      <a:pt x="270843" y="460524"/>
                      <a:pt x="273072" y="460134"/>
                      <a:pt x="275292" y="459715"/>
                    </a:cubicBezTo>
                    <a:cubicBezTo>
                      <a:pt x="276492" y="459476"/>
                      <a:pt x="277692" y="459248"/>
                      <a:pt x="278902" y="459000"/>
                    </a:cubicBezTo>
                    <a:cubicBezTo>
                      <a:pt x="281950" y="458353"/>
                      <a:pt x="284988" y="457638"/>
                      <a:pt x="287988" y="456886"/>
                    </a:cubicBezTo>
                    <a:cubicBezTo>
                      <a:pt x="289122" y="456600"/>
                      <a:pt x="290236" y="456267"/>
                      <a:pt x="291370" y="455962"/>
                    </a:cubicBezTo>
                    <a:cubicBezTo>
                      <a:pt x="293541" y="455371"/>
                      <a:pt x="295694" y="454771"/>
                      <a:pt x="297828" y="454114"/>
                    </a:cubicBezTo>
                    <a:cubicBezTo>
                      <a:pt x="299037" y="453752"/>
                      <a:pt x="300238" y="453390"/>
                      <a:pt x="301428" y="453009"/>
                    </a:cubicBezTo>
                    <a:cubicBezTo>
                      <a:pt x="304124" y="452142"/>
                      <a:pt x="306791" y="451237"/>
                      <a:pt x="309439" y="450285"/>
                    </a:cubicBezTo>
                    <a:cubicBezTo>
                      <a:pt x="309972" y="450085"/>
                      <a:pt x="310515" y="449904"/>
                      <a:pt x="311048" y="449713"/>
                    </a:cubicBezTo>
                    <a:cubicBezTo>
                      <a:pt x="314058" y="448580"/>
                      <a:pt x="317049" y="447389"/>
                      <a:pt x="320011" y="446141"/>
                    </a:cubicBezTo>
                    <a:cubicBezTo>
                      <a:pt x="320850" y="445799"/>
                      <a:pt x="321697" y="445427"/>
                      <a:pt x="322536" y="445065"/>
                    </a:cubicBezTo>
                    <a:cubicBezTo>
                      <a:pt x="325117" y="443951"/>
                      <a:pt x="327689" y="442789"/>
                      <a:pt x="330222" y="441570"/>
                    </a:cubicBezTo>
                    <a:cubicBezTo>
                      <a:pt x="330746" y="441331"/>
                      <a:pt x="331270" y="441084"/>
                      <a:pt x="331784" y="440836"/>
                    </a:cubicBezTo>
                    <a:cubicBezTo>
                      <a:pt x="334985" y="439283"/>
                      <a:pt x="338157" y="437655"/>
                      <a:pt x="341281" y="435950"/>
                    </a:cubicBezTo>
                    <a:cubicBezTo>
                      <a:pt x="341290" y="435940"/>
                      <a:pt x="341309" y="435931"/>
                      <a:pt x="341319" y="435931"/>
                    </a:cubicBezTo>
                    <a:cubicBezTo>
                      <a:pt x="344434" y="434216"/>
                      <a:pt x="347491" y="432445"/>
                      <a:pt x="350520" y="430606"/>
                    </a:cubicBezTo>
                    <a:cubicBezTo>
                      <a:pt x="350806" y="430425"/>
                      <a:pt x="351082" y="430254"/>
                      <a:pt x="351368" y="430082"/>
                    </a:cubicBezTo>
                    <a:cubicBezTo>
                      <a:pt x="417871" y="389296"/>
                      <a:pt x="462353" y="315763"/>
                      <a:pt x="462353" y="231972"/>
                    </a:cubicBezTo>
                    <a:cubicBezTo>
                      <a:pt x="462372" y="104070"/>
                      <a:pt x="358664" y="0"/>
                      <a:pt x="231191" y="0"/>
                    </a:cubicBezTo>
                    <a:cubicBezTo>
                      <a:pt x="103718" y="0"/>
                      <a:pt x="0" y="104070"/>
                      <a:pt x="0" y="231981"/>
                    </a:cubicBezTo>
                    <a:cubicBezTo>
                      <a:pt x="0" y="315773"/>
                      <a:pt x="44501" y="389325"/>
                      <a:pt x="111023" y="4301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372" name="Freeform: Shape 612">
                <a:extLst>
                  <a:ext uri="{FF2B5EF4-FFF2-40B4-BE49-F238E27FC236}">
                    <a16:creationId xmlns:a16="http://schemas.microsoft.com/office/drawing/2014/main" id="{257BB10F-2543-1E4C-B06F-D68E39ECA826}"/>
                  </a:ext>
                </a:extLst>
              </p:cNvPr>
              <p:cNvSpPr/>
              <p:nvPr/>
            </p:nvSpPr>
            <p:spPr>
              <a:xfrm>
                <a:off x="5667376" y="3338379"/>
                <a:ext cx="847725" cy="400050"/>
              </a:xfrm>
              <a:custGeom>
                <a:avLst/>
                <a:gdLst>
                  <a:gd name="connsiteX0" fmla="*/ 832703 w 847725"/>
                  <a:gd name="connsiteY0" fmla="*/ 230362 h 400050"/>
                  <a:gd name="connsiteX1" fmla="*/ 562774 w 847725"/>
                  <a:gd name="connsiteY1" fmla="*/ 0 h 400050"/>
                  <a:gd name="connsiteX2" fmla="*/ 553344 w 847725"/>
                  <a:gd name="connsiteY2" fmla="*/ 5372 h 400050"/>
                  <a:gd name="connsiteX3" fmla="*/ 552744 w 847725"/>
                  <a:gd name="connsiteY3" fmla="*/ 5686 h 400050"/>
                  <a:gd name="connsiteX4" fmla="*/ 542857 w 847725"/>
                  <a:gd name="connsiteY4" fmla="*/ 10763 h 400050"/>
                  <a:gd name="connsiteX5" fmla="*/ 541276 w 847725"/>
                  <a:gd name="connsiteY5" fmla="*/ 11544 h 400050"/>
                  <a:gd name="connsiteX6" fmla="*/ 530684 w 847725"/>
                  <a:gd name="connsiteY6" fmla="*/ 16364 h 400050"/>
                  <a:gd name="connsiteX7" fmla="*/ 529084 w 847725"/>
                  <a:gd name="connsiteY7" fmla="*/ 17021 h 400050"/>
                  <a:gd name="connsiteX8" fmla="*/ 520207 w 847725"/>
                  <a:gd name="connsiteY8" fmla="*/ 20526 h 400050"/>
                  <a:gd name="connsiteX9" fmla="*/ 516968 w 847725"/>
                  <a:gd name="connsiteY9" fmla="*/ 21727 h 400050"/>
                  <a:gd name="connsiteX10" fmla="*/ 506977 w 847725"/>
                  <a:gd name="connsiteY10" fmla="*/ 25117 h 400050"/>
                  <a:gd name="connsiteX11" fmla="*/ 504329 w 847725"/>
                  <a:gd name="connsiteY11" fmla="*/ 25908 h 400050"/>
                  <a:gd name="connsiteX12" fmla="*/ 495985 w 847725"/>
                  <a:gd name="connsiteY12" fmla="*/ 28299 h 400050"/>
                  <a:gd name="connsiteX13" fmla="*/ 491908 w 847725"/>
                  <a:gd name="connsiteY13" fmla="*/ 29347 h 400050"/>
                  <a:gd name="connsiteX14" fmla="*/ 483202 w 847725"/>
                  <a:gd name="connsiteY14" fmla="*/ 31366 h 400050"/>
                  <a:gd name="connsiteX15" fmla="*/ 479487 w 847725"/>
                  <a:gd name="connsiteY15" fmla="*/ 32137 h 400050"/>
                  <a:gd name="connsiteX16" fmla="*/ 470343 w 847725"/>
                  <a:gd name="connsiteY16" fmla="*/ 33776 h 400050"/>
                  <a:gd name="connsiteX17" fmla="*/ 466429 w 847725"/>
                  <a:gd name="connsiteY17" fmla="*/ 34376 h 400050"/>
                  <a:gd name="connsiteX18" fmla="*/ 456627 w 847725"/>
                  <a:gd name="connsiteY18" fmla="*/ 35624 h 400050"/>
                  <a:gd name="connsiteX19" fmla="*/ 454751 w 847725"/>
                  <a:gd name="connsiteY19" fmla="*/ 35833 h 400050"/>
                  <a:gd name="connsiteX20" fmla="*/ 443645 w 847725"/>
                  <a:gd name="connsiteY20" fmla="*/ 36700 h 400050"/>
                  <a:gd name="connsiteX21" fmla="*/ 440502 w 847725"/>
                  <a:gd name="connsiteY21" fmla="*/ 36852 h 400050"/>
                  <a:gd name="connsiteX22" fmla="*/ 428643 w 847725"/>
                  <a:gd name="connsiteY22" fmla="*/ 37157 h 400050"/>
                  <a:gd name="connsiteX23" fmla="*/ 416784 w 847725"/>
                  <a:gd name="connsiteY23" fmla="*/ 36852 h 400050"/>
                  <a:gd name="connsiteX24" fmla="*/ 413641 w 847725"/>
                  <a:gd name="connsiteY24" fmla="*/ 36700 h 400050"/>
                  <a:gd name="connsiteX25" fmla="*/ 402535 w 847725"/>
                  <a:gd name="connsiteY25" fmla="*/ 35833 h 400050"/>
                  <a:gd name="connsiteX26" fmla="*/ 400659 w 847725"/>
                  <a:gd name="connsiteY26" fmla="*/ 35624 h 400050"/>
                  <a:gd name="connsiteX27" fmla="*/ 390857 w 847725"/>
                  <a:gd name="connsiteY27" fmla="*/ 34376 h 400050"/>
                  <a:gd name="connsiteX28" fmla="*/ 386943 w 847725"/>
                  <a:gd name="connsiteY28" fmla="*/ 33776 h 400050"/>
                  <a:gd name="connsiteX29" fmla="*/ 377799 w 847725"/>
                  <a:gd name="connsiteY29" fmla="*/ 32137 h 400050"/>
                  <a:gd name="connsiteX30" fmla="*/ 374093 w 847725"/>
                  <a:gd name="connsiteY30" fmla="*/ 31366 h 400050"/>
                  <a:gd name="connsiteX31" fmla="*/ 365378 w 847725"/>
                  <a:gd name="connsiteY31" fmla="*/ 29347 h 400050"/>
                  <a:gd name="connsiteX32" fmla="*/ 361311 w 847725"/>
                  <a:gd name="connsiteY32" fmla="*/ 28299 h 400050"/>
                  <a:gd name="connsiteX33" fmla="*/ 352948 w 847725"/>
                  <a:gd name="connsiteY33" fmla="*/ 25908 h 400050"/>
                  <a:gd name="connsiteX34" fmla="*/ 350319 w 847725"/>
                  <a:gd name="connsiteY34" fmla="*/ 25127 h 400050"/>
                  <a:gd name="connsiteX35" fmla="*/ 340308 w 847725"/>
                  <a:gd name="connsiteY35" fmla="*/ 21727 h 400050"/>
                  <a:gd name="connsiteX36" fmla="*/ 337098 w 847725"/>
                  <a:gd name="connsiteY36" fmla="*/ 20536 h 400050"/>
                  <a:gd name="connsiteX37" fmla="*/ 328183 w 847725"/>
                  <a:gd name="connsiteY37" fmla="*/ 17002 h 400050"/>
                  <a:gd name="connsiteX38" fmla="*/ 326611 w 847725"/>
                  <a:gd name="connsiteY38" fmla="*/ 16364 h 400050"/>
                  <a:gd name="connsiteX39" fmla="*/ 316000 w 847725"/>
                  <a:gd name="connsiteY39" fmla="*/ 11544 h 400050"/>
                  <a:gd name="connsiteX40" fmla="*/ 314438 w 847725"/>
                  <a:gd name="connsiteY40" fmla="*/ 10773 h 400050"/>
                  <a:gd name="connsiteX41" fmla="*/ 304513 w 847725"/>
                  <a:gd name="connsiteY41" fmla="*/ 5677 h 400050"/>
                  <a:gd name="connsiteX42" fmla="*/ 303942 w 847725"/>
                  <a:gd name="connsiteY42" fmla="*/ 5372 h 400050"/>
                  <a:gd name="connsiteX43" fmla="*/ 294483 w 847725"/>
                  <a:gd name="connsiteY43" fmla="*/ 0 h 400050"/>
                  <a:gd name="connsiteX44" fmla="*/ 24211 w 847725"/>
                  <a:gd name="connsiteY44" fmla="*/ 231353 h 400050"/>
                  <a:gd name="connsiteX45" fmla="*/ 399 w 847725"/>
                  <a:gd name="connsiteY45" fmla="*/ 400183 h 400050"/>
                  <a:gd name="connsiteX46" fmla="*/ 856858 w 847725"/>
                  <a:gd name="connsiteY46" fmla="*/ 400183 h 400050"/>
                  <a:gd name="connsiteX47" fmla="*/ 832703 w 847725"/>
                  <a:gd name="connsiteY47" fmla="*/ 230362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7725" h="400050">
                    <a:moveTo>
                      <a:pt x="832703" y="230362"/>
                    </a:moveTo>
                    <a:cubicBezTo>
                      <a:pt x="790164" y="106899"/>
                      <a:pt x="699363" y="29413"/>
                      <a:pt x="562774" y="0"/>
                    </a:cubicBezTo>
                    <a:cubicBezTo>
                      <a:pt x="559669" y="1857"/>
                      <a:pt x="556516" y="3639"/>
                      <a:pt x="553344" y="5372"/>
                    </a:cubicBezTo>
                    <a:cubicBezTo>
                      <a:pt x="553144" y="5477"/>
                      <a:pt x="552944" y="5582"/>
                      <a:pt x="552744" y="5686"/>
                    </a:cubicBezTo>
                    <a:cubicBezTo>
                      <a:pt x="549477" y="7458"/>
                      <a:pt x="546191" y="9144"/>
                      <a:pt x="542857" y="10763"/>
                    </a:cubicBezTo>
                    <a:cubicBezTo>
                      <a:pt x="542333" y="11020"/>
                      <a:pt x="541800" y="11287"/>
                      <a:pt x="541276" y="11544"/>
                    </a:cubicBezTo>
                    <a:cubicBezTo>
                      <a:pt x="537771" y="13230"/>
                      <a:pt x="534247" y="14830"/>
                      <a:pt x="530684" y="16364"/>
                    </a:cubicBezTo>
                    <a:cubicBezTo>
                      <a:pt x="530151" y="16583"/>
                      <a:pt x="529618" y="16793"/>
                      <a:pt x="529084" y="17021"/>
                    </a:cubicBezTo>
                    <a:cubicBezTo>
                      <a:pt x="526141" y="18240"/>
                      <a:pt x="523188" y="19412"/>
                      <a:pt x="520207" y="20526"/>
                    </a:cubicBezTo>
                    <a:cubicBezTo>
                      <a:pt x="519131" y="20926"/>
                      <a:pt x="518045" y="21336"/>
                      <a:pt x="516968" y="21727"/>
                    </a:cubicBezTo>
                    <a:cubicBezTo>
                      <a:pt x="513654" y="22917"/>
                      <a:pt x="510329" y="24070"/>
                      <a:pt x="506977" y="25117"/>
                    </a:cubicBezTo>
                    <a:cubicBezTo>
                      <a:pt x="506100" y="25394"/>
                      <a:pt x="505214" y="25641"/>
                      <a:pt x="504329" y="25908"/>
                    </a:cubicBezTo>
                    <a:cubicBezTo>
                      <a:pt x="501557" y="26746"/>
                      <a:pt x="498776" y="27537"/>
                      <a:pt x="495985" y="28299"/>
                    </a:cubicBezTo>
                    <a:cubicBezTo>
                      <a:pt x="494632" y="28651"/>
                      <a:pt x="493270" y="29013"/>
                      <a:pt x="491908" y="29347"/>
                    </a:cubicBezTo>
                    <a:cubicBezTo>
                      <a:pt x="489022" y="30061"/>
                      <a:pt x="486126" y="30737"/>
                      <a:pt x="483202" y="31366"/>
                    </a:cubicBezTo>
                    <a:cubicBezTo>
                      <a:pt x="481974" y="31633"/>
                      <a:pt x="480726" y="31880"/>
                      <a:pt x="479487" y="32137"/>
                    </a:cubicBezTo>
                    <a:cubicBezTo>
                      <a:pt x="476449" y="32737"/>
                      <a:pt x="473401" y="33280"/>
                      <a:pt x="470343" y="33776"/>
                    </a:cubicBezTo>
                    <a:cubicBezTo>
                      <a:pt x="469039" y="33985"/>
                      <a:pt x="467743" y="34195"/>
                      <a:pt x="466429" y="34376"/>
                    </a:cubicBezTo>
                    <a:cubicBezTo>
                      <a:pt x="463171" y="34842"/>
                      <a:pt x="459904" y="35271"/>
                      <a:pt x="456627" y="35624"/>
                    </a:cubicBezTo>
                    <a:cubicBezTo>
                      <a:pt x="455999" y="35700"/>
                      <a:pt x="455370" y="35785"/>
                      <a:pt x="454751" y="35833"/>
                    </a:cubicBezTo>
                    <a:cubicBezTo>
                      <a:pt x="451065" y="36205"/>
                      <a:pt x="447369" y="36471"/>
                      <a:pt x="443645" y="36700"/>
                    </a:cubicBezTo>
                    <a:cubicBezTo>
                      <a:pt x="442597" y="36747"/>
                      <a:pt x="441549" y="36795"/>
                      <a:pt x="440502" y="36852"/>
                    </a:cubicBezTo>
                    <a:cubicBezTo>
                      <a:pt x="436549" y="37033"/>
                      <a:pt x="432605" y="37157"/>
                      <a:pt x="428643" y="37157"/>
                    </a:cubicBezTo>
                    <a:cubicBezTo>
                      <a:pt x="424681" y="37157"/>
                      <a:pt x="420737" y="37024"/>
                      <a:pt x="416784" y="36852"/>
                    </a:cubicBezTo>
                    <a:cubicBezTo>
                      <a:pt x="415746" y="36795"/>
                      <a:pt x="414689" y="36747"/>
                      <a:pt x="413641" y="36700"/>
                    </a:cubicBezTo>
                    <a:cubicBezTo>
                      <a:pt x="409926" y="36481"/>
                      <a:pt x="406221" y="36205"/>
                      <a:pt x="402535" y="35833"/>
                    </a:cubicBezTo>
                    <a:cubicBezTo>
                      <a:pt x="401916" y="35776"/>
                      <a:pt x="401287" y="35690"/>
                      <a:pt x="400659" y="35624"/>
                    </a:cubicBezTo>
                    <a:cubicBezTo>
                      <a:pt x="397382" y="35271"/>
                      <a:pt x="394115" y="34842"/>
                      <a:pt x="390857" y="34376"/>
                    </a:cubicBezTo>
                    <a:cubicBezTo>
                      <a:pt x="389543" y="34185"/>
                      <a:pt x="388248" y="33985"/>
                      <a:pt x="386943" y="33776"/>
                    </a:cubicBezTo>
                    <a:cubicBezTo>
                      <a:pt x="383885" y="33280"/>
                      <a:pt x="380827" y="32737"/>
                      <a:pt x="377799" y="32137"/>
                    </a:cubicBezTo>
                    <a:cubicBezTo>
                      <a:pt x="376560" y="31880"/>
                      <a:pt x="375322" y="31633"/>
                      <a:pt x="374093" y="31366"/>
                    </a:cubicBezTo>
                    <a:cubicBezTo>
                      <a:pt x="371169" y="30747"/>
                      <a:pt x="368274" y="30061"/>
                      <a:pt x="365378" y="29347"/>
                    </a:cubicBezTo>
                    <a:cubicBezTo>
                      <a:pt x="364016" y="29013"/>
                      <a:pt x="362663" y="28651"/>
                      <a:pt x="361311" y="28299"/>
                    </a:cubicBezTo>
                    <a:cubicBezTo>
                      <a:pt x="358510" y="27537"/>
                      <a:pt x="355720" y="26746"/>
                      <a:pt x="352948" y="25908"/>
                    </a:cubicBezTo>
                    <a:cubicBezTo>
                      <a:pt x="352072" y="25641"/>
                      <a:pt x="351186" y="25394"/>
                      <a:pt x="350319" y="25127"/>
                    </a:cubicBezTo>
                    <a:cubicBezTo>
                      <a:pt x="346957" y="24070"/>
                      <a:pt x="343623" y="22917"/>
                      <a:pt x="340308" y="21727"/>
                    </a:cubicBezTo>
                    <a:cubicBezTo>
                      <a:pt x="339232" y="21336"/>
                      <a:pt x="338165" y="20945"/>
                      <a:pt x="337098" y="20536"/>
                    </a:cubicBezTo>
                    <a:cubicBezTo>
                      <a:pt x="334107" y="19412"/>
                      <a:pt x="331145" y="18231"/>
                      <a:pt x="328183" y="17002"/>
                    </a:cubicBezTo>
                    <a:cubicBezTo>
                      <a:pt x="327659" y="16783"/>
                      <a:pt x="327135" y="16583"/>
                      <a:pt x="326611" y="16364"/>
                    </a:cubicBezTo>
                    <a:cubicBezTo>
                      <a:pt x="323039" y="14840"/>
                      <a:pt x="319506" y="13230"/>
                      <a:pt x="316000" y="11544"/>
                    </a:cubicBezTo>
                    <a:cubicBezTo>
                      <a:pt x="315476" y="11287"/>
                      <a:pt x="314962" y="11030"/>
                      <a:pt x="314438" y="10773"/>
                    </a:cubicBezTo>
                    <a:cubicBezTo>
                      <a:pt x="311095" y="9154"/>
                      <a:pt x="307799" y="7449"/>
                      <a:pt x="304513" y="5677"/>
                    </a:cubicBezTo>
                    <a:cubicBezTo>
                      <a:pt x="304323" y="5563"/>
                      <a:pt x="304132" y="5477"/>
                      <a:pt x="303942" y="5372"/>
                    </a:cubicBezTo>
                    <a:cubicBezTo>
                      <a:pt x="300760" y="3639"/>
                      <a:pt x="297598" y="1857"/>
                      <a:pt x="294483" y="0"/>
                    </a:cubicBezTo>
                    <a:cubicBezTo>
                      <a:pt x="157514" y="29489"/>
                      <a:pt x="66598" y="107318"/>
                      <a:pt x="24211" y="231353"/>
                    </a:cubicBezTo>
                    <a:cubicBezTo>
                      <a:pt x="-620" y="304057"/>
                      <a:pt x="-858" y="372170"/>
                      <a:pt x="399" y="400183"/>
                    </a:cubicBezTo>
                    <a:lnTo>
                      <a:pt x="856858" y="400183"/>
                    </a:lnTo>
                    <a:cubicBezTo>
                      <a:pt x="858106" y="371980"/>
                      <a:pt x="857820" y="303209"/>
                      <a:pt x="832703" y="2303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sp>
        <p:nvSpPr>
          <p:cNvPr id="410" name="Rectangle 409">
            <a:extLst>
              <a:ext uri="{FF2B5EF4-FFF2-40B4-BE49-F238E27FC236}">
                <a16:creationId xmlns:a16="http://schemas.microsoft.com/office/drawing/2014/main" id="{7DCD113F-BC9F-9B4D-B276-477D6E792578}"/>
              </a:ext>
            </a:extLst>
          </p:cNvPr>
          <p:cNvSpPr/>
          <p:nvPr/>
        </p:nvSpPr>
        <p:spPr>
          <a:xfrm>
            <a:off x="8281183" y="4264294"/>
            <a:ext cx="1630300" cy="192519"/>
          </a:xfrm>
          <a:prstGeom prst="rect">
            <a:avLst/>
          </a:prstGeom>
        </p:spPr>
        <p:txBody>
          <a:bodyPr wrap="square" lIns="0" tIns="0" rIns="0" bIns="0">
            <a:noAutofit/>
          </a:bodyPr>
          <a:lstStyle/>
          <a:p>
            <a:pPr marL="0" marR="0" lvl="0" indent="0" algn="ctr" defTabSz="914400" rtl="0" eaLnBrk="1" fontAlgn="auto" latinLnBrk="0" hangingPunct="1">
              <a:lnSpc>
                <a:spcPts val="122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Radiology &amp; Cardiology  </a:t>
            </a:r>
            <a:endParaRPr kumimoji="0" lang="en-US" sz="1400" b="1"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415" name="Rectangle: Rounded Corners 653">
            <a:extLst>
              <a:ext uri="{FF2B5EF4-FFF2-40B4-BE49-F238E27FC236}">
                <a16:creationId xmlns:a16="http://schemas.microsoft.com/office/drawing/2014/main" id="{65CA1A38-F9E5-264D-AE9C-0A43E3046790}"/>
              </a:ext>
            </a:extLst>
          </p:cNvPr>
          <p:cNvSpPr/>
          <p:nvPr/>
        </p:nvSpPr>
        <p:spPr>
          <a:xfrm>
            <a:off x="8092170" y="3712198"/>
            <a:ext cx="2002270" cy="229214"/>
          </a:xfrm>
          <a:prstGeom prst="roundRect">
            <a:avLst>
              <a:gd name="adj" fmla="val 50000"/>
            </a:avLst>
          </a:prstGeom>
          <a:solidFill>
            <a:schemeClr val="accent1"/>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GE Inspira Sans"/>
                <a:ea typeface="+mn-ea"/>
                <a:cs typeface="+mn-cs"/>
              </a:rPr>
              <a:t>Adv. Visualization &amp; CVIT</a:t>
            </a:r>
            <a:endParaRPr kumimoji="0" lang="en-US" sz="1400" b="1" i="0" u="none" strike="noStrike" kern="1200" cap="none" spc="0" normalizeH="0" baseline="0" noProof="0" dirty="0">
              <a:ln>
                <a:noFill/>
              </a:ln>
              <a:solidFill>
                <a:prstClr val="white"/>
              </a:solidFill>
              <a:effectLst/>
              <a:uLnTx/>
              <a:uFillTx/>
              <a:latin typeface="GE Inspira Sans"/>
              <a:ea typeface="+mn-ea"/>
              <a:cs typeface="+mn-cs"/>
            </a:endParaRPr>
          </a:p>
        </p:txBody>
      </p:sp>
      <p:grpSp>
        <p:nvGrpSpPr>
          <p:cNvPr id="42" name="Group 41">
            <a:extLst>
              <a:ext uri="{FF2B5EF4-FFF2-40B4-BE49-F238E27FC236}">
                <a16:creationId xmlns:a16="http://schemas.microsoft.com/office/drawing/2014/main" id="{F4BC0463-119B-8443-AF55-6EB8A48E4BEC}"/>
              </a:ext>
            </a:extLst>
          </p:cNvPr>
          <p:cNvGrpSpPr/>
          <p:nvPr/>
        </p:nvGrpSpPr>
        <p:grpSpPr>
          <a:xfrm>
            <a:off x="465613" y="3425701"/>
            <a:ext cx="2157242" cy="931964"/>
            <a:chOff x="465613" y="3425701"/>
            <a:chExt cx="2157242" cy="931964"/>
          </a:xfrm>
        </p:grpSpPr>
        <p:grpSp>
          <p:nvGrpSpPr>
            <p:cNvPr id="454" name="Group 453">
              <a:extLst>
                <a:ext uri="{FF2B5EF4-FFF2-40B4-BE49-F238E27FC236}">
                  <a16:creationId xmlns:a16="http://schemas.microsoft.com/office/drawing/2014/main" id="{0FF29536-DC58-374A-9651-23485A53FEAF}"/>
                </a:ext>
              </a:extLst>
            </p:cNvPr>
            <p:cNvGrpSpPr/>
            <p:nvPr/>
          </p:nvGrpSpPr>
          <p:grpSpPr>
            <a:xfrm>
              <a:off x="1923949" y="3425701"/>
              <a:ext cx="648426" cy="475512"/>
              <a:chOff x="5953125" y="3297452"/>
              <a:chExt cx="285750" cy="209550"/>
            </a:xfrm>
            <a:solidFill>
              <a:schemeClr val="bg2">
                <a:lumMod val="75000"/>
              </a:schemeClr>
            </a:solidFill>
          </p:grpSpPr>
          <p:sp>
            <p:nvSpPr>
              <p:cNvPr id="456" name="Freeform: Shape 585">
                <a:extLst>
                  <a:ext uri="{FF2B5EF4-FFF2-40B4-BE49-F238E27FC236}">
                    <a16:creationId xmlns:a16="http://schemas.microsoft.com/office/drawing/2014/main" id="{B9603E95-30C8-DD42-AE96-FB99E9BD1B05}"/>
                  </a:ext>
                </a:extLst>
              </p:cNvPr>
              <p:cNvSpPr/>
              <p:nvPr/>
            </p:nvSpPr>
            <p:spPr>
              <a:xfrm>
                <a:off x="5953125" y="3297452"/>
                <a:ext cx="285750" cy="209550"/>
              </a:xfrm>
              <a:custGeom>
                <a:avLst/>
                <a:gdLst>
                  <a:gd name="connsiteX0" fmla="*/ 276225 w 285750"/>
                  <a:gd name="connsiteY0" fmla="*/ 66675 h 209550"/>
                  <a:gd name="connsiteX1" fmla="*/ 247650 w 285750"/>
                  <a:gd name="connsiteY1" fmla="*/ 66675 h 209550"/>
                  <a:gd name="connsiteX2" fmla="*/ 247650 w 285750"/>
                  <a:gd name="connsiteY2" fmla="*/ 200025 h 209550"/>
                  <a:gd name="connsiteX3" fmla="*/ 238125 w 285750"/>
                  <a:gd name="connsiteY3" fmla="*/ 200025 h 209550"/>
                  <a:gd name="connsiteX4" fmla="*/ 238125 w 285750"/>
                  <a:gd name="connsiteY4" fmla="*/ 19050 h 209550"/>
                  <a:gd name="connsiteX5" fmla="*/ 247650 w 285750"/>
                  <a:gd name="connsiteY5" fmla="*/ 19050 h 209550"/>
                  <a:gd name="connsiteX6" fmla="*/ 247650 w 285750"/>
                  <a:gd name="connsiteY6" fmla="*/ 0 h 209550"/>
                  <a:gd name="connsiteX7" fmla="*/ 142875 w 285750"/>
                  <a:gd name="connsiteY7" fmla="*/ 0 h 209550"/>
                  <a:gd name="connsiteX8" fmla="*/ 142875 w 285750"/>
                  <a:gd name="connsiteY8" fmla="*/ 19050 h 209550"/>
                  <a:gd name="connsiteX9" fmla="*/ 152400 w 285750"/>
                  <a:gd name="connsiteY9" fmla="*/ 19050 h 209550"/>
                  <a:gd name="connsiteX10" fmla="*/ 152400 w 285750"/>
                  <a:gd name="connsiteY10" fmla="*/ 200025 h 209550"/>
                  <a:gd name="connsiteX11" fmla="*/ 142875 w 285750"/>
                  <a:gd name="connsiteY11" fmla="*/ 200025 h 209550"/>
                  <a:gd name="connsiteX12" fmla="*/ 142875 w 285750"/>
                  <a:gd name="connsiteY12" fmla="*/ 66675 h 209550"/>
                  <a:gd name="connsiteX13" fmla="*/ 9525 w 285750"/>
                  <a:gd name="connsiteY13" fmla="*/ 66675 h 209550"/>
                  <a:gd name="connsiteX14" fmla="*/ 9525 w 285750"/>
                  <a:gd name="connsiteY14" fmla="*/ 200025 h 209550"/>
                  <a:gd name="connsiteX15" fmla="*/ 0 w 285750"/>
                  <a:gd name="connsiteY15" fmla="*/ 200025 h 209550"/>
                  <a:gd name="connsiteX16" fmla="*/ 0 w 285750"/>
                  <a:gd name="connsiteY16" fmla="*/ 209550 h 209550"/>
                  <a:gd name="connsiteX17" fmla="*/ 285750 w 285750"/>
                  <a:gd name="connsiteY17" fmla="*/ 209550 h 209550"/>
                  <a:gd name="connsiteX18" fmla="*/ 285750 w 285750"/>
                  <a:gd name="connsiteY18" fmla="*/ 200025 h 209550"/>
                  <a:gd name="connsiteX19" fmla="*/ 276225 w 285750"/>
                  <a:gd name="connsiteY19" fmla="*/ 200025 h 209550"/>
                  <a:gd name="connsiteX20" fmla="*/ 276225 w 285750"/>
                  <a:gd name="connsiteY20" fmla="*/ 66675 h 209550"/>
                  <a:gd name="connsiteX21" fmla="*/ 104775 w 285750"/>
                  <a:gd name="connsiteY21" fmla="*/ 85725 h 209550"/>
                  <a:gd name="connsiteX22" fmla="*/ 123825 w 285750"/>
                  <a:gd name="connsiteY22" fmla="*/ 85725 h 209550"/>
                  <a:gd name="connsiteX23" fmla="*/ 123825 w 285750"/>
                  <a:gd name="connsiteY23" fmla="*/ 104775 h 209550"/>
                  <a:gd name="connsiteX24" fmla="*/ 104775 w 285750"/>
                  <a:gd name="connsiteY24" fmla="*/ 104775 h 209550"/>
                  <a:gd name="connsiteX25" fmla="*/ 104775 w 285750"/>
                  <a:gd name="connsiteY25" fmla="*/ 85725 h 209550"/>
                  <a:gd name="connsiteX26" fmla="*/ 104775 w 285750"/>
                  <a:gd name="connsiteY26" fmla="*/ 123825 h 209550"/>
                  <a:gd name="connsiteX27" fmla="*/ 123825 w 285750"/>
                  <a:gd name="connsiteY27" fmla="*/ 123825 h 209550"/>
                  <a:gd name="connsiteX28" fmla="*/ 123825 w 285750"/>
                  <a:gd name="connsiteY28" fmla="*/ 142875 h 209550"/>
                  <a:gd name="connsiteX29" fmla="*/ 104775 w 285750"/>
                  <a:gd name="connsiteY29" fmla="*/ 142875 h 209550"/>
                  <a:gd name="connsiteX30" fmla="*/ 104775 w 285750"/>
                  <a:gd name="connsiteY30" fmla="*/ 123825 h 209550"/>
                  <a:gd name="connsiteX31" fmla="*/ 104775 w 285750"/>
                  <a:gd name="connsiteY31" fmla="*/ 161925 h 209550"/>
                  <a:gd name="connsiteX32" fmla="*/ 123825 w 285750"/>
                  <a:gd name="connsiteY32" fmla="*/ 161925 h 209550"/>
                  <a:gd name="connsiteX33" fmla="*/ 123825 w 285750"/>
                  <a:gd name="connsiteY33" fmla="*/ 180975 h 209550"/>
                  <a:gd name="connsiteX34" fmla="*/ 104775 w 285750"/>
                  <a:gd name="connsiteY34" fmla="*/ 180975 h 209550"/>
                  <a:gd name="connsiteX35" fmla="*/ 104775 w 285750"/>
                  <a:gd name="connsiteY35" fmla="*/ 161925 h 209550"/>
                  <a:gd name="connsiteX36" fmla="*/ 66675 w 285750"/>
                  <a:gd name="connsiteY36" fmla="*/ 85725 h 209550"/>
                  <a:gd name="connsiteX37" fmla="*/ 85725 w 285750"/>
                  <a:gd name="connsiteY37" fmla="*/ 85725 h 209550"/>
                  <a:gd name="connsiteX38" fmla="*/ 85725 w 285750"/>
                  <a:gd name="connsiteY38" fmla="*/ 104775 h 209550"/>
                  <a:gd name="connsiteX39" fmla="*/ 66675 w 285750"/>
                  <a:gd name="connsiteY39" fmla="*/ 104775 h 209550"/>
                  <a:gd name="connsiteX40" fmla="*/ 66675 w 285750"/>
                  <a:gd name="connsiteY40" fmla="*/ 85725 h 209550"/>
                  <a:gd name="connsiteX41" fmla="*/ 66675 w 285750"/>
                  <a:gd name="connsiteY41" fmla="*/ 123825 h 209550"/>
                  <a:gd name="connsiteX42" fmla="*/ 85725 w 285750"/>
                  <a:gd name="connsiteY42" fmla="*/ 123825 h 209550"/>
                  <a:gd name="connsiteX43" fmla="*/ 85725 w 285750"/>
                  <a:gd name="connsiteY43" fmla="*/ 142875 h 209550"/>
                  <a:gd name="connsiteX44" fmla="*/ 66675 w 285750"/>
                  <a:gd name="connsiteY44" fmla="*/ 142875 h 209550"/>
                  <a:gd name="connsiteX45" fmla="*/ 66675 w 285750"/>
                  <a:gd name="connsiteY45" fmla="*/ 123825 h 209550"/>
                  <a:gd name="connsiteX46" fmla="*/ 66675 w 285750"/>
                  <a:gd name="connsiteY46" fmla="*/ 161925 h 209550"/>
                  <a:gd name="connsiteX47" fmla="*/ 85725 w 285750"/>
                  <a:gd name="connsiteY47" fmla="*/ 161925 h 209550"/>
                  <a:gd name="connsiteX48" fmla="*/ 85725 w 285750"/>
                  <a:gd name="connsiteY48" fmla="*/ 180975 h 209550"/>
                  <a:gd name="connsiteX49" fmla="*/ 66675 w 285750"/>
                  <a:gd name="connsiteY49" fmla="*/ 180975 h 209550"/>
                  <a:gd name="connsiteX50" fmla="*/ 66675 w 285750"/>
                  <a:gd name="connsiteY50" fmla="*/ 161925 h 209550"/>
                  <a:gd name="connsiteX51" fmla="*/ 28575 w 285750"/>
                  <a:gd name="connsiteY51" fmla="*/ 85725 h 209550"/>
                  <a:gd name="connsiteX52" fmla="*/ 47625 w 285750"/>
                  <a:gd name="connsiteY52" fmla="*/ 85725 h 209550"/>
                  <a:gd name="connsiteX53" fmla="*/ 47625 w 285750"/>
                  <a:gd name="connsiteY53" fmla="*/ 104775 h 209550"/>
                  <a:gd name="connsiteX54" fmla="*/ 28575 w 285750"/>
                  <a:gd name="connsiteY54" fmla="*/ 104775 h 209550"/>
                  <a:gd name="connsiteX55" fmla="*/ 28575 w 285750"/>
                  <a:gd name="connsiteY55" fmla="*/ 85725 h 209550"/>
                  <a:gd name="connsiteX56" fmla="*/ 28575 w 285750"/>
                  <a:gd name="connsiteY56" fmla="*/ 123825 h 209550"/>
                  <a:gd name="connsiteX57" fmla="*/ 47625 w 285750"/>
                  <a:gd name="connsiteY57" fmla="*/ 123825 h 209550"/>
                  <a:gd name="connsiteX58" fmla="*/ 47625 w 285750"/>
                  <a:gd name="connsiteY58" fmla="*/ 142875 h 209550"/>
                  <a:gd name="connsiteX59" fmla="*/ 28575 w 285750"/>
                  <a:gd name="connsiteY59" fmla="*/ 142875 h 209550"/>
                  <a:gd name="connsiteX60" fmla="*/ 28575 w 285750"/>
                  <a:gd name="connsiteY60" fmla="*/ 123825 h 209550"/>
                  <a:gd name="connsiteX61" fmla="*/ 28575 w 285750"/>
                  <a:gd name="connsiteY61" fmla="*/ 161925 h 209550"/>
                  <a:gd name="connsiteX62" fmla="*/ 47625 w 285750"/>
                  <a:gd name="connsiteY62" fmla="*/ 161925 h 209550"/>
                  <a:gd name="connsiteX63" fmla="*/ 47625 w 285750"/>
                  <a:gd name="connsiteY63" fmla="*/ 180975 h 209550"/>
                  <a:gd name="connsiteX64" fmla="*/ 28575 w 285750"/>
                  <a:gd name="connsiteY64" fmla="*/ 180975 h 209550"/>
                  <a:gd name="connsiteX65" fmla="*/ 28575 w 285750"/>
                  <a:gd name="connsiteY65" fmla="*/ 161925 h 209550"/>
                  <a:gd name="connsiteX66" fmla="*/ 219075 w 285750"/>
                  <a:gd name="connsiteY66" fmla="*/ 200025 h 209550"/>
                  <a:gd name="connsiteX67" fmla="*/ 171450 w 285750"/>
                  <a:gd name="connsiteY67" fmla="*/ 200025 h 209550"/>
                  <a:gd name="connsiteX68" fmla="*/ 171450 w 285750"/>
                  <a:gd name="connsiteY68" fmla="*/ 161925 h 209550"/>
                  <a:gd name="connsiteX69" fmla="*/ 219075 w 285750"/>
                  <a:gd name="connsiteY69" fmla="*/ 161925 h 209550"/>
                  <a:gd name="connsiteX70" fmla="*/ 219075 w 285750"/>
                  <a:gd name="connsiteY70" fmla="*/ 200025 h 209550"/>
                  <a:gd name="connsiteX71" fmla="*/ 195263 w 285750"/>
                  <a:gd name="connsiteY71" fmla="*/ 104775 h 209550"/>
                  <a:gd name="connsiteX72" fmla="*/ 161925 w 285750"/>
                  <a:gd name="connsiteY72" fmla="*/ 71438 h 209550"/>
                  <a:gd name="connsiteX73" fmla="*/ 195263 w 285750"/>
                  <a:gd name="connsiteY73" fmla="*/ 38100 h 209550"/>
                  <a:gd name="connsiteX74" fmla="*/ 228600 w 285750"/>
                  <a:gd name="connsiteY74" fmla="*/ 71438 h 209550"/>
                  <a:gd name="connsiteX75" fmla="*/ 195263 w 285750"/>
                  <a:gd name="connsiteY75" fmla="*/ 10477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85750" h="209550">
                    <a:moveTo>
                      <a:pt x="276225" y="66675"/>
                    </a:moveTo>
                    <a:lnTo>
                      <a:pt x="247650" y="66675"/>
                    </a:lnTo>
                    <a:lnTo>
                      <a:pt x="247650" y="200025"/>
                    </a:lnTo>
                    <a:lnTo>
                      <a:pt x="238125" y="200025"/>
                    </a:lnTo>
                    <a:lnTo>
                      <a:pt x="238125" y="19050"/>
                    </a:lnTo>
                    <a:lnTo>
                      <a:pt x="247650" y="19050"/>
                    </a:lnTo>
                    <a:lnTo>
                      <a:pt x="247650" y="0"/>
                    </a:lnTo>
                    <a:lnTo>
                      <a:pt x="142875" y="0"/>
                    </a:lnTo>
                    <a:lnTo>
                      <a:pt x="142875" y="19050"/>
                    </a:lnTo>
                    <a:lnTo>
                      <a:pt x="152400" y="19050"/>
                    </a:lnTo>
                    <a:lnTo>
                      <a:pt x="152400" y="200025"/>
                    </a:lnTo>
                    <a:lnTo>
                      <a:pt x="142875" y="200025"/>
                    </a:lnTo>
                    <a:lnTo>
                      <a:pt x="142875" y="66675"/>
                    </a:lnTo>
                    <a:lnTo>
                      <a:pt x="9525" y="66675"/>
                    </a:lnTo>
                    <a:lnTo>
                      <a:pt x="9525" y="200025"/>
                    </a:lnTo>
                    <a:lnTo>
                      <a:pt x="0" y="200025"/>
                    </a:lnTo>
                    <a:lnTo>
                      <a:pt x="0" y="209550"/>
                    </a:lnTo>
                    <a:lnTo>
                      <a:pt x="285750" y="209550"/>
                    </a:lnTo>
                    <a:lnTo>
                      <a:pt x="285750" y="200025"/>
                    </a:lnTo>
                    <a:lnTo>
                      <a:pt x="276225" y="200025"/>
                    </a:lnTo>
                    <a:lnTo>
                      <a:pt x="276225" y="66675"/>
                    </a:lnTo>
                    <a:close/>
                    <a:moveTo>
                      <a:pt x="104775" y="85725"/>
                    </a:moveTo>
                    <a:lnTo>
                      <a:pt x="123825" y="85725"/>
                    </a:lnTo>
                    <a:lnTo>
                      <a:pt x="123825" y="104775"/>
                    </a:lnTo>
                    <a:lnTo>
                      <a:pt x="104775" y="104775"/>
                    </a:lnTo>
                    <a:lnTo>
                      <a:pt x="104775" y="85725"/>
                    </a:lnTo>
                    <a:close/>
                    <a:moveTo>
                      <a:pt x="104775" y="123825"/>
                    </a:moveTo>
                    <a:lnTo>
                      <a:pt x="123825" y="123825"/>
                    </a:lnTo>
                    <a:lnTo>
                      <a:pt x="123825" y="142875"/>
                    </a:lnTo>
                    <a:lnTo>
                      <a:pt x="104775" y="142875"/>
                    </a:lnTo>
                    <a:lnTo>
                      <a:pt x="104775" y="123825"/>
                    </a:lnTo>
                    <a:close/>
                    <a:moveTo>
                      <a:pt x="104775" y="161925"/>
                    </a:moveTo>
                    <a:lnTo>
                      <a:pt x="123825" y="161925"/>
                    </a:lnTo>
                    <a:lnTo>
                      <a:pt x="123825" y="180975"/>
                    </a:lnTo>
                    <a:lnTo>
                      <a:pt x="104775" y="180975"/>
                    </a:lnTo>
                    <a:lnTo>
                      <a:pt x="104775" y="161925"/>
                    </a:lnTo>
                    <a:close/>
                    <a:moveTo>
                      <a:pt x="66675" y="85725"/>
                    </a:moveTo>
                    <a:lnTo>
                      <a:pt x="85725" y="85725"/>
                    </a:lnTo>
                    <a:lnTo>
                      <a:pt x="85725" y="104775"/>
                    </a:lnTo>
                    <a:lnTo>
                      <a:pt x="66675" y="104775"/>
                    </a:lnTo>
                    <a:lnTo>
                      <a:pt x="66675" y="85725"/>
                    </a:lnTo>
                    <a:close/>
                    <a:moveTo>
                      <a:pt x="66675" y="123825"/>
                    </a:moveTo>
                    <a:lnTo>
                      <a:pt x="85725" y="123825"/>
                    </a:lnTo>
                    <a:lnTo>
                      <a:pt x="85725" y="142875"/>
                    </a:lnTo>
                    <a:lnTo>
                      <a:pt x="66675" y="142875"/>
                    </a:lnTo>
                    <a:lnTo>
                      <a:pt x="66675" y="123825"/>
                    </a:lnTo>
                    <a:close/>
                    <a:moveTo>
                      <a:pt x="66675" y="161925"/>
                    </a:moveTo>
                    <a:lnTo>
                      <a:pt x="85725" y="161925"/>
                    </a:lnTo>
                    <a:lnTo>
                      <a:pt x="85725" y="180975"/>
                    </a:lnTo>
                    <a:lnTo>
                      <a:pt x="66675" y="180975"/>
                    </a:lnTo>
                    <a:lnTo>
                      <a:pt x="66675" y="161925"/>
                    </a:lnTo>
                    <a:close/>
                    <a:moveTo>
                      <a:pt x="28575" y="85725"/>
                    </a:moveTo>
                    <a:lnTo>
                      <a:pt x="47625" y="85725"/>
                    </a:lnTo>
                    <a:lnTo>
                      <a:pt x="47625" y="104775"/>
                    </a:lnTo>
                    <a:lnTo>
                      <a:pt x="28575" y="104775"/>
                    </a:lnTo>
                    <a:lnTo>
                      <a:pt x="28575" y="85725"/>
                    </a:lnTo>
                    <a:close/>
                    <a:moveTo>
                      <a:pt x="28575" y="123825"/>
                    </a:moveTo>
                    <a:lnTo>
                      <a:pt x="47625" y="123825"/>
                    </a:lnTo>
                    <a:lnTo>
                      <a:pt x="47625" y="142875"/>
                    </a:lnTo>
                    <a:lnTo>
                      <a:pt x="28575" y="142875"/>
                    </a:lnTo>
                    <a:lnTo>
                      <a:pt x="28575" y="123825"/>
                    </a:lnTo>
                    <a:close/>
                    <a:moveTo>
                      <a:pt x="28575" y="161925"/>
                    </a:moveTo>
                    <a:lnTo>
                      <a:pt x="47625" y="161925"/>
                    </a:lnTo>
                    <a:lnTo>
                      <a:pt x="47625" y="180975"/>
                    </a:lnTo>
                    <a:lnTo>
                      <a:pt x="28575" y="180975"/>
                    </a:lnTo>
                    <a:lnTo>
                      <a:pt x="28575" y="161925"/>
                    </a:lnTo>
                    <a:close/>
                    <a:moveTo>
                      <a:pt x="219075" y="200025"/>
                    </a:moveTo>
                    <a:lnTo>
                      <a:pt x="171450" y="200025"/>
                    </a:lnTo>
                    <a:lnTo>
                      <a:pt x="171450" y="161925"/>
                    </a:lnTo>
                    <a:lnTo>
                      <a:pt x="219075" y="161925"/>
                    </a:lnTo>
                    <a:lnTo>
                      <a:pt x="219075" y="200025"/>
                    </a:lnTo>
                    <a:close/>
                    <a:moveTo>
                      <a:pt x="195263" y="104775"/>
                    </a:moveTo>
                    <a:cubicBezTo>
                      <a:pt x="176851" y="104775"/>
                      <a:pt x="161925" y="89849"/>
                      <a:pt x="161925" y="71438"/>
                    </a:cubicBezTo>
                    <a:cubicBezTo>
                      <a:pt x="161925" y="53016"/>
                      <a:pt x="176851" y="38100"/>
                      <a:pt x="195263" y="38100"/>
                    </a:cubicBezTo>
                    <a:cubicBezTo>
                      <a:pt x="213674" y="38100"/>
                      <a:pt x="228600" y="53016"/>
                      <a:pt x="228600" y="71438"/>
                    </a:cubicBezTo>
                    <a:cubicBezTo>
                      <a:pt x="228600" y="89849"/>
                      <a:pt x="213674" y="104775"/>
                      <a:pt x="195263" y="104775"/>
                    </a:cubicBezTo>
                    <a:close/>
                  </a:path>
                </a:pathLst>
              </a:custGeom>
              <a:solidFill>
                <a:srgbClr val="B6BC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458" name="Freeform: Shape 586">
                <a:extLst>
                  <a:ext uri="{FF2B5EF4-FFF2-40B4-BE49-F238E27FC236}">
                    <a16:creationId xmlns:a16="http://schemas.microsoft.com/office/drawing/2014/main" id="{8F601EB0-8809-EB4F-A48C-F1F81D6055B0}"/>
                  </a:ext>
                </a:extLst>
              </p:cNvPr>
              <p:cNvSpPr/>
              <p:nvPr/>
            </p:nvSpPr>
            <p:spPr>
              <a:xfrm>
                <a:off x="5972175" y="3345077"/>
                <a:ext cx="123825" cy="9525"/>
              </a:xfrm>
              <a:custGeom>
                <a:avLst/>
                <a:gdLst>
                  <a:gd name="connsiteX0" fmla="*/ 0 w 123825"/>
                  <a:gd name="connsiteY0" fmla="*/ 0 h 9525"/>
                  <a:gd name="connsiteX1" fmla="*/ 123825 w 123825"/>
                  <a:gd name="connsiteY1" fmla="*/ 0 h 9525"/>
                  <a:gd name="connsiteX2" fmla="*/ 123825 w 123825"/>
                  <a:gd name="connsiteY2" fmla="*/ 9525 h 9525"/>
                  <a:gd name="connsiteX3" fmla="*/ 0 w 123825"/>
                  <a:gd name="connsiteY3" fmla="*/ 9525 h 9525"/>
                </a:gdLst>
                <a:ahLst/>
                <a:cxnLst>
                  <a:cxn ang="0">
                    <a:pos x="connsiteX0" y="connsiteY0"/>
                  </a:cxn>
                  <a:cxn ang="0">
                    <a:pos x="connsiteX1" y="connsiteY1"/>
                  </a:cxn>
                  <a:cxn ang="0">
                    <a:pos x="connsiteX2" y="connsiteY2"/>
                  </a:cxn>
                  <a:cxn ang="0">
                    <a:pos x="connsiteX3" y="connsiteY3"/>
                  </a:cxn>
                </a:cxnLst>
                <a:rect l="l" t="t" r="r" b="b"/>
                <a:pathLst>
                  <a:path w="123825" h="9525">
                    <a:moveTo>
                      <a:pt x="0" y="0"/>
                    </a:moveTo>
                    <a:lnTo>
                      <a:pt x="123825" y="0"/>
                    </a:lnTo>
                    <a:lnTo>
                      <a:pt x="123825" y="9525"/>
                    </a:lnTo>
                    <a:lnTo>
                      <a:pt x="0" y="9525"/>
                    </a:lnTo>
                    <a:close/>
                  </a:path>
                </a:pathLst>
              </a:custGeom>
              <a:solidFill>
                <a:srgbClr val="B6BC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460" name="Freeform: Shape 587">
                <a:extLst>
                  <a:ext uri="{FF2B5EF4-FFF2-40B4-BE49-F238E27FC236}">
                    <a16:creationId xmlns:a16="http://schemas.microsoft.com/office/drawing/2014/main" id="{162EF8AA-7CF8-3741-B759-5347237D5ABF}"/>
                  </a:ext>
                </a:extLst>
              </p:cNvPr>
              <p:cNvSpPr/>
              <p:nvPr/>
            </p:nvSpPr>
            <p:spPr>
              <a:xfrm>
                <a:off x="6115050" y="3352800"/>
                <a:ext cx="66675" cy="66675"/>
              </a:xfrm>
              <a:custGeom>
                <a:avLst/>
                <a:gdLst>
                  <a:gd name="connsiteX0" fmla="*/ 33338 w 66675"/>
                  <a:gd name="connsiteY0" fmla="*/ 0 h 66675"/>
                  <a:gd name="connsiteX1" fmla="*/ 0 w 66675"/>
                  <a:gd name="connsiteY1" fmla="*/ 33338 h 66675"/>
                  <a:gd name="connsiteX2" fmla="*/ 33338 w 66675"/>
                  <a:gd name="connsiteY2" fmla="*/ 66675 h 66675"/>
                  <a:gd name="connsiteX3" fmla="*/ 66675 w 66675"/>
                  <a:gd name="connsiteY3" fmla="*/ 33338 h 66675"/>
                  <a:gd name="connsiteX4" fmla="*/ 33338 w 66675"/>
                  <a:gd name="connsiteY4" fmla="*/ 0 h 66675"/>
                  <a:gd name="connsiteX5" fmla="*/ 57150 w 66675"/>
                  <a:gd name="connsiteY5" fmla="*/ 38100 h 66675"/>
                  <a:gd name="connsiteX6" fmla="*/ 38100 w 66675"/>
                  <a:gd name="connsiteY6" fmla="*/ 38100 h 66675"/>
                  <a:gd name="connsiteX7" fmla="*/ 38100 w 66675"/>
                  <a:gd name="connsiteY7" fmla="*/ 57150 h 66675"/>
                  <a:gd name="connsiteX8" fmla="*/ 28575 w 66675"/>
                  <a:gd name="connsiteY8" fmla="*/ 57150 h 66675"/>
                  <a:gd name="connsiteX9" fmla="*/ 28575 w 66675"/>
                  <a:gd name="connsiteY9" fmla="*/ 38100 h 66675"/>
                  <a:gd name="connsiteX10" fmla="*/ 9525 w 66675"/>
                  <a:gd name="connsiteY10" fmla="*/ 38100 h 66675"/>
                  <a:gd name="connsiteX11" fmla="*/ 9525 w 66675"/>
                  <a:gd name="connsiteY11" fmla="*/ 28575 h 66675"/>
                  <a:gd name="connsiteX12" fmla="*/ 28575 w 66675"/>
                  <a:gd name="connsiteY12" fmla="*/ 28575 h 66675"/>
                  <a:gd name="connsiteX13" fmla="*/ 28575 w 66675"/>
                  <a:gd name="connsiteY13" fmla="*/ 9525 h 66675"/>
                  <a:gd name="connsiteX14" fmla="*/ 38100 w 66675"/>
                  <a:gd name="connsiteY14" fmla="*/ 9525 h 66675"/>
                  <a:gd name="connsiteX15" fmla="*/ 38100 w 66675"/>
                  <a:gd name="connsiteY15" fmla="*/ 28575 h 66675"/>
                  <a:gd name="connsiteX16" fmla="*/ 57150 w 66675"/>
                  <a:gd name="connsiteY16" fmla="*/ 28575 h 66675"/>
                  <a:gd name="connsiteX17" fmla="*/ 57150 w 66675"/>
                  <a:gd name="connsiteY17" fmla="*/ 3810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675" h="66675">
                    <a:moveTo>
                      <a:pt x="33338" y="0"/>
                    </a:moveTo>
                    <a:cubicBezTo>
                      <a:pt x="14926" y="0"/>
                      <a:pt x="0" y="14916"/>
                      <a:pt x="0" y="33338"/>
                    </a:cubicBezTo>
                    <a:cubicBezTo>
                      <a:pt x="0" y="51749"/>
                      <a:pt x="14926" y="66675"/>
                      <a:pt x="33338" y="66675"/>
                    </a:cubicBezTo>
                    <a:cubicBezTo>
                      <a:pt x="51749" y="66675"/>
                      <a:pt x="66675" y="51749"/>
                      <a:pt x="66675" y="33338"/>
                    </a:cubicBezTo>
                    <a:cubicBezTo>
                      <a:pt x="66675" y="14916"/>
                      <a:pt x="51749" y="0"/>
                      <a:pt x="33338" y="0"/>
                    </a:cubicBezTo>
                    <a:close/>
                    <a:moveTo>
                      <a:pt x="57150" y="38100"/>
                    </a:moveTo>
                    <a:lnTo>
                      <a:pt x="38100" y="38100"/>
                    </a:lnTo>
                    <a:lnTo>
                      <a:pt x="38100" y="57150"/>
                    </a:lnTo>
                    <a:lnTo>
                      <a:pt x="28575" y="57150"/>
                    </a:lnTo>
                    <a:lnTo>
                      <a:pt x="28575" y="38100"/>
                    </a:lnTo>
                    <a:lnTo>
                      <a:pt x="9525" y="38100"/>
                    </a:lnTo>
                    <a:lnTo>
                      <a:pt x="9525" y="28575"/>
                    </a:lnTo>
                    <a:lnTo>
                      <a:pt x="28575" y="28575"/>
                    </a:lnTo>
                    <a:lnTo>
                      <a:pt x="28575" y="9525"/>
                    </a:lnTo>
                    <a:lnTo>
                      <a:pt x="38100" y="9525"/>
                    </a:lnTo>
                    <a:lnTo>
                      <a:pt x="38100" y="28575"/>
                    </a:lnTo>
                    <a:lnTo>
                      <a:pt x="57150" y="28575"/>
                    </a:lnTo>
                    <a:lnTo>
                      <a:pt x="57150" y="38100"/>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461" name="Freeform: Shape 588">
                <a:extLst>
                  <a:ext uri="{FF2B5EF4-FFF2-40B4-BE49-F238E27FC236}">
                    <a16:creationId xmlns:a16="http://schemas.microsoft.com/office/drawing/2014/main" id="{8A97AA00-E658-4D45-B0C3-BF2AC8363318}"/>
                  </a:ext>
                </a:extLst>
              </p:cNvPr>
              <p:cNvSpPr/>
              <p:nvPr/>
            </p:nvSpPr>
            <p:spPr>
              <a:xfrm>
                <a:off x="6124575" y="3345077"/>
                <a:ext cx="47625" cy="47625"/>
              </a:xfrm>
              <a:custGeom>
                <a:avLst/>
                <a:gdLst>
                  <a:gd name="connsiteX0" fmla="*/ 28575 w 47625"/>
                  <a:gd name="connsiteY0" fmla="*/ 0 h 47625"/>
                  <a:gd name="connsiteX1" fmla="*/ 19050 w 47625"/>
                  <a:gd name="connsiteY1" fmla="*/ 0 h 47625"/>
                  <a:gd name="connsiteX2" fmla="*/ 19050 w 47625"/>
                  <a:gd name="connsiteY2" fmla="*/ 19050 h 47625"/>
                  <a:gd name="connsiteX3" fmla="*/ 0 w 47625"/>
                  <a:gd name="connsiteY3" fmla="*/ 19050 h 47625"/>
                  <a:gd name="connsiteX4" fmla="*/ 0 w 47625"/>
                  <a:gd name="connsiteY4" fmla="*/ 28575 h 47625"/>
                  <a:gd name="connsiteX5" fmla="*/ 19050 w 47625"/>
                  <a:gd name="connsiteY5" fmla="*/ 28575 h 47625"/>
                  <a:gd name="connsiteX6" fmla="*/ 19050 w 47625"/>
                  <a:gd name="connsiteY6" fmla="*/ 47625 h 47625"/>
                  <a:gd name="connsiteX7" fmla="*/ 28575 w 47625"/>
                  <a:gd name="connsiteY7" fmla="*/ 47625 h 47625"/>
                  <a:gd name="connsiteX8" fmla="*/ 28575 w 47625"/>
                  <a:gd name="connsiteY8" fmla="*/ 28575 h 47625"/>
                  <a:gd name="connsiteX9" fmla="*/ 47625 w 47625"/>
                  <a:gd name="connsiteY9" fmla="*/ 28575 h 47625"/>
                  <a:gd name="connsiteX10" fmla="*/ 47625 w 47625"/>
                  <a:gd name="connsiteY10" fmla="*/ 19050 h 47625"/>
                  <a:gd name="connsiteX11" fmla="*/ 28575 w 47625"/>
                  <a:gd name="connsiteY11" fmla="*/ 1905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 h="47625">
                    <a:moveTo>
                      <a:pt x="28575" y="0"/>
                    </a:moveTo>
                    <a:lnTo>
                      <a:pt x="19050" y="0"/>
                    </a:lnTo>
                    <a:lnTo>
                      <a:pt x="19050" y="19050"/>
                    </a:lnTo>
                    <a:lnTo>
                      <a:pt x="0" y="19050"/>
                    </a:lnTo>
                    <a:lnTo>
                      <a:pt x="0" y="28575"/>
                    </a:lnTo>
                    <a:lnTo>
                      <a:pt x="19050" y="28575"/>
                    </a:lnTo>
                    <a:lnTo>
                      <a:pt x="19050" y="47625"/>
                    </a:lnTo>
                    <a:lnTo>
                      <a:pt x="28575" y="47625"/>
                    </a:lnTo>
                    <a:lnTo>
                      <a:pt x="28575" y="28575"/>
                    </a:lnTo>
                    <a:lnTo>
                      <a:pt x="47625" y="28575"/>
                    </a:lnTo>
                    <a:lnTo>
                      <a:pt x="47625" y="19050"/>
                    </a:lnTo>
                    <a:lnTo>
                      <a:pt x="28575" y="190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462" name="Freeform: Shape 589">
                <a:extLst>
                  <a:ext uri="{FF2B5EF4-FFF2-40B4-BE49-F238E27FC236}">
                    <a16:creationId xmlns:a16="http://schemas.microsoft.com/office/drawing/2014/main" id="{880246A1-32FB-9049-8C88-ED62CBDBA96F}"/>
                  </a:ext>
                </a:extLst>
              </p:cNvPr>
              <p:cNvSpPr/>
              <p:nvPr/>
            </p:nvSpPr>
            <p:spPr>
              <a:xfrm>
                <a:off x="6124575" y="3345077"/>
                <a:ext cx="47625" cy="47625"/>
              </a:xfrm>
              <a:custGeom>
                <a:avLst/>
                <a:gdLst>
                  <a:gd name="connsiteX0" fmla="*/ 28575 w 47625"/>
                  <a:gd name="connsiteY0" fmla="*/ 0 h 47625"/>
                  <a:gd name="connsiteX1" fmla="*/ 19050 w 47625"/>
                  <a:gd name="connsiteY1" fmla="*/ 0 h 47625"/>
                  <a:gd name="connsiteX2" fmla="*/ 19050 w 47625"/>
                  <a:gd name="connsiteY2" fmla="*/ 19050 h 47625"/>
                  <a:gd name="connsiteX3" fmla="*/ 0 w 47625"/>
                  <a:gd name="connsiteY3" fmla="*/ 19050 h 47625"/>
                  <a:gd name="connsiteX4" fmla="*/ 0 w 47625"/>
                  <a:gd name="connsiteY4" fmla="*/ 28575 h 47625"/>
                  <a:gd name="connsiteX5" fmla="*/ 19050 w 47625"/>
                  <a:gd name="connsiteY5" fmla="*/ 28575 h 47625"/>
                  <a:gd name="connsiteX6" fmla="*/ 19050 w 47625"/>
                  <a:gd name="connsiteY6" fmla="*/ 47625 h 47625"/>
                  <a:gd name="connsiteX7" fmla="*/ 28575 w 47625"/>
                  <a:gd name="connsiteY7" fmla="*/ 47625 h 47625"/>
                  <a:gd name="connsiteX8" fmla="*/ 28575 w 47625"/>
                  <a:gd name="connsiteY8" fmla="*/ 28575 h 47625"/>
                  <a:gd name="connsiteX9" fmla="*/ 47625 w 47625"/>
                  <a:gd name="connsiteY9" fmla="*/ 28575 h 47625"/>
                  <a:gd name="connsiteX10" fmla="*/ 47625 w 47625"/>
                  <a:gd name="connsiteY10" fmla="*/ 19050 h 47625"/>
                  <a:gd name="connsiteX11" fmla="*/ 28575 w 47625"/>
                  <a:gd name="connsiteY11" fmla="*/ 1905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 h="47625">
                    <a:moveTo>
                      <a:pt x="28575" y="0"/>
                    </a:moveTo>
                    <a:lnTo>
                      <a:pt x="19050" y="0"/>
                    </a:lnTo>
                    <a:lnTo>
                      <a:pt x="19050" y="19050"/>
                    </a:lnTo>
                    <a:lnTo>
                      <a:pt x="0" y="19050"/>
                    </a:lnTo>
                    <a:lnTo>
                      <a:pt x="0" y="28575"/>
                    </a:lnTo>
                    <a:lnTo>
                      <a:pt x="19050" y="28575"/>
                    </a:lnTo>
                    <a:lnTo>
                      <a:pt x="19050" y="47625"/>
                    </a:lnTo>
                    <a:lnTo>
                      <a:pt x="28575" y="47625"/>
                    </a:lnTo>
                    <a:lnTo>
                      <a:pt x="28575" y="28575"/>
                    </a:lnTo>
                    <a:lnTo>
                      <a:pt x="47625" y="28575"/>
                    </a:lnTo>
                    <a:lnTo>
                      <a:pt x="47625" y="19050"/>
                    </a:lnTo>
                    <a:lnTo>
                      <a:pt x="28575" y="19050"/>
                    </a:lnTo>
                    <a:close/>
                  </a:path>
                </a:pathLst>
              </a:custGeom>
              <a:solidFill>
                <a:srgbClr val="B6BC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463" name="Freeform: Shape 590">
                <a:extLst>
                  <a:ext uri="{FF2B5EF4-FFF2-40B4-BE49-F238E27FC236}">
                    <a16:creationId xmlns:a16="http://schemas.microsoft.com/office/drawing/2014/main" id="{B6FFB4BA-57BD-0D4C-87FF-9847CD9EDB59}"/>
                  </a:ext>
                </a:extLst>
              </p:cNvPr>
              <p:cNvSpPr/>
              <p:nvPr/>
            </p:nvSpPr>
            <p:spPr>
              <a:xfrm>
                <a:off x="6124575" y="3459377"/>
                <a:ext cx="47625" cy="38100"/>
              </a:xfrm>
              <a:custGeom>
                <a:avLst/>
                <a:gdLst>
                  <a:gd name="connsiteX0" fmla="*/ 0 w 47625"/>
                  <a:gd name="connsiteY0" fmla="*/ 0 h 38100"/>
                  <a:gd name="connsiteX1" fmla="*/ 47625 w 47625"/>
                  <a:gd name="connsiteY1" fmla="*/ 0 h 38100"/>
                  <a:gd name="connsiteX2" fmla="*/ 47625 w 47625"/>
                  <a:gd name="connsiteY2" fmla="*/ 38100 h 38100"/>
                  <a:gd name="connsiteX3" fmla="*/ 0 w 4762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7625" h="38100">
                    <a:moveTo>
                      <a:pt x="0" y="0"/>
                    </a:moveTo>
                    <a:lnTo>
                      <a:pt x="47625" y="0"/>
                    </a:lnTo>
                    <a:lnTo>
                      <a:pt x="47625" y="38100"/>
                    </a:lnTo>
                    <a:lnTo>
                      <a:pt x="0" y="38100"/>
                    </a:lnTo>
                    <a:close/>
                  </a:path>
                </a:pathLst>
              </a:custGeom>
              <a:no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464" name="Freeform: Shape 591">
                <a:extLst>
                  <a:ext uri="{FF2B5EF4-FFF2-40B4-BE49-F238E27FC236}">
                    <a16:creationId xmlns:a16="http://schemas.microsoft.com/office/drawing/2014/main" id="{ACB51C64-969B-A040-A2B0-4B5580397861}"/>
                  </a:ext>
                </a:extLst>
              </p:cNvPr>
              <p:cNvSpPr/>
              <p:nvPr/>
            </p:nvSpPr>
            <p:spPr>
              <a:xfrm>
                <a:off x="6200775" y="3345077"/>
                <a:ext cx="19050" cy="9525"/>
              </a:xfrm>
              <a:custGeom>
                <a:avLst/>
                <a:gdLst>
                  <a:gd name="connsiteX0" fmla="*/ 0 w 19050"/>
                  <a:gd name="connsiteY0" fmla="*/ 0 h 9525"/>
                  <a:gd name="connsiteX1" fmla="*/ 19050 w 19050"/>
                  <a:gd name="connsiteY1" fmla="*/ 0 h 9525"/>
                  <a:gd name="connsiteX2" fmla="*/ 19050 w 19050"/>
                  <a:gd name="connsiteY2" fmla="*/ 9525 h 9525"/>
                  <a:gd name="connsiteX3" fmla="*/ 0 w 19050"/>
                  <a:gd name="connsiteY3" fmla="*/ 9525 h 9525"/>
                </a:gdLst>
                <a:ahLst/>
                <a:cxnLst>
                  <a:cxn ang="0">
                    <a:pos x="connsiteX0" y="connsiteY0"/>
                  </a:cxn>
                  <a:cxn ang="0">
                    <a:pos x="connsiteX1" y="connsiteY1"/>
                  </a:cxn>
                  <a:cxn ang="0">
                    <a:pos x="connsiteX2" y="connsiteY2"/>
                  </a:cxn>
                  <a:cxn ang="0">
                    <a:pos x="connsiteX3" y="connsiteY3"/>
                  </a:cxn>
                </a:cxnLst>
                <a:rect l="l" t="t" r="r" b="b"/>
                <a:pathLst>
                  <a:path w="19050" h="9525">
                    <a:moveTo>
                      <a:pt x="0" y="0"/>
                    </a:moveTo>
                    <a:lnTo>
                      <a:pt x="19050" y="0"/>
                    </a:lnTo>
                    <a:lnTo>
                      <a:pt x="19050" y="9525"/>
                    </a:lnTo>
                    <a:lnTo>
                      <a:pt x="0" y="9525"/>
                    </a:lnTo>
                    <a:close/>
                  </a:path>
                </a:pathLst>
              </a:custGeom>
              <a:solidFill>
                <a:srgbClr val="B6BC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sp>
          <p:nvSpPr>
            <p:cNvPr id="465" name="Rectangle 464">
              <a:extLst>
                <a:ext uri="{FF2B5EF4-FFF2-40B4-BE49-F238E27FC236}">
                  <a16:creationId xmlns:a16="http://schemas.microsoft.com/office/drawing/2014/main" id="{44FF6FC0-8C39-144B-9C98-43FE9DB08AC6}"/>
                </a:ext>
              </a:extLst>
            </p:cNvPr>
            <p:cNvSpPr/>
            <p:nvPr/>
          </p:nvSpPr>
          <p:spPr>
            <a:xfrm>
              <a:off x="1892647" y="3918747"/>
              <a:ext cx="730208" cy="259060"/>
            </a:xfrm>
            <a:prstGeom prst="rect">
              <a:avLst/>
            </a:prstGeom>
          </p:spPr>
          <p:txBody>
            <a:bodyPr wrap="square" lIns="0" tIns="0" rIns="0" bIns="0">
              <a:no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3666A"/>
                  </a:solidFill>
                  <a:effectLst/>
                  <a:uLnTx/>
                  <a:uFillTx/>
                  <a:latin typeface="GE Inspira Sans"/>
                  <a:ea typeface="+mn-ea"/>
                  <a:cs typeface="+mn-cs"/>
                </a:rPr>
                <a:t>Imaging Systems</a:t>
              </a:r>
            </a:p>
          </p:txBody>
        </p:sp>
        <p:sp>
          <p:nvSpPr>
            <p:cNvPr id="466" name="Rectangle: Rounded Corners 653">
              <a:extLst>
                <a:ext uri="{FF2B5EF4-FFF2-40B4-BE49-F238E27FC236}">
                  <a16:creationId xmlns:a16="http://schemas.microsoft.com/office/drawing/2014/main" id="{EC938529-7A32-1246-A127-0EE5B34A7161}"/>
                </a:ext>
              </a:extLst>
            </p:cNvPr>
            <p:cNvSpPr/>
            <p:nvPr/>
          </p:nvSpPr>
          <p:spPr>
            <a:xfrm>
              <a:off x="465613" y="4128451"/>
              <a:ext cx="717406" cy="229214"/>
            </a:xfrm>
            <a:prstGeom prst="roundRect">
              <a:avLst>
                <a:gd name="adj" fmla="val 50000"/>
              </a:avLst>
            </a:prstGeom>
            <a:solidFill>
              <a:schemeClr val="accent1"/>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GE Inspira Sans"/>
                  <a:ea typeface="+mn-ea"/>
                  <a:cs typeface="+mn-cs"/>
                </a:rPr>
                <a:t>Card PACS</a:t>
              </a:r>
            </a:p>
          </p:txBody>
        </p:sp>
      </p:grpSp>
      <p:sp>
        <p:nvSpPr>
          <p:cNvPr id="467" name="Rectangle: Rounded Corners 608">
            <a:extLst>
              <a:ext uri="{FF2B5EF4-FFF2-40B4-BE49-F238E27FC236}">
                <a16:creationId xmlns:a16="http://schemas.microsoft.com/office/drawing/2014/main" id="{955694FC-C1BE-5B49-A8ED-41E1B80E726B}"/>
              </a:ext>
            </a:extLst>
          </p:cNvPr>
          <p:cNvSpPr/>
          <p:nvPr/>
        </p:nvSpPr>
        <p:spPr>
          <a:xfrm>
            <a:off x="1250674" y="4496695"/>
            <a:ext cx="3443951" cy="37948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24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solidFill>
                <a:effectLst/>
                <a:uLnTx/>
                <a:uFillTx/>
                <a:latin typeface="GE Inspira Sans"/>
                <a:ea typeface="+mn-ea"/>
                <a:cs typeface="+mn-cs"/>
              </a:rPr>
              <a:t>Vendor Neutral Archive</a:t>
            </a:r>
          </a:p>
          <a:p>
            <a:pPr marL="0" marR="0" lvl="0" indent="0" algn="ctr" defTabSz="914400" rtl="0" eaLnBrk="1" fontAlgn="auto" latinLnBrk="0" hangingPunct="1">
              <a:lnSpc>
                <a:spcPts val="124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white"/>
                </a:solidFill>
                <a:effectLst/>
                <a:uLnTx/>
                <a:uFillTx/>
                <a:latin typeface="GE Inspira Sans"/>
                <a:ea typeface="+mn-ea"/>
                <a:cs typeface="+mn-cs"/>
              </a:rPr>
              <a:t>(DICOM + non-DICOM data)</a:t>
            </a:r>
          </a:p>
        </p:txBody>
      </p:sp>
      <p:grpSp>
        <p:nvGrpSpPr>
          <p:cNvPr id="43" name="Group 42">
            <a:extLst>
              <a:ext uri="{FF2B5EF4-FFF2-40B4-BE49-F238E27FC236}">
                <a16:creationId xmlns:a16="http://schemas.microsoft.com/office/drawing/2014/main" id="{6DC27B3C-9C6D-2645-BCBC-F781BAAB994D}"/>
              </a:ext>
            </a:extLst>
          </p:cNvPr>
          <p:cNvGrpSpPr/>
          <p:nvPr/>
        </p:nvGrpSpPr>
        <p:grpSpPr>
          <a:xfrm>
            <a:off x="1496136" y="4229504"/>
            <a:ext cx="757902" cy="255498"/>
            <a:chOff x="1496136" y="4229504"/>
            <a:chExt cx="757902" cy="255498"/>
          </a:xfrm>
        </p:grpSpPr>
        <p:cxnSp>
          <p:nvCxnSpPr>
            <p:cNvPr id="473" name="Straight Arrow Connector 472">
              <a:extLst>
                <a:ext uri="{FF2B5EF4-FFF2-40B4-BE49-F238E27FC236}">
                  <a16:creationId xmlns:a16="http://schemas.microsoft.com/office/drawing/2014/main" id="{548DCE1D-D565-DD4E-9478-F2B07919B3F2}"/>
                </a:ext>
              </a:extLst>
            </p:cNvPr>
            <p:cNvCxnSpPr>
              <a:cxnSpLocks/>
            </p:cNvCxnSpPr>
            <p:nvPr/>
          </p:nvCxnSpPr>
          <p:spPr>
            <a:xfrm>
              <a:off x="1496136" y="4229504"/>
              <a:ext cx="0" cy="255498"/>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74" name="Straight Arrow Connector 473">
              <a:extLst>
                <a:ext uri="{FF2B5EF4-FFF2-40B4-BE49-F238E27FC236}">
                  <a16:creationId xmlns:a16="http://schemas.microsoft.com/office/drawing/2014/main" id="{F63185EC-C1AB-C848-8E19-CF62E0DEE0E8}"/>
                </a:ext>
              </a:extLst>
            </p:cNvPr>
            <p:cNvCxnSpPr>
              <a:cxnSpLocks/>
            </p:cNvCxnSpPr>
            <p:nvPr/>
          </p:nvCxnSpPr>
          <p:spPr>
            <a:xfrm>
              <a:off x="2254038" y="4229504"/>
              <a:ext cx="0" cy="255498"/>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ABF3C79-DCC6-9F42-84A8-AA61641C2647}"/>
              </a:ext>
            </a:extLst>
          </p:cNvPr>
          <p:cNvGrpSpPr/>
          <p:nvPr/>
        </p:nvGrpSpPr>
        <p:grpSpPr>
          <a:xfrm>
            <a:off x="7552869" y="4933266"/>
            <a:ext cx="3102028" cy="537135"/>
            <a:chOff x="7552869" y="4933266"/>
            <a:chExt cx="3102028" cy="537135"/>
          </a:xfrm>
        </p:grpSpPr>
        <p:sp>
          <p:nvSpPr>
            <p:cNvPr id="475" name="Rectangle 474">
              <a:extLst>
                <a:ext uri="{FF2B5EF4-FFF2-40B4-BE49-F238E27FC236}">
                  <a16:creationId xmlns:a16="http://schemas.microsoft.com/office/drawing/2014/main" id="{DBDAF911-B947-EA44-A8E6-F337A61732DE}"/>
                </a:ext>
              </a:extLst>
            </p:cNvPr>
            <p:cNvSpPr/>
            <p:nvPr/>
          </p:nvSpPr>
          <p:spPr>
            <a:xfrm>
              <a:off x="7621903" y="4933266"/>
              <a:ext cx="2930823" cy="537135"/>
            </a:xfrm>
            <a:prstGeom prst="rect">
              <a:avLst/>
            </a:prstGeom>
          </p:spPr>
          <p:txBody>
            <a:bodyPr wrap="square">
              <a:spAutoFit/>
            </a:bodyPr>
            <a:lstStyle/>
            <a:p>
              <a:pPr marL="0" marR="0" lvl="0" indent="0" algn="ctr" defTabSz="900244" rtl="0" eaLnBrk="1" fontAlgn="auto" latinLnBrk="0" hangingPunct="1">
                <a:lnSpc>
                  <a:spcPts val="178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GE Inspira Sans"/>
                  <a:ea typeface="+mn-ea"/>
                  <a:cs typeface="+mn-cs"/>
                </a:rPr>
                <a:t>Connect people</a:t>
              </a:r>
            </a:p>
            <a:p>
              <a:pPr marL="0" marR="0" lvl="0" indent="0" algn="ctr" defTabSz="900244" rtl="0" eaLnBrk="1" fontAlgn="auto" latinLnBrk="0" hangingPunct="1">
                <a:lnSpc>
                  <a:spcPts val="178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666A"/>
                  </a:solidFill>
                  <a:effectLst/>
                  <a:uLnTx/>
                  <a:uFillTx/>
                  <a:latin typeface="GE Inspira Sans"/>
                  <a:ea typeface="+mn-ea"/>
                  <a:cs typeface="+mn-cs"/>
                </a:rPr>
                <a:t>Develop care collaboration networks</a:t>
              </a: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476" name="Half Frame 475">
              <a:extLst>
                <a:ext uri="{FF2B5EF4-FFF2-40B4-BE49-F238E27FC236}">
                  <a16:creationId xmlns:a16="http://schemas.microsoft.com/office/drawing/2014/main" id="{D0CC55B2-F384-024F-838D-3471FBD7186C}"/>
                </a:ext>
              </a:extLst>
            </p:cNvPr>
            <p:cNvSpPr/>
            <p:nvPr/>
          </p:nvSpPr>
          <p:spPr>
            <a:xfrm rot="13523853" flipH="1">
              <a:off x="7552869" y="5027908"/>
              <a:ext cx="326873" cy="326873"/>
            </a:xfrm>
            <a:prstGeom prst="halfFrame">
              <a:avLst>
                <a:gd name="adj1" fmla="val 1109"/>
                <a:gd name="adj2" fmla="val 1980"/>
              </a:avLst>
            </a:prstGeom>
            <a:solidFill>
              <a:srgbClr val="F1B50C"/>
            </a:solidFill>
            <a:ln>
              <a:solidFill>
                <a:srgbClr val="F1B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477" name="Half Frame 476">
              <a:extLst>
                <a:ext uri="{FF2B5EF4-FFF2-40B4-BE49-F238E27FC236}">
                  <a16:creationId xmlns:a16="http://schemas.microsoft.com/office/drawing/2014/main" id="{4A571CFF-658E-EF44-8DF7-33235995C26C}"/>
                </a:ext>
              </a:extLst>
            </p:cNvPr>
            <p:cNvSpPr/>
            <p:nvPr/>
          </p:nvSpPr>
          <p:spPr>
            <a:xfrm rot="8076147">
              <a:off x="10328024" y="5027908"/>
              <a:ext cx="326873" cy="326873"/>
            </a:xfrm>
            <a:prstGeom prst="halfFrame">
              <a:avLst>
                <a:gd name="adj1" fmla="val 1109"/>
                <a:gd name="adj2" fmla="val 1980"/>
              </a:avLst>
            </a:prstGeom>
            <a:solidFill>
              <a:srgbClr val="F1B50C"/>
            </a:solidFill>
            <a:ln>
              <a:solidFill>
                <a:srgbClr val="F1B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44" name="Group 43">
            <a:extLst>
              <a:ext uri="{FF2B5EF4-FFF2-40B4-BE49-F238E27FC236}">
                <a16:creationId xmlns:a16="http://schemas.microsoft.com/office/drawing/2014/main" id="{90A6F4D3-D7AD-6845-ABEB-DE9D3427EADF}"/>
              </a:ext>
            </a:extLst>
          </p:cNvPr>
          <p:cNvGrpSpPr/>
          <p:nvPr/>
        </p:nvGrpSpPr>
        <p:grpSpPr>
          <a:xfrm>
            <a:off x="1409629" y="4934465"/>
            <a:ext cx="3130603" cy="537135"/>
            <a:chOff x="1409629" y="4934465"/>
            <a:chExt cx="3130603" cy="537135"/>
          </a:xfrm>
        </p:grpSpPr>
        <p:sp>
          <p:nvSpPr>
            <p:cNvPr id="478" name="Rectangle 477">
              <a:extLst>
                <a:ext uri="{FF2B5EF4-FFF2-40B4-BE49-F238E27FC236}">
                  <a16:creationId xmlns:a16="http://schemas.microsoft.com/office/drawing/2014/main" id="{A8D92DA1-5DB6-4F44-AA57-91E1D7C4C1F4}"/>
                </a:ext>
              </a:extLst>
            </p:cNvPr>
            <p:cNvSpPr/>
            <p:nvPr/>
          </p:nvSpPr>
          <p:spPr>
            <a:xfrm>
              <a:off x="1497713" y="4934465"/>
              <a:ext cx="2930823" cy="537135"/>
            </a:xfrm>
            <a:prstGeom prst="rect">
              <a:avLst/>
            </a:prstGeom>
          </p:spPr>
          <p:txBody>
            <a:bodyPr wrap="square">
              <a:spAutoFit/>
            </a:bodyPr>
            <a:lstStyle/>
            <a:p>
              <a:pPr marL="0" marR="0" lvl="0" indent="0" algn="ctr" defTabSz="900244" rtl="0" eaLnBrk="1" fontAlgn="auto" latinLnBrk="0" hangingPunct="1">
                <a:lnSpc>
                  <a:spcPts val="178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GE Inspira Sans"/>
                  <a:ea typeface="+mn-ea"/>
                  <a:cs typeface="+mn-cs"/>
                </a:rPr>
                <a:t>Connect systems</a:t>
              </a:r>
            </a:p>
            <a:p>
              <a:pPr marL="0" marR="0" lvl="0" indent="0" algn="ctr" defTabSz="900244" rtl="0" eaLnBrk="1" fontAlgn="auto" latinLnBrk="0" hangingPunct="1">
                <a:lnSpc>
                  <a:spcPts val="178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3666A"/>
                  </a:solidFill>
                  <a:effectLst/>
                  <a:uLnTx/>
                  <a:uFillTx/>
                  <a:latin typeface="GE Inspira Sans"/>
                  <a:ea typeface="+mn-ea"/>
                  <a:cs typeface="+mn-cs"/>
                </a:rPr>
                <a:t>Optimize productivity &amp; care quality</a:t>
              </a:r>
              <a:endParaRPr kumimoji="0" lang="en-US" sz="14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479" name="Half Frame 478">
              <a:extLst>
                <a:ext uri="{FF2B5EF4-FFF2-40B4-BE49-F238E27FC236}">
                  <a16:creationId xmlns:a16="http://schemas.microsoft.com/office/drawing/2014/main" id="{7E0D460A-7154-F446-B961-6BF64FE6D22B}"/>
                </a:ext>
              </a:extLst>
            </p:cNvPr>
            <p:cNvSpPr/>
            <p:nvPr/>
          </p:nvSpPr>
          <p:spPr>
            <a:xfrm rot="13523853" flipH="1">
              <a:off x="1409629" y="5027908"/>
              <a:ext cx="326873" cy="326873"/>
            </a:xfrm>
            <a:prstGeom prst="halfFrame">
              <a:avLst>
                <a:gd name="adj1" fmla="val 1109"/>
                <a:gd name="adj2" fmla="val 1980"/>
              </a:avLst>
            </a:prstGeom>
            <a:solidFill>
              <a:srgbClr val="F1B50C"/>
            </a:solidFill>
            <a:ln>
              <a:solidFill>
                <a:srgbClr val="F1B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480" name="Half Frame 479">
              <a:extLst>
                <a:ext uri="{FF2B5EF4-FFF2-40B4-BE49-F238E27FC236}">
                  <a16:creationId xmlns:a16="http://schemas.microsoft.com/office/drawing/2014/main" id="{A0E729D9-ECB4-BE4C-B946-6166358532AB}"/>
                </a:ext>
              </a:extLst>
            </p:cNvPr>
            <p:cNvSpPr/>
            <p:nvPr/>
          </p:nvSpPr>
          <p:spPr>
            <a:xfrm rot="8076147">
              <a:off x="4213359" y="5027908"/>
              <a:ext cx="326873" cy="326873"/>
            </a:xfrm>
            <a:prstGeom prst="halfFrame">
              <a:avLst>
                <a:gd name="adj1" fmla="val 1109"/>
                <a:gd name="adj2" fmla="val 1980"/>
              </a:avLst>
            </a:prstGeom>
            <a:solidFill>
              <a:srgbClr val="F1B50C"/>
            </a:solidFill>
            <a:ln>
              <a:solidFill>
                <a:srgbClr val="F1B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66A"/>
                </a:solidFill>
                <a:effectLst/>
                <a:uLnTx/>
                <a:uFillTx/>
                <a:latin typeface="GE Inspira Sans"/>
                <a:ea typeface="+mn-ea"/>
                <a:cs typeface="+mn-cs"/>
              </a:endParaRPr>
            </a:p>
          </p:txBody>
        </p:sp>
      </p:grpSp>
      <p:sp>
        <p:nvSpPr>
          <p:cNvPr id="481" name="Rectangle: Rounded Corners 608">
            <a:extLst>
              <a:ext uri="{FF2B5EF4-FFF2-40B4-BE49-F238E27FC236}">
                <a16:creationId xmlns:a16="http://schemas.microsoft.com/office/drawing/2014/main" id="{5450101F-D01F-A34E-8B62-04005F4A7A78}"/>
              </a:ext>
            </a:extLst>
          </p:cNvPr>
          <p:cNvSpPr/>
          <p:nvPr/>
        </p:nvSpPr>
        <p:spPr>
          <a:xfrm>
            <a:off x="7374864" y="4495496"/>
            <a:ext cx="3443951" cy="37948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solidFill>
                <a:effectLst/>
                <a:uLnTx/>
                <a:uFillTx/>
                <a:latin typeface="GE Inspira Sans"/>
                <a:ea typeface="+mn-ea"/>
                <a:cs typeface="+mn-cs"/>
              </a:rPr>
              <a:t>Clinical collaboration</a:t>
            </a:r>
          </a:p>
        </p:txBody>
      </p:sp>
      <p:grpSp>
        <p:nvGrpSpPr>
          <p:cNvPr id="46" name="Group 45">
            <a:extLst>
              <a:ext uri="{FF2B5EF4-FFF2-40B4-BE49-F238E27FC236}">
                <a16:creationId xmlns:a16="http://schemas.microsoft.com/office/drawing/2014/main" id="{8E5FB7B4-1B0F-AB40-93C8-1D78812BA434}"/>
              </a:ext>
            </a:extLst>
          </p:cNvPr>
          <p:cNvGrpSpPr/>
          <p:nvPr/>
        </p:nvGrpSpPr>
        <p:grpSpPr>
          <a:xfrm>
            <a:off x="8594130" y="2859202"/>
            <a:ext cx="1006865" cy="701781"/>
            <a:chOff x="8594130" y="2859202"/>
            <a:chExt cx="1006865" cy="701781"/>
          </a:xfrm>
        </p:grpSpPr>
        <p:sp>
          <p:nvSpPr>
            <p:cNvPr id="482" name="Oval 481">
              <a:extLst>
                <a:ext uri="{FF2B5EF4-FFF2-40B4-BE49-F238E27FC236}">
                  <a16:creationId xmlns:a16="http://schemas.microsoft.com/office/drawing/2014/main" id="{BF2F4438-C2D9-C846-B985-C680394A4C39}"/>
                </a:ext>
              </a:extLst>
            </p:cNvPr>
            <p:cNvSpPr/>
            <p:nvPr/>
          </p:nvSpPr>
          <p:spPr>
            <a:xfrm>
              <a:off x="8922599" y="3186585"/>
              <a:ext cx="374397" cy="374398"/>
            </a:xfrm>
            <a:prstGeom prst="ellipse">
              <a:avLst/>
            </a:prstGeom>
            <a:noFill/>
            <a:ln w="19050">
              <a:solidFill>
                <a:srgbClr val="B6BC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sng" strike="noStrike" kern="1200" cap="none" spc="0" normalizeH="0" baseline="0" noProof="0" dirty="0">
                  <a:ln>
                    <a:noFill/>
                  </a:ln>
                  <a:solidFill>
                    <a:prstClr val="white"/>
                  </a:solidFill>
                  <a:effectLst/>
                  <a:uLnTx/>
                  <a:uFillTx/>
                  <a:latin typeface="GE Inspira Sans"/>
                  <a:ea typeface="+mn-ea"/>
                  <a:cs typeface="+mn-cs"/>
                </a:rPr>
                <a:t>¸</a:t>
              </a:r>
            </a:p>
          </p:txBody>
        </p:sp>
        <p:grpSp>
          <p:nvGrpSpPr>
            <p:cNvPr id="483" name="Group 482">
              <a:extLst>
                <a:ext uri="{FF2B5EF4-FFF2-40B4-BE49-F238E27FC236}">
                  <a16:creationId xmlns:a16="http://schemas.microsoft.com/office/drawing/2014/main" id="{940EC55F-F340-9043-A6AA-070F08628F82}"/>
                </a:ext>
              </a:extLst>
            </p:cNvPr>
            <p:cNvGrpSpPr/>
            <p:nvPr/>
          </p:nvGrpSpPr>
          <p:grpSpPr>
            <a:xfrm>
              <a:off x="8979697" y="2859202"/>
              <a:ext cx="260200" cy="286827"/>
              <a:chOff x="5707304" y="2881312"/>
              <a:chExt cx="771525" cy="850478"/>
            </a:xfrm>
            <a:solidFill>
              <a:srgbClr val="B6BCC3"/>
            </a:solidFill>
          </p:grpSpPr>
          <p:sp>
            <p:nvSpPr>
              <p:cNvPr id="484" name="Freeform: Shape 614">
                <a:extLst>
                  <a:ext uri="{FF2B5EF4-FFF2-40B4-BE49-F238E27FC236}">
                    <a16:creationId xmlns:a16="http://schemas.microsoft.com/office/drawing/2014/main" id="{F70AE22E-54E5-5341-B28E-F9CB7CB87FFD}"/>
                  </a:ext>
                </a:extLst>
              </p:cNvPr>
              <p:cNvSpPr/>
              <p:nvPr/>
            </p:nvSpPr>
            <p:spPr>
              <a:xfrm>
                <a:off x="5887888" y="2881312"/>
                <a:ext cx="409575" cy="438150"/>
              </a:xfrm>
              <a:custGeom>
                <a:avLst/>
                <a:gdLst>
                  <a:gd name="connsiteX0" fmla="*/ 208112 w 409575"/>
                  <a:gd name="connsiteY0" fmla="*/ 444665 h 438150"/>
                  <a:gd name="connsiteX1" fmla="*/ 416214 w 409575"/>
                  <a:gd name="connsiteY1" fmla="*/ 208121 h 438150"/>
                  <a:gd name="connsiteX2" fmla="*/ 208112 w 409575"/>
                  <a:gd name="connsiteY2" fmla="*/ 0 h 438150"/>
                  <a:gd name="connsiteX3" fmla="*/ 0 w 409575"/>
                  <a:gd name="connsiteY3" fmla="*/ 208121 h 438150"/>
                  <a:gd name="connsiteX4" fmla="*/ 208112 w 409575"/>
                  <a:gd name="connsiteY4" fmla="*/ 444665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438150">
                    <a:moveTo>
                      <a:pt x="208112" y="444665"/>
                    </a:moveTo>
                    <a:cubicBezTo>
                      <a:pt x="322869" y="444665"/>
                      <a:pt x="416214" y="322869"/>
                      <a:pt x="416214" y="208121"/>
                    </a:cubicBezTo>
                    <a:cubicBezTo>
                      <a:pt x="416214" y="93374"/>
                      <a:pt x="322869" y="0"/>
                      <a:pt x="208112" y="0"/>
                    </a:cubicBezTo>
                    <a:cubicBezTo>
                      <a:pt x="93355" y="0"/>
                      <a:pt x="0" y="93374"/>
                      <a:pt x="0" y="208121"/>
                    </a:cubicBezTo>
                    <a:cubicBezTo>
                      <a:pt x="19" y="322859"/>
                      <a:pt x="93364" y="444665"/>
                      <a:pt x="208112" y="44466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485" name="Freeform: Shape 615">
                <a:extLst>
                  <a:ext uri="{FF2B5EF4-FFF2-40B4-BE49-F238E27FC236}">
                    <a16:creationId xmlns:a16="http://schemas.microsoft.com/office/drawing/2014/main" id="{BCF92D6C-0282-5D46-878D-BD8046685B9F}"/>
                  </a:ext>
                </a:extLst>
              </p:cNvPr>
              <p:cNvSpPr/>
              <p:nvPr/>
            </p:nvSpPr>
            <p:spPr>
              <a:xfrm>
                <a:off x="5707304" y="3331740"/>
                <a:ext cx="771525" cy="400050"/>
              </a:xfrm>
              <a:custGeom>
                <a:avLst/>
                <a:gdLst>
                  <a:gd name="connsiteX0" fmla="*/ 565804 w 771525"/>
                  <a:gd name="connsiteY0" fmla="*/ 629 h 400050"/>
                  <a:gd name="connsiteX1" fmla="*/ 623859 w 771525"/>
                  <a:gd name="connsiteY1" fmla="*/ 97184 h 400050"/>
                  <a:gd name="connsiteX2" fmla="*/ 672227 w 771525"/>
                  <a:gd name="connsiteY2" fmla="*/ 157553 h 400050"/>
                  <a:gd name="connsiteX3" fmla="*/ 610314 w 771525"/>
                  <a:gd name="connsiteY3" fmla="*/ 219466 h 400050"/>
                  <a:gd name="connsiteX4" fmla="*/ 548402 w 771525"/>
                  <a:gd name="connsiteY4" fmla="*/ 157553 h 400050"/>
                  <a:gd name="connsiteX5" fmla="*/ 595265 w 771525"/>
                  <a:gd name="connsiteY5" fmla="*/ 97565 h 400050"/>
                  <a:gd name="connsiteX6" fmla="*/ 532714 w 771525"/>
                  <a:gd name="connsiteY6" fmla="*/ 15545 h 400050"/>
                  <a:gd name="connsiteX7" fmla="*/ 392811 w 771525"/>
                  <a:gd name="connsiteY7" fmla="*/ 146637 h 400050"/>
                  <a:gd name="connsiteX8" fmla="*/ 251060 w 771525"/>
                  <a:gd name="connsiteY8" fmla="*/ 13802 h 400050"/>
                  <a:gd name="connsiteX9" fmla="*/ 183356 w 771525"/>
                  <a:gd name="connsiteY9" fmla="*/ 104965 h 400050"/>
                  <a:gd name="connsiteX10" fmla="*/ 196063 w 771525"/>
                  <a:gd name="connsiteY10" fmla="*/ 119120 h 400050"/>
                  <a:gd name="connsiteX11" fmla="*/ 248145 w 771525"/>
                  <a:gd name="connsiteY11" fmla="*/ 177708 h 400050"/>
                  <a:gd name="connsiteX12" fmla="*/ 249060 w 771525"/>
                  <a:gd name="connsiteY12" fmla="*/ 193015 h 400050"/>
                  <a:gd name="connsiteX13" fmla="*/ 262023 w 771525"/>
                  <a:gd name="connsiteY13" fmla="*/ 256937 h 400050"/>
                  <a:gd name="connsiteX14" fmla="*/ 232258 w 771525"/>
                  <a:gd name="connsiteY14" fmla="*/ 316697 h 400050"/>
                  <a:gd name="connsiteX15" fmla="*/ 220761 w 771525"/>
                  <a:gd name="connsiteY15" fmla="*/ 320850 h 400050"/>
                  <a:gd name="connsiteX16" fmla="*/ 200863 w 771525"/>
                  <a:gd name="connsiteY16" fmla="*/ 320850 h 400050"/>
                  <a:gd name="connsiteX17" fmla="*/ 182775 w 771525"/>
                  <a:gd name="connsiteY17" fmla="*/ 302762 h 400050"/>
                  <a:gd name="connsiteX18" fmla="*/ 182794 w 771525"/>
                  <a:gd name="connsiteY18" fmla="*/ 302057 h 400050"/>
                  <a:gd name="connsiteX19" fmla="*/ 200863 w 771525"/>
                  <a:gd name="connsiteY19" fmla="*/ 284674 h 400050"/>
                  <a:gd name="connsiteX20" fmla="*/ 220751 w 771525"/>
                  <a:gd name="connsiteY20" fmla="*/ 284674 h 400050"/>
                  <a:gd name="connsiteX21" fmla="*/ 226695 w 771525"/>
                  <a:gd name="connsiteY21" fmla="*/ 285693 h 400050"/>
                  <a:gd name="connsiteX22" fmla="*/ 228286 w 771525"/>
                  <a:gd name="connsiteY22" fmla="*/ 285064 h 400050"/>
                  <a:gd name="connsiteX23" fmla="*/ 230495 w 771525"/>
                  <a:gd name="connsiteY23" fmla="*/ 256946 h 400050"/>
                  <a:gd name="connsiteX24" fmla="*/ 219589 w 771525"/>
                  <a:gd name="connsiteY24" fmla="*/ 204235 h 400050"/>
                  <a:gd name="connsiteX25" fmla="*/ 211284 w 771525"/>
                  <a:gd name="connsiteY25" fmla="*/ 195348 h 400050"/>
                  <a:gd name="connsiteX26" fmla="*/ 169497 w 771525"/>
                  <a:gd name="connsiteY26" fmla="*/ 153791 h 400050"/>
                  <a:gd name="connsiteX27" fmla="*/ 126654 w 771525"/>
                  <a:gd name="connsiteY27" fmla="*/ 197644 h 400050"/>
                  <a:gd name="connsiteX28" fmla="*/ 117015 w 771525"/>
                  <a:gd name="connsiteY28" fmla="*/ 207474 h 400050"/>
                  <a:gd name="connsiteX29" fmla="*/ 107290 w 771525"/>
                  <a:gd name="connsiteY29" fmla="*/ 256937 h 400050"/>
                  <a:gd name="connsiteX30" fmla="*/ 109814 w 771525"/>
                  <a:gd name="connsiteY30" fmla="*/ 285131 h 400050"/>
                  <a:gd name="connsiteX31" fmla="*/ 111985 w 771525"/>
                  <a:gd name="connsiteY31" fmla="*/ 285864 h 400050"/>
                  <a:gd name="connsiteX32" fmla="*/ 118462 w 771525"/>
                  <a:gd name="connsiteY32" fmla="*/ 284664 h 400050"/>
                  <a:gd name="connsiteX33" fmla="*/ 138389 w 771525"/>
                  <a:gd name="connsiteY33" fmla="*/ 284664 h 400050"/>
                  <a:gd name="connsiteX34" fmla="*/ 156372 w 771525"/>
                  <a:gd name="connsiteY34" fmla="*/ 300923 h 400050"/>
                  <a:gd name="connsiteX35" fmla="*/ 156477 w 771525"/>
                  <a:gd name="connsiteY35" fmla="*/ 302047 h 400050"/>
                  <a:gd name="connsiteX36" fmla="*/ 138398 w 771525"/>
                  <a:gd name="connsiteY36" fmla="*/ 320850 h 400050"/>
                  <a:gd name="connsiteX37" fmla="*/ 118472 w 771525"/>
                  <a:gd name="connsiteY37" fmla="*/ 320850 h 400050"/>
                  <a:gd name="connsiteX38" fmla="*/ 107556 w 771525"/>
                  <a:gd name="connsiteY38" fmla="*/ 317125 h 400050"/>
                  <a:gd name="connsiteX39" fmla="*/ 83077 w 771525"/>
                  <a:gd name="connsiteY39" fmla="*/ 301790 h 400050"/>
                  <a:gd name="connsiteX40" fmla="*/ 75800 w 771525"/>
                  <a:gd name="connsiteY40" fmla="*/ 256937 h 400050"/>
                  <a:gd name="connsiteX41" fmla="*/ 88354 w 771525"/>
                  <a:gd name="connsiteY41" fmla="*/ 194177 h 400050"/>
                  <a:gd name="connsiteX42" fmla="*/ 89535 w 771525"/>
                  <a:gd name="connsiteY42" fmla="*/ 180613 h 400050"/>
                  <a:gd name="connsiteX43" fmla="*/ 120548 w 771525"/>
                  <a:gd name="connsiteY43" fmla="*/ 134960 h 400050"/>
                  <a:gd name="connsiteX44" fmla="*/ 141389 w 771525"/>
                  <a:gd name="connsiteY44" fmla="*/ 119948 h 400050"/>
                  <a:gd name="connsiteX45" fmla="*/ 154791 w 771525"/>
                  <a:gd name="connsiteY45" fmla="*/ 104889 h 400050"/>
                  <a:gd name="connsiteX46" fmla="*/ 214246 w 771525"/>
                  <a:gd name="connsiteY46" fmla="*/ 0 h 400050"/>
                  <a:gd name="connsiteX47" fmla="*/ 0 w 771525"/>
                  <a:gd name="connsiteY47" fmla="*/ 269729 h 400050"/>
                  <a:gd name="connsiteX48" fmla="*/ 388696 w 771525"/>
                  <a:gd name="connsiteY48" fmla="*/ 406822 h 400050"/>
                  <a:gd name="connsiteX49" fmla="*/ 777392 w 771525"/>
                  <a:gd name="connsiteY49" fmla="*/ 269729 h 400050"/>
                  <a:gd name="connsiteX50" fmla="*/ 565804 w 771525"/>
                  <a:gd name="connsiteY50" fmla="*/ 62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71525" h="400050">
                    <a:moveTo>
                      <a:pt x="565804" y="629"/>
                    </a:moveTo>
                    <a:cubicBezTo>
                      <a:pt x="598132" y="21631"/>
                      <a:pt x="620401" y="56731"/>
                      <a:pt x="623859" y="97184"/>
                    </a:cubicBezTo>
                    <a:cubicBezTo>
                      <a:pt x="651491" y="103375"/>
                      <a:pt x="672227" y="128073"/>
                      <a:pt x="672227" y="157553"/>
                    </a:cubicBezTo>
                    <a:cubicBezTo>
                      <a:pt x="672227" y="191691"/>
                      <a:pt x="644452" y="219466"/>
                      <a:pt x="610314" y="219466"/>
                    </a:cubicBezTo>
                    <a:cubicBezTo>
                      <a:pt x="576177" y="219466"/>
                      <a:pt x="548402" y="191691"/>
                      <a:pt x="548402" y="157553"/>
                    </a:cubicBezTo>
                    <a:cubicBezTo>
                      <a:pt x="548402" y="128616"/>
                      <a:pt x="568395" y="104318"/>
                      <a:pt x="595265" y="97565"/>
                    </a:cubicBezTo>
                    <a:cubicBezTo>
                      <a:pt x="591283" y="60131"/>
                      <a:pt x="566490" y="28899"/>
                      <a:pt x="532714" y="15545"/>
                    </a:cubicBezTo>
                    <a:lnTo>
                      <a:pt x="392811" y="146637"/>
                    </a:lnTo>
                    <a:lnTo>
                      <a:pt x="251060" y="13802"/>
                    </a:lnTo>
                    <a:cubicBezTo>
                      <a:pt x="212636" y="26775"/>
                      <a:pt x="184709" y="62541"/>
                      <a:pt x="183356" y="104965"/>
                    </a:cubicBezTo>
                    <a:cubicBezTo>
                      <a:pt x="188871" y="108166"/>
                      <a:pt x="193329" y="113119"/>
                      <a:pt x="196063" y="119120"/>
                    </a:cubicBezTo>
                    <a:cubicBezTo>
                      <a:pt x="216418" y="128721"/>
                      <a:pt x="234382" y="148933"/>
                      <a:pt x="248145" y="177708"/>
                    </a:cubicBezTo>
                    <a:cubicBezTo>
                      <a:pt x="250450" y="182556"/>
                      <a:pt x="250746" y="188023"/>
                      <a:pt x="249060" y="193015"/>
                    </a:cubicBezTo>
                    <a:cubicBezTo>
                      <a:pt x="257308" y="214246"/>
                      <a:pt x="262023" y="237449"/>
                      <a:pt x="262023" y="256937"/>
                    </a:cubicBezTo>
                    <a:cubicBezTo>
                      <a:pt x="262023" y="284245"/>
                      <a:pt x="262023" y="310067"/>
                      <a:pt x="232258" y="316697"/>
                    </a:cubicBezTo>
                    <a:cubicBezTo>
                      <a:pt x="229029" y="319383"/>
                      <a:pt x="225000" y="320850"/>
                      <a:pt x="220761" y="320850"/>
                    </a:cubicBezTo>
                    <a:lnTo>
                      <a:pt x="200863" y="320850"/>
                    </a:lnTo>
                    <a:cubicBezTo>
                      <a:pt x="190891" y="320850"/>
                      <a:pt x="182775" y="312725"/>
                      <a:pt x="182775" y="302762"/>
                    </a:cubicBezTo>
                    <a:lnTo>
                      <a:pt x="182794" y="302057"/>
                    </a:lnTo>
                    <a:cubicBezTo>
                      <a:pt x="183175" y="292446"/>
                      <a:pt x="191224" y="284674"/>
                      <a:pt x="200863" y="284674"/>
                    </a:cubicBezTo>
                    <a:lnTo>
                      <a:pt x="220751" y="284674"/>
                    </a:lnTo>
                    <a:cubicBezTo>
                      <a:pt x="222790" y="284674"/>
                      <a:pt x="224780" y="285017"/>
                      <a:pt x="226695" y="285693"/>
                    </a:cubicBezTo>
                    <a:cubicBezTo>
                      <a:pt x="227905" y="285350"/>
                      <a:pt x="228276" y="285074"/>
                      <a:pt x="228286" y="285064"/>
                    </a:cubicBezTo>
                    <a:cubicBezTo>
                      <a:pt x="230495" y="281140"/>
                      <a:pt x="230495" y="264795"/>
                      <a:pt x="230495" y="256946"/>
                    </a:cubicBezTo>
                    <a:cubicBezTo>
                      <a:pt x="230495" y="241116"/>
                      <a:pt x="226533" y="221999"/>
                      <a:pt x="219589" y="204235"/>
                    </a:cubicBezTo>
                    <a:cubicBezTo>
                      <a:pt x="215979" y="202187"/>
                      <a:pt x="213074" y="199092"/>
                      <a:pt x="211284" y="195348"/>
                    </a:cubicBezTo>
                    <a:cubicBezTo>
                      <a:pt x="199215" y="170097"/>
                      <a:pt x="182823" y="153791"/>
                      <a:pt x="169497" y="153791"/>
                    </a:cubicBezTo>
                    <a:cubicBezTo>
                      <a:pt x="155867" y="153791"/>
                      <a:pt x="138655" y="171421"/>
                      <a:pt x="126654" y="197644"/>
                    </a:cubicBezTo>
                    <a:cubicBezTo>
                      <a:pt x="124692" y="201911"/>
                      <a:pt x="121253" y="205397"/>
                      <a:pt x="117015" y="207474"/>
                    </a:cubicBezTo>
                    <a:cubicBezTo>
                      <a:pt x="110738" y="224476"/>
                      <a:pt x="107290" y="241973"/>
                      <a:pt x="107290" y="256937"/>
                    </a:cubicBezTo>
                    <a:cubicBezTo>
                      <a:pt x="107290" y="263528"/>
                      <a:pt x="107290" y="281026"/>
                      <a:pt x="109814" y="285131"/>
                    </a:cubicBezTo>
                    <a:cubicBezTo>
                      <a:pt x="109842" y="285131"/>
                      <a:pt x="110404" y="285474"/>
                      <a:pt x="111985" y="285864"/>
                    </a:cubicBezTo>
                    <a:cubicBezTo>
                      <a:pt x="114043" y="285074"/>
                      <a:pt x="116253" y="284664"/>
                      <a:pt x="118462" y="284664"/>
                    </a:cubicBezTo>
                    <a:lnTo>
                      <a:pt x="138389" y="284664"/>
                    </a:lnTo>
                    <a:cubicBezTo>
                      <a:pt x="147685" y="284664"/>
                      <a:pt x="155429" y="291741"/>
                      <a:pt x="156372" y="300923"/>
                    </a:cubicBezTo>
                    <a:lnTo>
                      <a:pt x="156477" y="302047"/>
                    </a:lnTo>
                    <a:cubicBezTo>
                      <a:pt x="156477" y="312725"/>
                      <a:pt x="148361" y="320850"/>
                      <a:pt x="138398" y="320850"/>
                    </a:cubicBezTo>
                    <a:lnTo>
                      <a:pt x="118472" y="320850"/>
                    </a:lnTo>
                    <a:cubicBezTo>
                      <a:pt x="114519" y="320850"/>
                      <a:pt x="110700" y="319535"/>
                      <a:pt x="107556" y="317125"/>
                    </a:cubicBezTo>
                    <a:cubicBezTo>
                      <a:pt x="96174" y="314982"/>
                      <a:pt x="88154" y="309963"/>
                      <a:pt x="83077" y="301790"/>
                    </a:cubicBezTo>
                    <a:cubicBezTo>
                      <a:pt x="76924" y="291913"/>
                      <a:pt x="75800" y="278940"/>
                      <a:pt x="75800" y="256937"/>
                    </a:cubicBezTo>
                    <a:cubicBezTo>
                      <a:pt x="75800" y="237630"/>
                      <a:pt x="80258" y="215408"/>
                      <a:pt x="88354" y="194177"/>
                    </a:cubicBezTo>
                    <a:cubicBezTo>
                      <a:pt x="87163" y="189633"/>
                      <a:pt x="87563" y="184890"/>
                      <a:pt x="89535" y="180613"/>
                    </a:cubicBezTo>
                    <a:cubicBezTo>
                      <a:pt x="97974" y="162173"/>
                      <a:pt x="108699" y="146380"/>
                      <a:pt x="120548" y="134960"/>
                    </a:cubicBezTo>
                    <a:cubicBezTo>
                      <a:pt x="127063" y="128683"/>
                      <a:pt x="134064" y="123634"/>
                      <a:pt x="141389" y="119948"/>
                    </a:cubicBezTo>
                    <a:cubicBezTo>
                      <a:pt x="144151" y="113509"/>
                      <a:pt x="148933" y="108233"/>
                      <a:pt x="154791" y="104889"/>
                    </a:cubicBezTo>
                    <a:cubicBezTo>
                      <a:pt x="155896" y="60789"/>
                      <a:pt x="179327" y="22222"/>
                      <a:pt x="214246" y="0"/>
                    </a:cubicBezTo>
                    <a:cubicBezTo>
                      <a:pt x="91497" y="28451"/>
                      <a:pt x="0" y="138351"/>
                      <a:pt x="0" y="269729"/>
                    </a:cubicBezTo>
                    <a:cubicBezTo>
                      <a:pt x="0" y="345434"/>
                      <a:pt x="174022" y="406822"/>
                      <a:pt x="388696" y="406822"/>
                    </a:cubicBezTo>
                    <a:cubicBezTo>
                      <a:pt x="603361" y="406822"/>
                      <a:pt x="777392" y="345434"/>
                      <a:pt x="777392" y="269729"/>
                    </a:cubicBezTo>
                    <a:cubicBezTo>
                      <a:pt x="777392" y="139303"/>
                      <a:pt x="687210" y="30023"/>
                      <a:pt x="565804" y="62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486" name="Freeform: Shape 616">
                <a:extLst>
                  <a:ext uri="{FF2B5EF4-FFF2-40B4-BE49-F238E27FC236}">
                    <a16:creationId xmlns:a16="http://schemas.microsoft.com/office/drawing/2014/main" id="{44F76E58-53A3-E44F-B958-BEA6C40F7902}"/>
                  </a:ext>
                </a:extLst>
              </p:cNvPr>
              <p:cNvSpPr/>
              <p:nvPr/>
            </p:nvSpPr>
            <p:spPr>
              <a:xfrm>
                <a:off x="6289043" y="3460718"/>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487" name="Group 486">
              <a:extLst>
                <a:ext uri="{FF2B5EF4-FFF2-40B4-BE49-F238E27FC236}">
                  <a16:creationId xmlns:a16="http://schemas.microsoft.com/office/drawing/2014/main" id="{72FF9521-24CA-F842-919C-6D9664571FC3}"/>
                </a:ext>
              </a:extLst>
            </p:cNvPr>
            <p:cNvGrpSpPr/>
            <p:nvPr/>
          </p:nvGrpSpPr>
          <p:grpSpPr>
            <a:xfrm>
              <a:off x="9340795" y="3227218"/>
              <a:ext cx="260200" cy="286827"/>
              <a:chOff x="5707304" y="2881312"/>
              <a:chExt cx="771525" cy="850478"/>
            </a:xfrm>
            <a:solidFill>
              <a:srgbClr val="B6BCC3"/>
            </a:solidFill>
          </p:grpSpPr>
          <p:sp>
            <p:nvSpPr>
              <p:cNvPr id="488" name="Freeform: Shape 618">
                <a:extLst>
                  <a:ext uri="{FF2B5EF4-FFF2-40B4-BE49-F238E27FC236}">
                    <a16:creationId xmlns:a16="http://schemas.microsoft.com/office/drawing/2014/main" id="{FDA233C5-138B-4D4C-8E1B-0CC9B99E4BD2}"/>
                  </a:ext>
                </a:extLst>
              </p:cNvPr>
              <p:cNvSpPr/>
              <p:nvPr/>
            </p:nvSpPr>
            <p:spPr>
              <a:xfrm>
                <a:off x="5887888" y="2881312"/>
                <a:ext cx="409575" cy="438150"/>
              </a:xfrm>
              <a:custGeom>
                <a:avLst/>
                <a:gdLst>
                  <a:gd name="connsiteX0" fmla="*/ 208112 w 409575"/>
                  <a:gd name="connsiteY0" fmla="*/ 444665 h 438150"/>
                  <a:gd name="connsiteX1" fmla="*/ 416214 w 409575"/>
                  <a:gd name="connsiteY1" fmla="*/ 208121 h 438150"/>
                  <a:gd name="connsiteX2" fmla="*/ 208112 w 409575"/>
                  <a:gd name="connsiteY2" fmla="*/ 0 h 438150"/>
                  <a:gd name="connsiteX3" fmla="*/ 0 w 409575"/>
                  <a:gd name="connsiteY3" fmla="*/ 208121 h 438150"/>
                  <a:gd name="connsiteX4" fmla="*/ 208112 w 409575"/>
                  <a:gd name="connsiteY4" fmla="*/ 444665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438150">
                    <a:moveTo>
                      <a:pt x="208112" y="444665"/>
                    </a:moveTo>
                    <a:cubicBezTo>
                      <a:pt x="322869" y="444665"/>
                      <a:pt x="416214" y="322869"/>
                      <a:pt x="416214" y="208121"/>
                    </a:cubicBezTo>
                    <a:cubicBezTo>
                      <a:pt x="416214" y="93374"/>
                      <a:pt x="322869" y="0"/>
                      <a:pt x="208112" y="0"/>
                    </a:cubicBezTo>
                    <a:cubicBezTo>
                      <a:pt x="93355" y="0"/>
                      <a:pt x="0" y="93374"/>
                      <a:pt x="0" y="208121"/>
                    </a:cubicBezTo>
                    <a:cubicBezTo>
                      <a:pt x="19" y="322859"/>
                      <a:pt x="93364" y="444665"/>
                      <a:pt x="208112" y="44466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489" name="Freeform: Shape 619">
                <a:extLst>
                  <a:ext uri="{FF2B5EF4-FFF2-40B4-BE49-F238E27FC236}">
                    <a16:creationId xmlns:a16="http://schemas.microsoft.com/office/drawing/2014/main" id="{74702BD0-17E9-F840-A8EA-35F0570BF98D}"/>
                  </a:ext>
                </a:extLst>
              </p:cNvPr>
              <p:cNvSpPr/>
              <p:nvPr/>
            </p:nvSpPr>
            <p:spPr>
              <a:xfrm>
                <a:off x="5707304" y="3331740"/>
                <a:ext cx="771525" cy="400050"/>
              </a:xfrm>
              <a:custGeom>
                <a:avLst/>
                <a:gdLst>
                  <a:gd name="connsiteX0" fmla="*/ 565804 w 771525"/>
                  <a:gd name="connsiteY0" fmla="*/ 629 h 400050"/>
                  <a:gd name="connsiteX1" fmla="*/ 623859 w 771525"/>
                  <a:gd name="connsiteY1" fmla="*/ 97184 h 400050"/>
                  <a:gd name="connsiteX2" fmla="*/ 672227 w 771525"/>
                  <a:gd name="connsiteY2" fmla="*/ 157553 h 400050"/>
                  <a:gd name="connsiteX3" fmla="*/ 610314 w 771525"/>
                  <a:gd name="connsiteY3" fmla="*/ 219466 h 400050"/>
                  <a:gd name="connsiteX4" fmla="*/ 548402 w 771525"/>
                  <a:gd name="connsiteY4" fmla="*/ 157553 h 400050"/>
                  <a:gd name="connsiteX5" fmla="*/ 595265 w 771525"/>
                  <a:gd name="connsiteY5" fmla="*/ 97565 h 400050"/>
                  <a:gd name="connsiteX6" fmla="*/ 532714 w 771525"/>
                  <a:gd name="connsiteY6" fmla="*/ 15545 h 400050"/>
                  <a:gd name="connsiteX7" fmla="*/ 392811 w 771525"/>
                  <a:gd name="connsiteY7" fmla="*/ 146637 h 400050"/>
                  <a:gd name="connsiteX8" fmla="*/ 251060 w 771525"/>
                  <a:gd name="connsiteY8" fmla="*/ 13802 h 400050"/>
                  <a:gd name="connsiteX9" fmla="*/ 183356 w 771525"/>
                  <a:gd name="connsiteY9" fmla="*/ 104965 h 400050"/>
                  <a:gd name="connsiteX10" fmla="*/ 196063 w 771525"/>
                  <a:gd name="connsiteY10" fmla="*/ 119120 h 400050"/>
                  <a:gd name="connsiteX11" fmla="*/ 248145 w 771525"/>
                  <a:gd name="connsiteY11" fmla="*/ 177708 h 400050"/>
                  <a:gd name="connsiteX12" fmla="*/ 249060 w 771525"/>
                  <a:gd name="connsiteY12" fmla="*/ 193015 h 400050"/>
                  <a:gd name="connsiteX13" fmla="*/ 262023 w 771525"/>
                  <a:gd name="connsiteY13" fmla="*/ 256937 h 400050"/>
                  <a:gd name="connsiteX14" fmla="*/ 232258 w 771525"/>
                  <a:gd name="connsiteY14" fmla="*/ 316697 h 400050"/>
                  <a:gd name="connsiteX15" fmla="*/ 220761 w 771525"/>
                  <a:gd name="connsiteY15" fmla="*/ 320850 h 400050"/>
                  <a:gd name="connsiteX16" fmla="*/ 200863 w 771525"/>
                  <a:gd name="connsiteY16" fmla="*/ 320850 h 400050"/>
                  <a:gd name="connsiteX17" fmla="*/ 182775 w 771525"/>
                  <a:gd name="connsiteY17" fmla="*/ 302762 h 400050"/>
                  <a:gd name="connsiteX18" fmla="*/ 182794 w 771525"/>
                  <a:gd name="connsiteY18" fmla="*/ 302057 h 400050"/>
                  <a:gd name="connsiteX19" fmla="*/ 200863 w 771525"/>
                  <a:gd name="connsiteY19" fmla="*/ 284674 h 400050"/>
                  <a:gd name="connsiteX20" fmla="*/ 220751 w 771525"/>
                  <a:gd name="connsiteY20" fmla="*/ 284674 h 400050"/>
                  <a:gd name="connsiteX21" fmla="*/ 226695 w 771525"/>
                  <a:gd name="connsiteY21" fmla="*/ 285693 h 400050"/>
                  <a:gd name="connsiteX22" fmla="*/ 228286 w 771525"/>
                  <a:gd name="connsiteY22" fmla="*/ 285064 h 400050"/>
                  <a:gd name="connsiteX23" fmla="*/ 230495 w 771525"/>
                  <a:gd name="connsiteY23" fmla="*/ 256946 h 400050"/>
                  <a:gd name="connsiteX24" fmla="*/ 219589 w 771525"/>
                  <a:gd name="connsiteY24" fmla="*/ 204235 h 400050"/>
                  <a:gd name="connsiteX25" fmla="*/ 211284 w 771525"/>
                  <a:gd name="connsiteY25" fmla="*/ 195348 h 400050"/>
                  <a:gd name="connsiteX26" fmla="*/ 169497 w 771525"/>
                  <a:gd name="connsiteY26" fmla="*/ 153791 h 400050"/>
                  <a:gd name="connsiteX27" fmla="*/ 126654 w 771525"/>
                  <a:gd name="connsiteY27" fmla="*/ 197644 h 400050"/>
                  <a:gd name="connsiteX28" fmla="*/ 117015 w 771525"/>
                  <a:gd name="connsiteY28" fmla="*/ 207474 h 400050"/>
                  <a:gd name="connsiteX29" fmla="*/ 107290 w 771525"/>
                  <a:gd name="connsiteY29" fmla="*/ 256937 h 400050"/>
                  <a:gd name="connsiteX30" fmla="*/ 109814 w 771525"/>
                  <a:gd name="connsiteY30" fmla="*/ 285131 h 400050"/>
                  <a:gd name="connsiteX31" fmla="*/ 111985 w 771525"/>
                  <a:gd name="connsiteY31" fmla="*/ 285864 h 400050"/>
                  <a:gd name="connsiteX32" fmla="*/ 118462 w 771525"/>
                  <a:gd name="connsiteY32" fmla="*/ 284664 h 400050"/>
                  <a:gd name="connsiteX33" fmla="*/ 138389 w 771525"/>
                  <a:gd name="connsiteY33" fmla="*/ 284664 h 400050"/>
                  <a:gd name="connsiteX34" fmla="*/ 156372 w 771525"/>
                  <a:gd name="connsiteY34" fmla="*/ 300923 h 400050"/>
                  <a:gd name="connsiteX35" fmla="*/ 156477 w 771525"/>
                  <a:gd name="connsiteY35" fmla="*/ 302047 h 400050"/>
                  <a:gd name="connsiteX36" fmla="*/ 138398 w 771525"/>
                  <a:gd name="connsiteY36" fmla="*/ 320850 h 400050"/>
                  <a:gd name="connsiteX37" fmla="*/ 118472 w 771525"/>
                  <a:gd name="connsiteY37" fmla="*/ 320850 h 400050"/>
                  <a:gd name="connsiteX38" fmla="*/ 107556 w 771525"/>
                  <a:gd name="connsiteY38" fmla="*/ 317125 h 400050"/>
                  <a:gd name="connsiteX39" fmla="*/ 83077 w 771525"/>
                  <a:gd name="connsiteY39" fmla="*/ 301790 h 400050"/>
                  <a:gd name="connsiteX40" fmla="*/ 75800 w 771525"/>
                  <a:gd name="connsiteY40" fmla="*/ 256937 h 400050"/>
                  <a:gd name="connsiteX41" fmla="*/ 88354 w 771525"/>
                  <a:gd name="connsiteY41" fmla="*/ 194177 h 400050"/>
                  <a:gd name="connsiteX42" fmla="*/ 89535 w 771525"/>
                  <a:gd name="connsiteY42" fmla="*/ 180613 h 400050"/>
                  <a:gd name="connsiteX43" fmla="*/ 120548 w 771525"/>
                  <a:gd name="connsiteY43" fmla="*/ 134960 h 400050"/>
                  <a:gd name="connsiteX44" fmla="*/ 141389 w 771525"/>
                  <a:gd name="connsiteY44" fmla="*/ 119948 h 400050"/>
                  <a:gd name="connsiteX45" fmla="*/ 154791 w 771525"/>
                  <a:gd name="connsiteY45" fmla="*/ 104889 h 400050"/>
                  <a:gd name="connsiteX46" fmla="*/ 214246 w 771525"/>
                  <a:gd name="connsiteY46" fmla="*/ 0 h 400050"/>
                  <a:gd name="connsiteX47" fmla="*/ 0 w 771525"/>
                  <a:gd name="connsiteY47" fmla="*/ 269729 h 400050"/>
                  <a:gd name="connsiteX48" fmla="*/ 388696 w 771525"/>
                  <a:gd name="connsiteY48" fmla="*/ 406822 h 400050"/>
                  <a:gd name="connsiteX49" fmla="*/ 777392 w 771525"/>
                  <a:gd name="connsiteY49" fmla="*/ 269729 h 400050"/>
                  <a:gd name="connsiteX50" fmla="*/ 565804 w 771525"/>
                  <a:gd name="connsiteY50" fmla="*/ 62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71525" h="400050">
                    <a:moveTo>
                      <a:pt x="565804" y="629"/>
                    </a:moveTo>
                    <a:cubicBezTo>
                      <a:pt x="598132" y="21631"/>
                      <a:pt x="620401" y="56731"/>
                      <a:pt x="623859" y="97184"/>
                    </a:cubicBezTo>
                    <a:cubicBezTo>
                      <a:pt x="651491" y="103375"/>
                      <a:pt x="672227" y="128073"/>
                      <a:pt x="672227" y="157553"/>
                    </a:cubicBezTo>
                    <a:cubicBezTo>
                      <a:pt x="672227" y="191691"/>
                      <a:pt x="644452" y="219466"/>
                      <a:pt x="610314" y="219466"/>
                    </a:cubicBezTo>
                    <a:cubicBezTo>
                      <a:pt x="576177" y="219466"/>
                      <a:pt x="548402" y="191691"/>
                      <a:pt x="548402" y="157553"/>
                    </a:cubicBezTo>
                    <a:cubicBezTo>
                      <a:pt x="548402" y="128616"/>
                      <a:pt x="568395" y="104318"/>
                      <a:pt x="595265" y="97565"/>
                    </a:cubicBezTo>
                    <a:cubicBezTo>
                      <a:pt x="591283" y="60131"/>
                      <a:pt x="566490" y="28899"/>
                      <a:pt x="532714" y="15545"/>
                    </a:cubicBezTo>
                    <a:lnTo>
                      <a:pt x="392811" y="146637"/>
                    </a:lnTo>
                    <a:lnTo>
                      <a:pt x="251060" y="13802"/>
                    </a:lnTo>
                    <a:cubicBezTo>
                      <a:pt x="212636" y="26775"/>
                      <a:pt x="184709" y="62541"/>
                      <a:pt x="183356" y="104965"/>
                    </a:cubicBezTo>
                    <a:cubicBezTo>
                      <a:pt x="188871" y="108166"/>
                      <a:pt x="193329" y="113119"/>
                      <a:pt x="196063" y="119120"/>
                    </a:cubicBezTo>
                    <a:cubicBezTo>
                      <a:pt x="216418" y="128721"/>
                      <a:pt x="234382" y="148933"/>
                      <a:pt x="248145" y="177708"/>
                    </a:cubicBezTo>
                    <a:cubicBezTo>
                      <a:pt x="250450" y="182556"/>
                      <a:pt x="250746" y="188023"/>
                      <a:pt x="249060" y="193015"/>
                    </a:cubicBezTo>
                    <a:cubicBezTo>
                      <a:pt x="257308" y="214246"/>
                      <a:pt x="262023" y="237449"/>
                      <a:pt x="262023" y="256937"/>
                    </a:cubicBezTo>
                    <a:cubicBezTo>
                      <a:pt x="262023" y="284245"/>
                      <a:pt x="262023" y="310067"/>
                      <a:pt x="232258" y="316697"/>
                    </a:cubicBezTo>
                    <a:cubicBezTo>
                      <a:pt x="229029" y="319383"/>
                      <a:pt x="225000" y="320850"/>
                      <a:pt x="220761" y="320850"/>
                    </a:cubicBezTo>
                    <a:lnTo>
                      <a:pt x="200863" y="320850"/>
                    </a:lnTo>
                    <a:cubicBezTo>
                      <a:pt x="190891" y="320850"/>
                      <a:pt x="182775" y="312725"/>
                      <a:pt x="182775" y="302762"/>
                    </a:cubicBezTo>
                    <a:lnTo>
                      <a:pt x="182794" y="302057"/>
                    </a:lnTo>
                    <a:cubicBezTo>
                      <a:pt x="183175" y="292446"/>
                      <a:pt x="191224" y="284674"/>
                      <a:pt x="200863" y="284674"/>
                    </a:cubicBezTo>
                    <a:lnTo>
                      <a:pt x="220751" y="284674"/>
                    </a:lnTo>
                    <a:cubicBezTo>
                      <a:pt x="222790" y="284674"/>
                      <a:pt x="224780" y="285017"/>
                      <a:pt x="226695" y="285693"/>
                    </a:cubicBezTo>
                    <a:cubicBezTo>
                      <a:pt x="227905" y="285350"/>
                      <a:pt x="228276" y="285074"/>
                      <a:pt x="228286" y="285064"/>
                    </a:cubicBezTo>
                    <a:cubicBezTo>
                      <a:pt x="230495" y="281140"/>
                      <a:pt x="230495" y="264795"/>
                      <a:pt x="230495" y="256946"/>
                    </a:cubicBezTo>
                    <a:cubicBezTo>
                      <a:pt x="230495" y="241116"/>
                      <a:pt x="226533" y="221999"/>
                      <a:pt x="219589" y="204235"/>
                    </a:cubicBezTo>
                    <a:cubicBezTo>
                      <a:pt x="215979" y="202187"/>
                      <a:pt x="213074" y="199092"/>
                      <a:pt x="211284" y="195348"/>
                    </a:cubicBezTo>
                    <a:cubicBezTo>
                      <a:pt x="199215" y="170097"/>
                      <a:pt x="182823" y="153791"/>
                      <a:pt x="169497" y="153791"/>
                    </a:cubicBezTo>
                    <a:cubicBezTo>
                      <a:pt x="155867" y="153791"/>
                      <a:pt x="138655" y="171421"/>
                      <a:pt x="126654" y="197644"/>
                    </a:cubicBezTo>
                    <a:cubicBezTo>
                      <a:pt x="124692" y="201911"/>
                      <a:pt x="121253" y="205397"/>
                      <a:pt x="117015" y="207474"/>
                    </a:cubicBezTo>
                    <a:cubicBezTo>
                      <a:pt x="110738" y="224476"/>
                      <a:pt x="107290" y="241973"/>
                      <a:pt x="107290" y="256937"/>
                    </a:cubicBezTo>
                    <a:cubicBezTo>
                      <a:pt x="107290" y="263528"/>
                      <a:pt x="107290" y="281026"/>
                      <a:pt x="109814" y="285131"/>
                    </a:cubicBezTo>
                    <a:cubicBezTo>
                      <a:pt x="109842" y="285131"/>
                      <a:pt x="110404" y="285474"/>
                      <a:pt x="111985" y="285864"/>
                    </a:cubicBezTo>
                    <a:cubicBezTo>
                      <a:pt x="114043" y="285074"/>
                      <a:pt x="116253" y="284664"/>
                      <a:pt x="118462" y="284664"/>
                    </a:cubicBezTo>
                    <a:lnTo>
                      <a:pt x="138389" y="284664"/>
                    </a:lnTo>
                    <a:cubicBezTo>
                      <a:pt x="147685" y="284664"/>
                      <a:pt x="155429" y="291741"/>
                      <a:pt x="156372" y="300923"/>
                    </a:cubicBezTo>
                    <a:lnTo>
                      <a:pt x="156477" y="302047"/>
                    </a:lnTo>
                    <a:cubicBezTo>
                      <a:pt x="156477" y="312725"/>
                      <a:pt x="148361" y="320850"/>
                      <a:pt x="138398" y="320850"/>
                    </a:cubicBezTo>
                    <a:lnTo>
                      <a:pt x="118472" y="320850"/>
                    </a:lnTo>
                    <a:cubicBezTo>
                      <a:pt x="114519" y="320850"/>
                      <a:pt x="110700" y="319535"/>
                      <a:pt x="107556" y="317125"/>
                    </a:cubicBezTo>
                    <a:cubicBezTo>
                      <a:pt x="96174" y="314982"/>
                      <a:pt x="88154" y="309963"/>
                      <a:pt x="83077" y="301790"/>
                    </a:cubicBezTo>
                    <a:cubicBezTo>
                      <a:pt x="76924" y="291913"/>
                      <a:pt x="75800" y="278940"/>
                      <a:pt x="75800" y="256937"/>
                    </a:cubicBezTo>
                    <a:cubicBezTo>
                      <a:pt x="75800" y="237630"/>
                      <a:pt x="80258" y="215408"/>
                      <a:pt x="88354" y="194177"/>
                    </a:cubicBezTo>
                    <a:cubicBezTo>
                      <a:pt x="87163" y="189633"/>
                      <a:pt x="87563" y="184890"/>
                      <a:pt x="89535" y="180613"/>
                    </a:cubicBezTo>
                    <a:cubicBezTo>
                      <a:pt x="97974" y="162173"/>
                      <a:pt x="108699" y="146380"/>
                      <a:pt x="120548" y="134960"/>
                    </a:cubicBezTo>
                    <a:cubicBezTo>
                      <a:pt x="127063" y="128683"/>
                      <a:pt x="134064" y="123634"/>
                      <a:pt x="141389" y="119948"/>
                    </a:cubicBezTo>
                    <a:cubicBezTo>
                      <a:pt x="144151" y="113509"/>
                      <a:pt x="148933" y="108233"/>
                      <a:pt x="154791" y="104889"/>
                    </a:cubicBezTo>
                    <a:cubicBezTo>
                      <a:pt x="155896" y="60789"/>
                      <a:pt x="179327" y="22222"/>
                      <a:pt x="214246" y="0"/>
                    </a:cubicBezTo>
                    <a:cubicBezTo>
                      <a:pt x="91497" y="28451"/>
                      <a:pt x="0" y="138351"/>
                      <a:pt x="0" y="269729"/>
                    </a:cubicBezTo>
                    <a:cubicBezTo>
                      <a:pt x="0" y="345434"/>
                      <a:pt x="174022" y="406822"/>
                      <a:pt x="388696" y="406822"/>
                    </a:cubicBezTo>
                    <a:cubicBezTo>
                      <a:pt x="603361" y="406822"/>
                      <a:pt x="777392" y="345434"/>
                      <a:pt x="777392" y="269729"/>
                    </a:cubicBezTo>
                    <a:cubicBezTo>
                      <a:pt x="777392" y="139303"/>
                      <a:pt x="687210" y="30023"/>
                      <a:pt x="565804" y="62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490" name="Freeform: Shape 620">
                <a:extLst>
                  <a:ext uri="{FF2B5EF4-FFF2-40B4-BE49-F238E27FC236}">
                    <a16:creationId xmlns:a16="http://schemas.microsoft.com/office/drawing/2014/main" id="{BD65425F-7F0A-FE48-8F86-B4FA940DD4BA}"/>
                  </a:ext>
                </a:extLst>
              </p:cNvPr>
              <p:cNvSpPr/>
              <p:nvPr/>
            </p:nvSpPr>
            <p:spPr>
              <a:xfrm>
                <a:off x="6289043" y="3460718"/>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491" name="Group 490">
              <a:extLst>
                <a:ext uri="{FF2B5EF4-FFF2-40B4-BE49-F238E27FC236}">
                  <a16:creationId xmlns:a16="http://schemas.microsoft.com/office/drawing/2014/main" id="{926AD8B9-B947-A548-949E-26D00C181967}"/>
                </a:ext>
              </a:extLst>
            </p:cNvPr>
            <p:cNvGrpSpPr/>
            <p:nvPr/>
          </p:nvGrpSpPr>
          <p:grpSpPr>
            <a:xfrm>
              <a:off x="8594130" y="3227218"/>
              <a:ext cx="260200" cy="286827"/>
              <a:chOff x="5707304" y="2881312"/>
              <a:chExt cx="771525" cy="850478"/>
            </a:xfrm>
            <a:solidFill>
              <a:srgbClr val="B6BCC3"/>
            </a:solidFill>
          </p:grpSpPr>
          <p:sp>
            <p:nvSpPr>
              <p:cNvPr id="492" name="Freeform: Shape 622">
                <a:extLst>
                  <a:ext uri="{FF2B5EF4-FFF2-40B4-BE49-F238E27FC236}">
                    <a16:creationId xmlns:a16="http://schemas.microsoft.com/office/drawing/2014/main" id="{B4E02E31-D21C-D94B-93C8-C292313B8DE9}"/>
                  </a:ext>
                </a:extLst>
              </p:cNvPr>
              <p:cNvSpPr/>
              <p:nvPr/>
            </p:nvSpPr>
            <p:spPr>
              <a:xfrm>
                <a:off x="5887888" y="2881312"/>
                <a:ext cx="409575" cy="438150"/>
              </a:xfrm>
              <a:custGeom>
                <a:avLst/>
                <a:gdLst>
                  <a:gd name="connsiteX0" fmla="*/ 208112 w 409575"/>
                  <a:gd name="connsiteY0" fmla="*/ 444665 h 438150"/>
                  <a:gd name="connsiteX1" fmla="*/ 416214 w 409575"/>
                  <a:gd name="connsiteY1" fmla="*/ 208121 h 438150"/>
                  <a:gd name="connsiteX2" fmla="*/ 208112 w 409575"/>
                  <a:gd name="connsiteY2" fmla="*/ 0 h 438150"/>
                  <a:gd name="connsiteX3" fmla="*/ 0 w 409575"/>
                  <a:gd name="connsiteY3" fmla="*/ 208121 h 438150"/>
                  <a:gd name="connsiteX4" fmla="*/ 208112 w 409575"/>
                  <a:gd name="connsiteY4" fmla="*/ 444665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438150">
                    <a:moveTo>
                      <a:pt x="208112" y="444665"/>
                    </a:moveTo>
                    <a:cubicBezTo>
                      <a:pt x="322869" y="444665"/>
                      <a:pt x="416214" y="322869"/>
                      <a:pt x="416214" y="208121"/>
                    </a:cubicBezTo>
                    <a:cubicBezTo>
                      <a:pt x="416214" y="93374"/>
                      <a:pt x="322869" y="0"/>
                      <a:pt x="208112" y="0"/>
                    </a:cubicBezTo>
                    <a:cubicBezTo>
                      <a:pt x="93355" y="0"/>
                      <a:pt x="0" y="93374"/>
                      <a:pt x="0" y="208121"/>
                    </a:cubicBezTo>
                    <a:cubicBezTo>
                      <a:pt x="19" y="322859"/>
                      <a:pt x="93364" y="444665"/>
                      <a:pt x="208112" y="44466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493" name="Freeform: Shape 623">
                <a:extLst>
                  <a:ext uri="{FF2B5EF4-FFF2-40B4-BE49-F238E27FC236}">
                    <a16:creationId xmlns:a16="http://schemas.microsoft.com/office/drawing/2014/main" id="{94B3105B-29FD-774D-986D-7BEC78A1FC5C}"/>
                  </a:ext>
                </a:extLst>
              </p:cNvPr>
              <p:cNvSpPr/>
              <p:nvPr/>
            </p:nvSpPr>
            <p:spPr>
              <a:xfrm>
                <a:off x="5707304" y="3331740"/>
                <a:ext cx="771525" cy="400050"/>
              </a:xfrm>
              <a:custGeom>
                <a:avLst/>
                <a:gdLst>
                  <a:gd name="connsiteX0" fmla="*/ 565804 w 771525"/>
                  <a:gd name="connsiteY0" fmla="*/ 629 h 400050"/>
                  <a:gd name="connsiteX1" fmla="*/ 623859 w 771525"/>
                  <a:gd name="connsiteY1" fmla="*/ 97184 h 400050"/>
                  <a:gd name="connsiteX2" fmla="*/ 672227 w 771525"/>
                  <a:gd name="connsiteY2" fmla="*/ 157553 h 400050"/>
                  <a:gd name="connsiteX3" fmla="*/ 610314 w 771525"/>
                  <a:gd name="connsiteY3" fmla="*/ 219466 h 400050"/>
                  <a:gd name="connsiteX4" fmla="*/ 548402 w 771525"/>
                  <a:gd name="connsiteY4" fmla="*/ 157553 h 400050"/>
                  <a:gd name="connsiteX5" fmla="*/ 595265 w 771525"/>
                  <a:gd name="connsiteY5" fmla="*/ 97565 h 400050"/>
                  <a:gd name="connsiteX6" fmla="*/ 532714 w 771525"/>
                  <a:gd name="connsiteY6" fmla="*/ 15545 h 400050"/>
                  <a:gd name="connsiteX7" fmla="*/ 392811 w 771525"/>
                  <a:gd name="connsiteY7" fmla="*/ 146637 h 400050"/>
                  <a:gd name="connsiteX8" fmla="*/ 251060 w 771525"/>
                  <a:gd name="connsiteY8" fmla="*/ 13802 h 400050"/>
                  <a:gd name="connsiteX9" fmla="*/ 183356 w 771525"/>
                  <a:gd name="connsiteY9" fmla="*/ 104965 h 400050"/>
                  <a:gd name="connsiteX10" fmla="*/ 196063 w 771525"/>
                  <a:gd name="connsiteY10" fmla="*/ 119120 h 400050"/>
                  <a:gd name="connsiteX11" fmla="*/ 248145 w 771525"/>
                  <a:gd name="connsiteY11" fmla="*/ 177708 h 400050"/>
                  <a:gd name="connsiteX12" fmla="*/ 249060 w 771525"/>
                  <a:gd name="connsiteY12" fmla="*/ 193015 h 400050"/>
                  <a:gd name="connsiteX13" fmla="*/ 262023 w 771525"/>
                  <a:gd name="connsiteY13" fmla="*/ 256937 h 400050"/>
                  <a:gd name="connsiteX14" fmla="*/ 232258 w 771525"/>
                  <a:gd name="connsiteY14" fmla="*/ 316697 h 400050"/>
                  <a:gd name="connsiteX15" fmla="*/ 220761 w 771525"/>
                  <a:gd name="connsiteY15" fmla="*/ 320850 h 400050"/>
                  <a:gd name="connsiteX16" fmla="*/ 200863 w 771525"/>
                  <a:gd name="connsiteY16" fmla="*/ 320850 h 400050"/>
                  <a:gd name="connsiteX17" fmla="*/ 182775 w 771525"/>
                  <a:gd name="connsiteY17" fmla="*/ 302762 h 400050"/>
                  <a:gd name="connsiteX18" fmla="*/ 182794 w 771525"/>
                  <a:gd name="connsiteY18" fmla="*/ 302057 h 400050"/>
                  <a:gd name="connsiteX19" fmla="*/ 200863 w 771525"/>
                  <a:gd name="connsiteY19" fmla="*/ 284674 h 400050"/>
                  <a:gd name="connsiteX20" fmla="*/ 220751 w 771525"/>
                  <a:gd name="connsiteY20" fmla="*/ 284674 h 400050"/>
                  <a:gd name="connsiteX21" fmla="*/ 226695 w 771525"/>
                  <a:gd name="connsiteY21" fmla="*/ 285693 h 400050"/>
                  <a:gd name="connsiteX22" fmla="*/ 228286 w 771525"/>
                  <a:gd name="connsiteY22" fmla="*/ 285064 h 400050"/>
                  <a:gd name="connsiteX23" fmla="*/ 230495 w 771525"/>
                  <a:gd name="connsiteY23" fmla="*/ 256946 h 400050"/>
                  <a:gd name="connsiteX24" fmla="*/ 219589 w 771525"/>
                  <a:gd name="connsiteY24" fmla="*/ 204235 h 400050"/>
                  <a:gd name="connsiteX25" fmla="*/ 211284 w 771525"/>
                  <a:gd name="connsiteY25" fmla="*/ 195348 h 400050"/>
                  <a:gd name="connsiteX26" fmla="*/ 169497 w 771525"/>
                  <a:gd name="connsiteY26" fmla="*/ 153791 h 400050"/>
                  <a:gd name="connsiteX27" fmla="*/ 126654 w 771525"/>
                  <a:gd name="connsiteY27" fmla="*/ 197644 h 400050"/>
                  <a:gd name="connsiteX28" fmla="*/ 117015 w 771525"/>
                  <a:gd name="connsiteY28" fmla="*/ 207474 h 400050"/>
                  <a:gd name="connsiteX29" fmla="*/ 107290 w 771525"/>
                  <a:gd name="connsiteY29" fmla="*/ 256937 h 400050"/>
                  <a:gd name="connsiteX30" fmla="*/ 109814 w 771525"/>
                  <a:gd name="connsiteY30" fmla="*/ 285131 h 400050"/>
                  <a:gd name="connsiteX31" fmla="*/ 111985 w 771525"/>
                  <a:gd name="connsiteY31" fmla="*/ 285864 h 400050"/>
                  <a:gd name="connsiteX32" fmla="*/ 118462 w 771525"/>
                  <a:gd name="connsiteY32" fmla="*/ 284664 h 400050"/>
                  <a:gd name="connsiteX33" fmla="*/ 138389 w 771525"/>
                  <a:gd name="connsiteY33" fmla="*/ 284664 h 400050"/>
                  <a:gd name="connsiteX34" fmla="*/ 156372 w 771525"/>
                  <a:gd name="connsiteY34" fmla="*/ 300923 h 400050"/>
                  <a:gd name="connsiteX35" fmla="*/ 156477 w 771525"/>
                  <a:gd name="connsiteY35" fmla="*/ 302047 h 400050"/>
                  <a:gd name="connsiteX36" fmla="*/ 138398 w 771525"/>
                  <a:gd name="connsiteY36" fmla="*/ 320850 h 400050"/>
                  <a:gd name="connsiteX37" fmla="*/ 118472 w 771525"/>
                  <a:gd name="connsiteY37" fmla="*/ 320850 h 400050"/>
                  <a:gd name="connsiteX38" fmla="*/ 107556 w 771525"/>
                  <a:gd name="connsiteY38" fmla="*/ 317125 h 400050"/>
                  <a:gd name="connsiteX39" fmla="*/ 83077 w 771525"/>
                  <a:gd name="connsiteY39" fmla="*/ 301790 h 400050"/>
                  <a:gd name="connsiteX40" fmla="*/ 75800 w 771525"/>
                  <a:gd name="connsiteY40" fmla="*/ 256937 h 400050"/>
                  <a:gd name="connsiteX41" fmla="*/ 88354 w 771525"/>
                  <a:gd name="connsiteY41" fmla="*/ 194177 h 400050"/>
                  <a:gd name="connsiteX42" fmla="*/ 89535 w 771525"/>
                  <a:gd name="connsiteY42" fmla="*/ 180613 h 400050"/>
                  <a:gd name="connsiteX43" fmla="*/ 120548 w 771525"/>
                  <a:gd name="connsiteY43" fmla="*/ 134960 h 400050"/>
                  <a:gd name="connsiteX44" fmla="*/ 141389 w 771525"/>
                  <a:gd name="connsiteY44" fmla="*/ 119948 h 400050"/>
                  <a:gd name="connsiteX45" fmla="*/ 154791 w 771525"/>
                  <a:gd name="connsiteY45" fmla="*/ 104889 h 400050"/>
                  <a:gd name="connsiteX46" fmla="*/ 214246 w 771525"/>
                  <a:gd name="connsiteY46" fmla="*/ 0 h 400050"/>
                  <a:gd name="connsiteX47" fmla="*/ 0 w 771525"/>
                  <a:gd name="connsiteY47" fmla="*/ 269729 h 400050"/>
                  <a:gd name="connsiteX48" fmla="*/ 388696 w 771525"/>
                  <a:gd name="connsiteY48" fmla="*/ 406822 h 400050"/>
                  <a:gd name="connsiteX49" fmla="*/ 777392 w 771525"/>
                  <a:gd name="connsiteY49" fmla="*/ 269729 h 400050"/>
                  <a:gd name="connsiteX50" fmla="*/ 565804 w 771525"/>
                  <a:gd name="connsiteY50" fmla="*/ 62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71525" h="400050">
                    <a:moveTo>
                      <a:pt x="565804" y="629"/>
                    </a:moveTo>
                    <a:cubicBezTo>
                      <a:pt x="598132" y="21631"/>
                      <a:pt x="620401" y="56731"/>
                      <a:pt x="623859" y="97184"/>
                    </a:cubicBezTo>
                    <a:cubicBezTo>
                      <a:pt x="651491" y="103375"/>
                      <a:pt x="672227" y="128073"/>
                      <a:pt x="672227" y="157553"/>
                    </a:cubicBezTo>
                    <a:cubicBezTo>
                      <a:pt x="672227" y="191691"/>
                      <a:pt x="644452" y="219466"/>
                      <a:pt x="610314" y="219466"/>
                    </a:cubicBezTo>
                    <a:cubicBezTo>
                      <a:pt x="576177" y="219466"/>
                      <a:pt x="548402" y="191691"/>
                      <a:pt x="548402" y="157553"/>
                    </a:cubicBezTo>
                    <a:cubicBezTo>
                      <a:pt x="548402" y="128616"/>
                      <a:pt x="568395" y="104318"/>
                      <a:pt x="595265" y="97565"/>
                    </a:cubicBezTo>
                    <a:cubicBezTo>
                      <a:pt x="591283" y="60131"/>
                      <a:pt x="566490" y="28899"/>
                      <a:pt x="532714" y="15545"/>
                    </a:cubicBezTo>
                    <a:lnTo>
                      <a:pt x="392811" y="146637"/>
                    </a:lnTo>
                    <a:lnTo>
                      <a:pt x="251060" y="13802"/>
                    </a:lnTo>
                    <a:cubicBezTo>
                      <a:pt x="212636" y="26775"/>
                      <a:pt x="184709" y="62541"/>
                      <a:pt x="183356" y="104965"/>
                    </a:cubicBezTo>
                    <a:cubicBezTo>
                      <a:pt x="188871" y="108166"/>
                      <a:pt x="193329" y="113119"/>
                      <a:pt x="196063" y="119120"/>
                    </a:cubicBezTo>
                    <a:cubicBezTo>
                      <a:pt x="216418" y="128721"/>
                      <a:pt x="234382" y="148933"/>
                      <a:pt x="248145" y="177708"/>
                    </a:cubicBezTo>
                    <a:cubicBezTo>
                      <a:pt x="250450" y="182556"/>
                      <a:pt x="250746" y="188023"/>
                      <a:pt x="249060" y="193015"/>
                    </a:cubicBezTo>
                    <a:cubicBezTo>
                      <a:pt x="257308" y="214246"/>
                      <a:pt x="262023" y="237449"/>
                      <a:pt x="262023" y="256937"/>
                    </a:cubicBezTo>
                    <a:cubicBezTo>
                      <a:pt x="262023" y="284245"/>
                      <a:pt x="262023" y="310067"/>
                      <a:pt x="232258" y="316697"/>
                    </a:cubicBezTo>
                    <a:cubicBezTo>
                      <a:pt x="229029" y="319383"/>
                      <a:pt x="225000" y="320850"/>
                      <a:pt x="220761" y="320850"/>
                    </a:cubicBezTo>
                    <a:lnTo>
                      <a:pt x="200863" y="320850"/>
                    </a:lnTo>
                    <a:cubicBezTo>
                      <a:pt x="190891" y="320850"/>
                      <a:pt x="182775" y="312725"/>
                      <a:pt x="182775" y="302762"/>
                    </a:cubicBezTo>
                    <a:lnTo>
                      <a:pt x="182794" y="302057"/>
                    </a:lnTo>
                    <a:cubicBezTo>
                      <a:pt x="183175" y="292446"/>
                      <a:pt x="191224" y="284674"/>
                      <a:pt x="200863" y="284674"/>
                    </a:cubicBezTo>
                    <a:lnTo>
                      <a:pt x="220751" y="284674"/>
                    </a:lnTo>
                    <a:cubicBezTo>
                      <a:pt x="222790" y="284674"/>
                      <a:pt x="224780" y="285017"/>
                      <a:pt x="226695" y="285693"/>
                    </a:cubicBezTo>
                    <a:cubicBezTo>
                      <a:pt x="227905" y="285350"/>
                      <a:pt x="228276" y="285074"/>
                      <a:pt x="228286" y="285064"/>
                    </a:cubicBezTo>
                    <a:cubicBezTo>
                      <a:pt x="230495" y="281140"/>
                      <a:pt x="230495" y="264795"/>
                      <a:pt x="230495" y="256946"/>
                    </a:cubicBezTo>
                    <a:cubicBezTo>
                      <a:pt x="230495" y="241116"/>
                      <a:pt x="226533" y="221999"/>
                      <a:pt x="219589" y="204235"/>
                    </a:cubicBezTo>
                    <a:cubicBezTo>
                      <a:pt x="215979" y="202187"/>
                      <a:pt x="213074" y="199092"/>
                      <a:pt x="211284" y="195348"/>
                    </a:cubicBezTo>
                    <a:cubicBezTo>
                      <a:pt x="199215" y="170097"/>
                      <a:pt x="182823" y="153791"/>
                      <a:pt x="169497" y="153791"/>
                    </a:cubicBezTo>
                    <a:cubicBezTo>
                      <a:pt x="155867" y="153791"/>
                      <a:pt x="138655" y="171421"/>
                      <a:pt x="126654" y="197644"/>
                    </a:cubicBezTo>
                    <a:cubicBezTo>
                      <a:pt x="124692" y="201911"/>
                      <a:pt x="121253" y="205397"/>
                      <a:pt x="117015" y="207474"/>
                    </a:cubicBezTo>
                    <a:cubicBezTo>
                      <a:pt x="110738" y="224476"/>
                      <a:pt x="107290" y="241973"/>
                      <a:pt x="107290" y="256937"/>
                    </a:cubicBezTo>
                    <a:cubicBezTo>
                      <a:pt x="107290" y="263528"/>
                      <a:pt x="107290" y="281026"/>
                      <a:pt x="109814" y="285131"/>
                    </a:cubicBezTo>
                    <a:cubicBezTo>
                      <a:pt x="109842" y="285131"/>
                      <a:pt x="110404" y="285474"/>
                      <a:pt x="111985" y="285864"/>
                    </a:cubicBezTo>
                    <a:cubicBezTo>
                      <a:pt x="114043" y="285074"/>
                      <a:pt x="116253" y="284664"/>
                      <a:pt x="118462" y="284664"/>
                    </a:cubicBezTo>
                    <a:lnTo>
                      <a:pt x="138389" y="284664"/>
                    </a:lnTo>
                    <a:cubicBezTo>
                      <a:pt x="147685" y="284664"/>
                      <a:pt x="155429" y="291741"/>
                      <a:pt x="156372" y="300923"/>
                    </a:cubicBezTo>
                    <a:lnTo>
                      <a:pt x="156477" y="302047"/>
                    </a:lnTo>
                    <a:cubicBezTo>
                      <a:pt x="156477" y="312725"/>
                      <a:pt x="148361" y="320850"/>
                      <a:pt x="138398" y="320850"/>
                    </a:cubicBezTo>
                    <a:lnTo>
                      <a:pt x="118472" y="320850"/>
                    </a:lnTo>
                    <a:cubicBezTo>
                      <a:pt x="114519" y="320850"/>
                      <a:pt x="110700" y="319535"/>
                      <a:pt x="107556" y="317125"/>
                    </a:cubicBezTo>
                    <a:cubicBezTo>
                      <a:pt x="96174" y="314982"/>
                      <a:pt x="88154" y="309963"/>
                      <a:pt x="83077" y="301790"/>
                    </a:cubicBezTo>
                    <a:cubicBezTo>
                      <a:pt x="76924" y="291913"/>
                      <a:pt x="75800" y="278940"/>
                      <a:pt x="75800" y="256937"/>
                    </a:cubicBezTo>
                    <a:cubicBezTo>
                      <a:pt x="75800" y="237630"/>
                      <a:pt x="80258" y="215408"/>
                      <a:pt x="88354" y="194177"/>
                    </a:cubicBezTo>
                    <a:cubicBezTo>
                      <a:pt x="87163" y="189633"/>
                      <a:pt x="87563" y="184890"/>
                      <a:pt x="89535" y="180613"/>
                    </a:cubicBezTo>
                    <a:cubicBezTo>
                      <a:pt x="97974" y="162173"/>
                      <a:pt x="108699" y="146380"/>
                      <a:pt x="120548" y="134960"/>
                    </a:cubicBezTo>
                    <a:cubicBezTo>
                      <a:pt x="127063" y="128683"/>
                      <a:pt x="134064" y="123634"/>
                      <a:pt x="141389" y="119948"/>
                    </a:cubicBezTo>
                    <a:cubicBezTo>
                      <a:pt x="144151" y="113509"/>
                      <a:pt x="148933" y="108233"/>
                      <a:pt x="154791" y="104889"/>
                    </a:cubicBezTo>
                    <a:cubicBezTo>
                      <a:pt x="155896" y="60789"/>
                      <a:pt x="179327" y="22222"/>
                      <a:pt x="214246" y="0"/>
                    </a:cubicBezTo>
                    <a:cubicBezTo>
                      <a:pt x="91497" y="28451"/>
                      <a:pt x="0" y="138351"/>
                      <a:pt x="0" y="269729"/>
                    </a:cubicBezTo>
                    <a:cubicBezTo>
                      <a:pt x="0" y="345434"/>
                      <a:pt x="174022" y="406822"/>
                      <a:pt x="388696" y="406822"/>
                    </a:cubicBezTo>
                    <a:cubicBezTo>
                      <a:pt x="603361" y="406822"/>
                      <a:pt x="777392" y="345434"/>
                      <a:pt x="777392" y="269729"/>
                    </a:cubicBezTo>
                    <a:cubicBezTo>
                      <a:pt x="777392" y="139303"/>
                      <a:pt x="687210" y="30023"/>
                      <a:pt x="565804" y="62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494" name="Freeform: Shape 624">
                <a:extLst>
                  <a:ext uri="{FF2B5EF4-FFF2-40B4-BE49-F238E27FC236}">
                    <a16:creationId xmlns:a16="http://schemas.microsoft.com/office/drawing/2014/main" id="{566C2761-BDE7-554A-8C9B-C79FC7AE8B23}"/>
                  </a:ext>
                </a:extLst>
              </p:cNvPr>
              <p:cNvSpPr/>
              <p:nvPr/>
            </p:nvSpPr>
            <p:spPr>
              <a:xfrm>
                <a:off x="6289043" y="3460718"/>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sp>
          <p:nvSpPr>
            <p:cNvPr id="495" name="Rectangle 494">
              <a:extLst>
                <a:ext uri="{FF2B5EF4-FFF2-40B4-BE49-F238E27FC236}">
                  <a16:creationId xmlns:a16="http://schemas.microsoft.com/office/drawing/2014/main" id="{4315155E-C3DF-B245-8E1F-211C9D50428F}"/>
                </a:ext>
              </a:extLst>
            </p:cNvPr>
            <p:cNvSpPr/>
            <p:nvPr/>
          </p:nvSpPr>
          <p:spPr>
            <a:xfrm>
              <a:off x="8894838" y="3279918"/>
              <a:ext cx="429918" cy="187732"/>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GE Inspira Sans"/>
                  <a:ea typeface="+mn-ea"/>
                  <a:cs typeface="+mn-cs"/>
                </a:rPr>
                <a:t>MDT</a:t>
              </a:r>
              <a:endParaRPr kumimoji="0" lang="en-US" sz="1600" b="1" i="0" u="none" strike="noStrike" kern="1200" cap="none" spc="0" normalizeH="0" baseline="0" noProof="0" dirty="0">
                <a:ln>
                  <a:noFill/>
                </a:ln>
                <a:solidFill>
                  <a:prstClr val="white">
                    <a:lumMod val="50000"/>
                  </a:prstClr>
                </a:solidFill>
                <a:effectLst/>
                <a:uLnTx/>
                <a:uFillTx/>
                <a:latin typeface="GE Inspira Sans"/>
                <a:ea typeface="+mn-ea"/>
                <a:cs typeface="+mn-cs"/>
              </a:endParaRPr>
            </a:p>
          </p:txBody>
        </p:sp>
      </p:grpSp>
      <p:grpSp>
        <p:nvGrpSpPr>
          <p:cNvPr id="47" name="Group 46">
            <a:extLst>
              <a:ext uri="{FF2B5EF4-FFF2-40B4-BE49-F238E27FC236}">
                <a16:creationId xmlns:a16="http://schemas.microsoft.com/office/drawing/2014/main" id="{86D7D5EE-AF23-AB45-9EE3-DDCFEC024A28}"/>
              </a:ext>
            </a:extLst>
          </p:cNvPr>
          <p:cNvGrpSpPr/>
          <p:nvPr/>
        </p:nvGrpSpPr>
        <p:grpSpPr>
          <a:xfrm>
            <a:off x="8333317" y="1816453"/>
            <a:ext cx="1527190" cy="946941"/>
            <a:chOff x="8333317" y="1816453"/>
            <a:chExt cx="1527190" cy="946941"/>
          </a:xfrm>
        </p:grpSpPr>
        <p:grpSp>
          <p:nvGrpSpPr>
            <p:cNvPr id="496" name="Group 495">
              <a:extLst>
                <a:ext uri="{FF2B5EF4-FFF2-40B4-BE49-F238E27FC236}">
                  <a16:creationId xmlns:a16="http://schemas.microsoft.com/office/drawing/2014/main" id="{AAF2C055-9731-CC48-A7F8-5E16E0F57C5C}"/>
                </a:ext>
              </a:extLst>
            </p:cNvPr>
            <p:cNvGrpSpPr/>
            <p:nvPr/>
          </p:nvGrpSpPr>
          <p:grpSpPr>
            <a:xfrm>
              <a:off x="9371347" y="2263331"/>
              <a:ext cx="260199" cy="286827"/>
              <a:chOff x="5707304" y="2881312"/>
              <a:chExt cx="771525" cy="850478"/>
            </a:xfrm>
            <a:solidFill>
              <a:srgbClr val="B6BCC3"/>
            </a:solidFill>
          </p:grpSpPr>
          <p:sp>
            <p:nvSpPr>
              <p:cNvPr id="497" name="Freeform: Shape 614">
                <a:extLst>
                  <a:ext uri="{FF2B5EF4-FFF2-40B4-BE49-F238E27FC236}">
                    <a16:creationId xmlns:a16="http://schemas.microsoft.com/office/drawing/2014/main" id="{E72BACD8-BE38-F247-B41F-83F86A011A11}"/>
                  </a:ext>
                </a:extLst>
              </p:cNvPr>
              <p:cNvSpPr/>
              <p:nvPr/>
            </p:nvSpPr>
            <p:spPr>
              <a:xfrm>
                <a:off x="5887888" y="2881312"/>
                <a:ext cx="409575" cy="438150"/>
              </a:xfrm>
              <a:custGeom>
                <a:avLst/>
                <a:gdLst>
                  <a:gd name="connsiteX0" fmla="*/ 208112 w 409575"/>
                  <a:gd name="connsiteY0" fmla="*/ 444665 h 438150"/>
                  <a:gd name="connsiteX1" fmla="*/ 416214 w 409575"/>
                  <a:gd name="connsiteY1" fmla="*/ 208121 h 438150"/>
                  <a:gd name="connsiteX2" fmla="*/ 208112 w 409575"/>
                  <a:gd name="connsiteY2" fmla="*/ 0 h 438150"/>
                  <a:gd name="connsiteX3" fmla="*/ 0 w 409575"/>
                  <a:gd name="connsiteY3" fmla="*/ 208121 h 438150"/>
                  <a:gd name="connsiteX4" fmla="*/ 208112 w 409575"/>
                  <a:gd name="connsiteY4" fmla="*/ 444665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438150">
                    <a:moveTo>
                      <a:pt x="208112" y="444665"/>
                    </a:moveTo>
                    <a:cubicBezTo>
                      <a:pt x="322869" y="444665"/>
                      <a:pt x="416214" y="322869"/>
                      <a:pt x="416214" y="208121"/>
                    </a:cubicBezTo>
                    <a:cubicBezTo>
                      <a:pt x="416214" y="93374"/>
                      <a:pt x="322869" y="0"/>
                      <a:pt x="208112" y="0"/>
                    </a:cubicBezTo>
                    <a:cubicBezTo>
                      <a:pt x="93355" y="0"/>
                      <a:pt x="0" y="93374"/>
                      <a:pt x="0" y="208121"/>
                    </a:cubicBezTo>
                    <a:cubicBezTo>
                      <a:pt x="19" y="322859"/>
                      <a:pt x="93364" y="444665"/>
                      <a:pt x="208112" y="44466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498" name="Freeform: Shape 615">
                <a:extLst>
                  <a:ext uri="{FF2B5EF4-FFF2-40B4-BE49-F238E27FC236}">
                    <a16:creationId xmlns:a16="http://schemas.microsoft.com/office/drawing/2014/main" id="{6AB33223-7E51-AA4F-B344-0F90C9C9C92D}"/>
                  </a:ext>
                </a:extLst>
              </p:cNvPr>
              <p:cNvSpPr/>
              <p:nvPr/>
            </p:nvSpPr>
            <p:spPr>
              <a:xfrm>
                <a:off x="5707304" y="3331740"/>
                <a:ext cx="771525" cy="400050"/>
              </a:xfrm>
              <a:custGeom>
                <a:avLst/>
                <a:gdLst>
                  <a:gd name="connsiteX0" fmla="*/ 565804 w 771525"/>
                  <a:gd name="connsiteY0" fmla="*/ 629 h 400050"/>
                  <a:gd name="connsiteX1" fmla="*/ 623859 w 771525"/>
                  <a:gd name="connsiteY1" fmla="*/ 97184 h 400050"/>
                  <a:gd name="connsiteX2" fmla="*/ 672227 w 771525"/>
                  <a:gd name="connsiteY2" fmla="*/ 157553 h 400050"/>
                  <a:gd name="connsiteX3" fmla="*/ 610314 w 771525"/>
                  <a:gd name="connsiteY3" fmla="*/ 219466 h 400050"/>
                  <a:gd name="connsiteX4" fmla="*/ 548402 w 771525"/>
                  <a:gd name="connsiteY4" fmla="*/ 157553 h 400050"/>
                  <a:gd name="connsiteX5" fmla="*/ 595265 w 771525"/>
                  <a:gd name="connsiteY5" fmla="*/ 97565 h 400050"/>
                  <a:gd name="connsiteX6" fmla="*/ 532714 w 771525"/>
                  <a:gd name="connsiteY6" fmla="*/ 15545 h 400050"/>
                  <a:gd name="connsiteX7" fmla="*/ 392811 w 771525"/>
                  <a:gd name="connsiteY7" fmla="*/ 146637 h 400050"/>
                  <a:gd name="connsiteX8" fmla="*/ 251060 w 771525"/>
                  <a:gd name="connsiteY8" fmla="*/ 13802 h 400050"/>
                  <a:gd name="connsiteX9" fmla="*/ 183356 w 771525"/>
                  <a:gd name="connsiteY9" fmla="*/ 104965 h 400050"/>
                  <a:gd name="connsiteX10" fmla="*/ 196063 w 771525"/>
                  <a:gd name="connsiteY10" fmla="*/ 119120 h 400050"/>
                  <a:gd name="connsiteX11" fmla="*/ 248145 w 771525"/>
                  <a:gd name="connsiteY11" fmla="*/ 177708 h 400050"/>
                  <a:gd name="connsiteX12" fmla="*/ 249060 w 771525"/>
                  <a:gd name="connsiteY12" fmla="*/ 193015 h 400050"/>
                  <a:gd name="connsiteX13" fmla="*/ 262023 w 771525"/>
                  <a:gd name="connsiteY13" fmla="*/ 256937 h 400050"/>
                  <a:gd name="connsiteX14" fmla="*/ 232258 w 771525"/>
                  <a:gd name="connsiteY14" fmla="*/ 316697 h 400050"/>
                  <a:gd name="connsiteX15" fmla="*/ 220761 w 771525"/>
                  <a:gd name="connsiteY15" fmla="*/ 320850 h 400050"/>
                  <a:gd name="connsiteX16" fmla="*/ 200863 w 771525"/>
                  <a:gd name="connsiteY16" fmla="*/ 320850 h 400050"/>
                  <a:gd name="connsiteX17" fmla="*/ 182775 w 771525"/>
                  <a:gd name="connsiteY17" fmla="*/ 302762 h 400050"/>
                  <a:gd name="connsiteX18" fmla="*/ 182794 w 771525"/>
                  <a:gd name="connsiteY18" fmla="*/ 302057 h 400050"/>
                  <a:gd name="connsiteX19" fmla="*/ 200863 w 771525"/>
                  <a:gd name="connsiteY19" fmla="*/ 284674 h 400050"/>
                  <a:gd name="connsiteX20" fmla="*/ 220751 w 771525"/>
                  <a:gd name="connsiteY20" fmla="*/ 284674 h 400050"/>
                  <a:gd name="connsiteX21" fmla="*/ 226695 w 771525"/>
                  <a:gd name="connsiteY21" fmla="*/ 285693 h 400050"/>
                  <a:gd name="connsiteX22" fmla="*/ 228286 w 771525"/>
                  <a:gd name="connsiteY22" fmla="*/ 285064 h 400050"/>
                  <a:gd name="connsiteX23" fmla="*/ 230495 w 771525"/>
                  <a:gd name="connsiteY23" fmla="*/ 256946 h 400050"/>
                  <a:gd name="connsiteX24" fmla="*/ 219589 w 771525"/>
                  <a:gd name="connsiteY24" fmla="*/ 204235 h 400050"/>
                  <a:gd name="connsiteX25" fmla="*/ 211284 w 771525"/>
                  <a:gd name="connsiteY25" fmla="*/ 195348 h 400050"/>
                  <a:gd name="connsiteX26" fmla="*/ 169497 w 771525"/>
                  <a:gd name="connsiteY26" fmla="*/ 153791 h 400050"/>
                  <a:gd name="connsiteX27" fmla="*/ 126654 w 771525"/>
                  <a:gd name="connsiteY27" fmla="*/ 197644 h 400050"/>
                  <a:gd name="connsiteX28" fmla="*/ 117015 w 771525"/>
                  <a:gd name="connsiteY28" fmla="*/ 207474 h 400050"/>
                  <a:gd name="connsiteX29" fmla="*/ 107290 w 771525"/>
                  <a:gd name="connsiteY29" fmla="*/ 256937 h 400050"/>
                  <a:gd name="connsiteX30" fmla="*/ 109814 w 771525"/>
                  <a:gd name="connsiteY30" fmla="*/ 285131 h 400050"/>
                  <a:gd name="connsiteX31" fmla="*/ 111985 w 771525"/>
                  <a:gd name="connsiteY31" fmla="*/ 285864 h 400050"/>
                  <a:gd name="connsiteX32" fmla="*/ 118462 w 771525"/>
                  <a:gd name="connsiteY32" fmla="*/ 284664 h 400050"/>
                  <a:gd name="connsiteX33" fmla="*/ 138389 w 771525"/>
                  <a:gd name="connsiteY33" fmla="*/ 284664 h 400050"/>
                  <a:gd name="connsiteX34" fmla="*/ 156372 w 771525"/>
                  <a:gd name="connsiteY34" fmla="*/ 300923 h 400050"/>
                  <a:gd name="connsiteX35" fmla="*/ 156477 w 771525"/>
                  <a:gd name="connsiteY35" fmla="*/ 302047 h 400050"/>
                  <a:gd name="connsiteX36" fmla="*/ 138398 w 771525"/>
                  <a:gd name="connsiteY36" fmla="*/ 320850 h 400050"/>
                  <a:gd name="connsiteX37" fmla="*/ 118472 w 771525"/>
                  <a:gd name="connsiteY37" fmla="*/ 320850 h 400050"/>
                  <a:gd name="connsiteX38" fmla="*/ 107556 w 771525"/>
                  <a:gd name="connsiteY38" fmla="*/ 317125 h 400050"/>
                  <a:gd name="connsiteX39" fmla="*/ 83077 w 771525"/>
                  <a:gd name="connsiteY39" fmla="*/ 301790 h 400050"/>
                  <a:gd name="connsiteX40" fmla="*/ 75800 w 771525"/>
                  <a:gd name="connsiteY40" fmla="*/ 256937 h 400050"/>
                  <a:gd name="connsiteX41" fmla="*/ 88354 w 771525"/>
                  <a:gd name="connsiteY41" fmla="*/ 194177 h 400050"/>
                  <a:gd name="connsiteX42" fmla="*/ 89535 w 771525"/>
                  <a:gd name="connsiteY42" fmla="*/ 180613 h 400050"/>
                  <a:gd name="connsiteX43" fmla="*/ 120548 w 771525"/>
                  <a:gd name="connsiteY43" fmla="*/ 134960 h 400050"/>
                  <a:gd name="connsiteX44" fmla="*/ 141389 w 771525"/>
                  <a:gd name="connsiteY44" fmla="*/ 119948 h 400050"/>
                  <a:gd name="connsiteX45" fmla="*/ 154791 w 771525"/>
                  <a:gd name="connsiteY45" fmla="*/ 104889 h 400050"/>
                  <a:gd name="connsiteX46" fmla="*/ 214246 w 771525"/>
                  <a:gd name="connsiteY46" fmla="*/ 0 h 400050"/>
                  <a:gd name="connsiteX47" fmla="*/ 0 w 771525"/>
                  <a:gd name="connsiteY47" fmla="*/ 269729 h 400050"/>
                  <a:gd name="connsiteX48" fmla="*/ 388696 w 771525"/>
                  <a:gd name="connsiteY48" fmla="*/ 406822 h 400050"/>
                  <a:gd name="connsiteX49" fmla="*/ 777392 w 771525"/>
                  <a:gd name="connsiteY49" fmla="*/ 269729 h 400050"/>
                  <a:gd name="connsiteX50" fmla="*/ 565804 w 771525"/>
                  <a:gd name="connsiteY50" fmla="*/ 62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71525" h="400050">
                    <a:moveTo>
                      <a:pt x="565804" y="629"/>
                    </a:moveTo>
                    <a:cubicBezTo>
                      <a:pt x="598132" y="21631"/>
                      <a:pt x="620401" y="56731"/>
                      <a:pt x="623859" y="97184"/>
                    </a:cubicBezTo>
                    <a:cubicBezTo>
                      <a:pt x="651491" y="103375"/>
                      <a:pt x="672227" y="128073"/>
                      <a:pt x="672227" y="157553"/>
                    </a:cubicBezTo>
                    <a:cubicBezTo>
                      <a:pt x="672227" y="191691"/>
                      <a:pt x="644452" y="219466"/>
                      <a:pt x="610314" y="219466"/>
                    </a:cubicBezTo>
                    <a:cubicBezTo>
                      <a:pt x="576177" y="219466"/>
                      <a:pt x="548402" y="191691"/>
                      <a:pt x="548402" y="157553"/>
                    </a:cubicBezTo>
                    <a:cubicBezTo>
                      <a:pt x="548402" y="128616"/>
                      <a:pt x="568395" y="104318"/>
                      <a:pt x="595265" y="97565"/>
                    </a:cubicBezTo>
                    <a:cubicBezTo>
                      <a:pt x="591283" y="60131"/>
                      <a:pt x="566490" y="28899"/>
                      <a:pt x="532714" y="15545"/>
                    </a:cubicBezTo>
                    <a:lnTo>
                      <a:pt x="392811" y="146637"/>
                    </a:lnTo>
                    <a:lnTo>
                      <a:pt x="251060" y="13802"/>
                    </a:lnTo>
                    <a:cubicBezTo>
                      <a:pt x="212636" y="26775"/>
                      <a:pt x="184709" y="62541"/>
                      <a:pt x="183356" y="104965"/>
                    </a:cubicBezTo>
                    <a:cubicBezTo>
                      <a:pt x="188871" y="108166"/>
                      <a:pt x="193329" y="113119"/>
                      <a:pt x="196063" y="119120"/>
                    </a:cubicBezTo>
                    <a:cubicBezTo>
                      <a:pt x="216418" y="128721"/>
                      <a:pt x="234382" y="148933"/>
                      <a:pt x="248145" y="177708"/>
                    </a:cubicBezTo>
                    <a:cubicBezTo>
                      <a:pt x="250450" y="182556"/>
                      <a:pt x="250746" y="188023"/>
                      <a:pt x="249060" y="193015"/>
                    </a:cubicBezTo>
                    <a:cubicBezTo>
                      <a:pt x="257308" y="214246"/>
                      <a:pt x="262023" y="237449"/>
                      <a:pt x="262023" y="256937"/>
                    </a:cubicBezTo>
                    <a:cubicBezTo>
                      <a:pt x="262023" y="284245"/>
                      <a:pt x="262023" y="310067"/>
                      <a:pt x="232258" y="316697"/>
                    </a:cubicBezTo>
                    <a:cubicBezTo>
                      <a:pt x="229029" y="319383"/>
                      <a:pt x="225000" y="320850"/>
                      <a:pt x="220761" y="320850"/>
                    </a:cubicBezTo>
                    <a:lnTo>
                      <a:pt x="200863" y="320850"/>
                    </a:lnTo>
                    <a:cubicBezTo>
                      <a:pt x="190891" y="320850"/>
                      <a:pt x="182775" y="312725"/>
                      <a:pt x="182775" y="302762"/>
                    </a:cubicBezTo>
                    <a:lnTo>
                      <a:pt x="182794" y="302057"/>
                    </a:lnTo>
                    <a:cubicBezTo>
                      <a:pt x="183175" y="292446"/>
                      <a:pt x="191224" y="284674"/>
                      <a:pt x="200863" y="284674"/>
                    </a:cubicBezTo>
                    <a:lnTo>
                      <a:pt x="220751" y="284674"/>
                    </a:lnTo>
                    <a:cubicBezTo>
                      <a:pt x="222790" y="284674"/>
                      <a:pt x="224780" y="285017"/>
                      <a:pt x="226695" y="285693"/>
                    </a:cubicBezTo>
                    <a:cubicBezTo>
                      <a:pt x="227905" y="285350"/>
                      <a:pt x="228276" y="285074"/>
                      <a:pt x="228286" y="285064"/>
                    </a:cubicBezTo>
                    <a:cubicBezTo>
                      <a:pt x="230495" y="281140"/>
                      <a:pt x="230495" y="264795"/>
                      <a:pt x="230495" y="256946"/>
                    </a:cubicBezTo>
                    <a:cubicBezTo>
                      <a:pt x="230495" y="241116"/>
                      <a:pt x="226533" y="221999"/>
                      <a:pt x="219589" y="204235"/>
                    </a:cubicBezTo>
                    <a:cubicBezTo>
                      <a:pt x="215979" y="202187"/>
                      <a:pt x="213074" y="199092"/>
                      <a:pt x="211284" y="195348"/>
                    </a:cubicBezTo>
                    <a:cubicBezTo>
                      <a:pt x="199215" y="170097"/>
                      <a:pt x="182823" y="153791"/>
                      <a:pt x="169497" y="153791"/>
                    </a:cubicBezTo>
                    <a:cubicBezTo>
                      <a:pt x="155867" y="153791"/>
                      <a:pt x="138655" y="171421"/>
                      <a:pt x="126654" y="197644"/>
                    </a:cubicBezTo>
                    <a:cubicBezTo>
                      <a:pt x="124692" y="201911"/>
                      <a:pt x="121253" y="205397"/>
                      <a:pt x="117015" y="207474"/>
                    </a:cubicBezTo>
                    <a:cubicBezTo>
                      <a:pt x="110738" y="224476"/>
                      <a:pt x="107290" y="241973"/>
                      <a:pt x="107290" y="256937"/>
                    </a:cubicBezTo>
                    <a:cubicBezTo>
                      <a:pt x="107290" y="263528"/>
                      <a:pt x="107290" y="281026"/>
                      <a:pt x="109814" y="285131"/>
                    </a:cubicBezTo>
                    <a:cubicBezTo>
                      <a:pt x="109842" y="285131"/>
                      <a:pt x="110404" y="285474"/>
                      <a:pt x="111985" y="285864"/>
                    </a:cubicBezTo>
                    <a:cubicBezTo>
                      <a:pt x="114043" y="285074"/>
                      <a:pt x="116253" y="284664"/>
                      <a:pt x="118462" y="284664"/>
                    </a:cubicBezTo>
                    <a:lnTo>
                      <a:pt x="138389" y="284664"/>
                    </a:lnTo>
                    <a:cubicBezTo>
                      <a:pt x="147685" y="284664"/>
                      <a:pt x="155429" y="291741"/>
                      <a:pt x="156372" y="300923"/>
                    </a:cubicBezTo>
                    <a:lnTo>
                      <a:pt x="156477" y="302047"/>
                    </a:lnTo>
                    <a:cubicBezTo>
                      <a:pt x="156477" y="312725"/>
                      <a:pt x="148361" y="320850"/>
                      <a:pt x="138398" y="320850"/>
                    </a:cubicBezTo>
                    <a:lnTo>
                      <a:pt x="118472" y="320850"/>
                    </a:lnTo>
                    <a:cubicBezTo>
                      <a:pt x="114519" y="320850"/>
                      <a:pt x="110700" y="319535"/>
                      <a:pt x="107556" y="317125"/>
                    </a:cubicBezTo>
                    <a:cubicBezTo>
                      <a:pt x="96174" y="314982"/>
                      <a:pt x="88154" y="309963"/>
                      <a:pt x="83077" y="301790"/>
                    </a:cubicBezTo>
                    <a:cubicBezTo>
                      <a:pt x="76924" y="291913"/>
                      <a:pt x="75800" y="278940"/>
                      <a:pt x="75800" y="256937"/>
                    </a:cubicBezTo>
                    <a:cubicBezTo>
                      <a:pt x="75800" y="237630"/>
                      <a:pt x="80258" y="215408"/>
                      <a:pt x="88354" y="194177"/>
                    </a:cubicBezTo>
                    <a:cubicBezTo>
                      <a:pt x="87163" y="189633"/>
                      <a:pt x="87563" y="184890"/>
                      <a:pt x="89535" y="180613"/>
                    </a:cubicBezTo>
                    <a:cubicBezTo>
                      <a:pt x="97974" y="162173"/>
                      <a:pt x="108699" y="146380"/>
                      <a:pt x="120548" y="134960"/>
                    </a:cubicBezTo>
                    <a:cubicBezTo>
                      <a:pt x="127063" y="128683"/>
                      <a:pt x="134064" y="123634"/>
                      <a:pt x="141389" y="119948"/>
                    </a:cubicBezTo>
                    <a:cubicBezTo>
                      <a:pt x="144151" y="113509"/>
                      <a:pt x="148933" y="108233"/>
                      <a:pt x="154791" y="104889"/>
                    </a:cubicBezTo>
                    <a:cubicBezTo>
                      <a:pt x="155896" y="60789"/>
                      <a:pt x="179327" y="22222"/>
                      <a:pt x="214246" y="0"/>
                    </a:cubicBezTo>
                    <a:cubicBezTo>
                      <a:pt x="91497" y="28451"/>
                      <a:pt x="0" y="138351"/>
                      <a:pt x="0" y="269729"/>
                    </a:cubicBezTo>
                    <a:cubicBezTo>
                      <a:pt x="0" y="345434"/>
                      <a:pt x="174022" y="406822"/>
                      <a:pt x="388696" y="406822"/>
                    </a:cubicBezTo>
                    <a:cubicBezTo>
                      <a:pt x="603361" y="406822"/>
                      <a:pt x="777392" y="345434"/>
                      <a:pt x="777392" y="269729"/>
                    </a:cubicBezTo>
                    <a:cubicBezTo>
                      <a:pt x="777392" y="139303"/>
                      <a:pt x="687210" y="30023"/>
                      <a:pt x="565804" y="62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499" name="Freeform: Shape 616">
                <a:extLst>
                  <a:ext uri="{FF2B5EF4-FFF2-40B4-BE49-F238E27FC236}">
                    <a16:creationId xmlns:a16="http://schemas.microsoft.com/office/drawing/2014/main" id="{826BFFB6-7182-694E-88BB-D8FEA9364367}"/>
                  </a:ext>
                </a:extLst>
              </p:cNvPr>
              <p:cNvSpPr/>
              <p:nvPr/>
            </p:nvSpPr>
            <p:spPr>
              <a:xfrm>
                <a:off x="6289043" y="3460718"/>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500" name="Group 499">
              <a:extLst>
                <a:ext uri="{FF2B5EF4-FFF2-40B4-BE49-F238E27FC236}">
                  <a16:creationId xmlns:a16="http://schemas.microsoft.com/office/drawing/2014/main" id="{5B194FE4-7933-A942-BA62-434B1A247C8B}"/>
                </a:ext>
              </a:extLst>
            </p:cNvPr>
            <p:cNvGrpSpPr/>
            <p:nvPr/>
          </p:nvGrpSpPr>
          <p:grpSpPr>
            <a:xfrm>
              <a:off x="8533077" y="2263331"/>
              <a:ext cx="260199" cy="286827"/>
              <a:chOff x="5707304" y="2881312"/>
              <a:chExt cx="771525" cy="850478"/>
            </a:xfrm>
            <a:solidFill>
              <a:srgbClr val="B6BCC3"/>
            </a:solidFill>
          </p:grpSpPr>
          <p:sp>
            <p:nvSpPr>
              <p:cNvPr id="501" name="Freeform: Shape 618">
                <a:extLst>
                  <a:ext uri="{FF2B5EF4-FFF2-40B4-BE49-F238E27FC236}">
                    <a16:creationId xmlns:a16="http://schemas.microsoft.com/office/drawing/2014/main" id="{5FBA0D0A-8639-EA4A-8D7A-6D61EED08F79}"/>
                  </a:ext>
                </a:extLst>
              </p:cNvPr>
              <p:cNvSpPr/>
              <p:nvPr/>
            </p:nvSpPr>
            <p:spPr>
              <a:xfrm>
                <a:off x="5887888" y="2881312"/>
                <a:ext cx="409575" cy="438150"/>
              </a:xfrm>
              <a:custGeom>
                <a:avLst/>
                <a:gdLst>
                  <a:gd name="connsiteX0" fmla="*/ 208112 w 409575"/>
                  <a:gd name="connsiteY0" fmla="*/ 444665 h 438150"/>
                  <a:gd name="connsiteX1" fmla="*/ 416214 w 409575"/>
                  <a:gd name="connsiteY1" fmla="*/ 208121 h 438150"/>
                  <a:gd name="connsiteX2" fmla="*/ 208112 w 409575"/>
                  <a:gd name="connsiteY2" fmla="*/ 0 h 438150"/>
                  <a:gd name="connsiteX3" fmla="*/ 0 w 409575"/>
                  <a:gd name="connsiteY3" fmla="*/ 208121 h 438150"/>
                  <a:gd name="connsiteX4" fmla="*/ 208112 w 409575"/>
                  <a:gd name="connsiteY4" fmla="*/ 444665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438150">
                    <a:moveTo>
                      <a:pt x="208112" y="444665"/>
                    </a:moveTo>
                    <a:cubicBezTo>
                      <a:pt x="322869" y="444665"/>
                      <a:pt x="416214" y="322869"/>
                      <a:pt x="416214" y="208121"/>
                    </a:cubicBezTo>
                    <a:cubicBezTo>
                      <a:pt x="416214" y="93374"/>
                      <a:pt x="322869" y="0"/>
                      <a:pt x="208112" y="0"/>
                    </a:cubicBezTo>
                    <a:cubicBezTo>
                      <a:pt x="93355" y="0"/>
                      <a:pt x="0" y="93374"/>
                      <a:pt x="0" y="208121"/>
                    </a:cubicBezTo>
                    <a:cubicBezTo>
                      <a:pt x="19" y="322859"/>
                      <a:pt x="93364" y="444665"/>
                      <a:pt x="208112" y="44466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02" name="Freeform: Shape 619">
                <a:extLst>
                  <a:ext uri="{FF2B5EF4-FFF2-40B4-BE49-F238E27FC236}">
                    <a16:creationId xmlns:a16="http://schemas.microsoft.com/office/drawing/2014/main" id="{631BFFF0-7964-7E48-B013-AA8D6F3B3EE9}"/>
                  </a:ext>
                </a:extLst>
              </p:cNvPr>
              <p:cNvSpPr/>
              <p:nvPr/>
            </p:nvSpPr>
            <p:spPr>
              <a:xfrm>
                <a:off x="5707304" y="3331740"/>
                <a:ext cx="771525" cy="400050"/>
              </a:xfrm>
              <a:custGeom>
                <a:avLst/>
                <a:gdLst>
                  <a:gd name="connsiteX0" fmla="*/ 565804 w 771525"/>
                  <a:gd name="connsiteY0" fmla="*/ 629 h 400050"/>
                  <a:gd name="connsiteX1" fmla="*/ 623859 w 771525"/>
                  <a:gd name="connsiteY1" fmla="*/ 97184 h 400050"/>
                  <a:gd name="connsiteX2" fmla="*/ 672227 w 771525"/>
                  <a:gd name="connsiteY2" fmla="*/ 157553 h 400050"/>
                  <a:gd name="connsiteX3" fmla="*/ 610314 w 771525"/>
                  <a:gd name="connsiteY3" fmla="*/ 219466 h 400050"/>
                  <a:gd name="connsiteX4" fmla="*/ 548402 w 771525"/>
                  <a:gd name="connsiteY4" fmla="*/ 157553 h 400050"/>
                  <a:gd name="connsiteX5" fmla="*/ 595265 w 771525"/>
                  <a:gd name="connsiteY5" fmla="*/ 97565 h 400050"/>
                  <a:gd name="connsiteX6" fmla="*/ 532714 w 771525"/>
                  <a:gd name="connsiteY6" fmla="*/ 15545 h 400050"/>
                  <a:gd name="connsiteX7" fmla="*/ 392811 w 771525"/>
                  <a:gd name="connsiteY7" fmla="*/ 146637 h 400050"/>
                  <a:gd name="connsiteX8" fmla="*/ 251060 w 771525"/>
                  <a:gd name="connsiteY8" fmla="*/ 13802 h 400050"/>
                  <a:gd name="connsiteX9" fmla="*/ 183356 w 771525"/>
                  <a:gd name="connsiteY9" fmla="*/ 104965 h 400050"/>
                  <a:gd name="connsiteX10" fmla="*/ 196063 w 771525"/>
                  <a:gd name="connsiteY10" fmla="*/ 119120 h 400050"/>
                  <a:gd name="connsiteX11" fmla="*/ 248145 w 771525"/>
                  <a:gd name="connsiteY11" fmla="*/ 177708 h 400050"/>
                  <a:gd name="connsiteX12" fmla="*/ 249060 w 771525"/>
                  <a:gd name="connsiteY12" fmla="*/ 193015 h 400050"/>
                  <a:gd name="connsiteX13" fmla="*/ 262023 w 771525"/>
                  <a:gd name="connsiteY13" fmla="*/ 256937 h 400050"/>
                  <a:gd name="connsiteX14" fmla="*/ 232258 w 771525"/>
                  <a:gd name="connsiteY14" fmla="*/ 316697 h 400050"/>
                  <a:gd name="connsiteX15" fmla="*/ 220761 w 771525"/>
                  <a:gd name="connsiteY15" fmla="*/ 320850 h 400050"/>
                  <a:gd name="connsiteX16" fmla="*/ 200863 w 771525"/>
                  <a:gd name="connsiteY16" fmla="*/ 320850 h 400050"/>
                  <a:gd name="connsiteX17" fmla="*/ 182775 w 771525"/>
                  <a:gd name="connsiteY17" fmla="*/ 302762 h 400050"/>
                  <a:gd name="connsiteX18" fmla="*/ 182794 w 771525"/>
                  <a:gd name="connsiteY18" fmla="*/ 302057 h 400050"/>
                  <a:gd name="connsiteX19" fmla="*/ 200863 w 771525"/>
                  <a:gd name="connsiteY19" fmla="*/ 284674 h 400050"/>
                  <a:gd name="connsiteX20" fmla="*/ 220751 w 771525"/>
                  <a:gd name="connsiteY20" fmla="*/ 284674 h 400050"/>
                  <a:gd name="connsiteX21" fmla="*/ 226695 w 771525"/>
                  <a:gd name="connsiteY21" fmla="*/ 285693 h 400050"/>
                  <a:gd name="connsiteX22" fmla="*/ 228286 w 771525"/>
                  <a:gd name="connsiteY22" fmla="*/ 285064 h 400050"/>
                  <a:gd name="connsiteX23" fmla="*/ 230495 w 771525"/>
                  <a:gd name="connsiteY23" fmla="*/ 256946 h 400050"/>
                  <a:gd name="connsiteX24" fmla="*/ 219589 w 771525"/>
                  <a:gd name="connsiteY24" fmla="*/ 204235 h 400050"/>
                  <a:gd name="connsiteX25" fmla="*/ 211284 w 771525"/>
                  <a:gd name="connsiteY25" fmla="*/ 195348 h 400050"/>
                  <a:gd name="connsiteX26" fmla="*/ 169497 w 771525"/>
                  <a:gd name="connsiteY26" fmla="*/ 153791 h 400050"/>
                  <a:gd name="connsiteX27" fmla="*/ 126654 w 771525"/>
                  <a:gd name="connsiteY27" fmla="*/ 197644 h 400050"/>
                  <a:gd name="connsiteX28" fmla="*/ 117015 w 771525"/>
                  <a:gd name="connsiteY28" fmla="*/ 207474 h 400050"/>
                  <a:gd name="connsiteX29" fmla="*/ 107290 w 771525"/>
                  <a:gd name="connsiteY29" fmla="*/ 256937 h 400050"/>
                  <a:gd name="connsiteX30" fmla="*/ 109814 w 771525"/>
                  <a:gd name="connsiteY30" fmla="*/ 285131 h 400050"/>
                  <a:gd name="connsiteX31" fmla="*/ 111985 w 771525"/>
                  <a:gd name="connsiteY31" fmla="*/ 285864 h 400050"/>
                  <a:gd name="connsiteX32" fmla="*/ 118462 w 771525"/>
                  <a:gd name="connsiteY32" fmla="*/ 284664 h 400050"/>
                  <a:gd name="connsiteX33" fmla="*/ 138389 w 771525"/>
                  <a:gd name="connsiteY33" fmla="*/ 284664 h 400050"/>
                  <a:gd name="connsiteX34" fmla="*/ 156372 w 771525"/>
                  <a:gd name="connsiteY34" fmla="*/ 300923 h 400050"/>
                  <a:gd name="connsiteX35" fmla="*/ 156477 w 771525"/>
                  <a:gd name="connsiteY35" fmla="*/ 302047 h 400050"/>
                  <a:gd name="connsiteX36" fmla="*/ 138398 w 771525"/>
                  <a:gd name="connsiteY36" fmla="*/ 320850 h 400050"/>
                  <a:gd name="connsiteX37" fmla="*/ 118472 w 771525"/>
                  <a:gd name="connsiteY37" fmla="*/ 320850 h 400050"/>
                  <a:gd name="connsiteX38" fmla="*/ 107556 w 771525"/>
                  <a:gd name="connsiteY38" fmla="*/ 317125 h 400050"/>
                  <a:gd name="connsiteX39" fmla="*/ 83077 w 771525"/>
                  <a:gd name="connsiteY39" fmla="*/ 301790 h 400050"/>
                  <a:gd name="connsiteX40" fmla="*/ 75800 w 771525"/>
                  <a:gd name="connsiteY40" fmla="*/ 256937 h 400050"/>
                  <a:gd name="connsiteX41" fmla="*/ 88354 w 771525"/>
                  <a:gd name="connsiteY41" fmla="*/ 194177 h 400050"/>
                  <a:gd name="connsiteX42" fmla="*/ 89535 w 771525"/>
                  <a:gd name="connsiteY42" fmla="*/ 180613 h 400050"/>
                  <a:gd name="connsiteX43" fmla="*/ 120548 w 771525"/>
                  <a:gd name="connsiteY43" fmla="*/ 134960 h 400050"/>
                  <a:gd name="connsiteX44" fmla="*/ 141389 w 771525"/>
                  <a:gd name="connsiteY44" fmla="*/ 119948 h 400050"/>
                  <a:gd name="connsiteX45" fmla="*/ 154791 w 771525"/>
                  <a:gd name="connsiteY45" fmla="*/ 104889 h 400050"/>
                  <a:gd name="connsiteX46" fmla="*/ 214246 w 771525"/>
                  <a:gd name="connsiteY46" fmla="*/ 0 h 400050"/>
                  <a:gd name="connsiteX47" fmla="*/ 0 w 771525"/>
                  <a:gd name="connsiteY47" fmla="*/ 269729 h 400050"/>
                  <a:gd name="connsiteX48" fmla="*/ 388696 w 771525"/>
                  <a:gd name="connsiteY48" fmla="*/ 406822 h 400050"/>
                  <a:gd name="connsiteX49" fmla="*/ 777392 w 771525"/>
                  <a:gd name="connsiteY49" fmla="*/ 269729 h 400050"/>
                  <a:gd name="connsiteX50" fmla="*/ 565804 w 771525"/>
                  <a:gd name="connsiteY50" fmla="*/ 62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71525" h="400050">
                    <a:moveTo>
                      <a:pt x="565804" y="629"/>
                    </a:moveTo>
                    <a:cubicBezTo>
                      <a:pt x="598132" y="21631"/>
                      <a:pt x="620401" y="56731"/>
                      <a:pt x="623859" y="97184"/>
                    </a:cubicBezTo>
                    <a:cubicBezTo>
                      <a:pt x="651491" y="103375"/>
                      <a:pt x="672227" y="128073"/>
                      <a:pt x="672227" y="157553"/>
                    </a:cubicBezTo>
                    <a:cubicBezTo>
                      <a:pt x="672227" y="191691"/>
                      <a:pt x="644452" y="219466"/>
                      <a:pt x="610314" y="219466"/>
                    </a:cubicBezTo>
                    <a:cubicBezTo>
                      <a:pt x="576177" y="219466"/>
                      <a:pt x="548402" y="191691"/>
                      <a:pt x="548402" y="157553"/>
                    </a:cubicBezTo>
                    <a:cubicBezTo>
                      <a:pt x="548402" y="128616"/>
                      <a:pt x="568395" y="104318"/>
                      <a:pt x="595265" y="97565"/>
                    </a:cubicBezTo>
                    <a:cubicBezTo>
                      <a:pt x="591283" y="60131"/>
                      <a:pt x="566490" y="28899"/>
                      <a:pt x="532714" y="15545"/>
                    </a:cubicBezTo>
                    <a:lnTo>
                      <a:pt x="392811" y="146637"/>
                    </a:lnTo>
                    <a:lnTo>
                      <a:pt x="251060" y="13802"/>
                    </a:lnTo>
                    <a:cubicBezTo>
                      <a:pt x="212636" y="26775"/>
                      <a:pt x="184709" y="62541"/>
                      <a:pt x="183356" y="104965"/>
                    </a:cubicBezTo>
                    <a:cubicBezTo>
                      <a:pt x="188871" y="108166"/>
                      <a:pt x="193329" y="113119"/>
                      <a:pt x="196063" y="119120"/>
                    </a:cubicBezTo>
                    <a:cubicBezTo>
                      <a:pt x="216418" y="128721"/>
                      <a:pt x="234382" y="148933"/>
                      <a:pt x="248145" y="177708"/>
                    </a:cubicBezTo>
                    <a:cubicBezTo>
                      <a:pt x="250450" y="182556"/>
                      <a:pt x="250746" y="188023"/>
                      <a:pt x="249060" y="193015"/>
                    </a:cubicBezTo>
                    <a:cubicBezTo>
                      <a:pt x="257308" y="214246"/>
                      <a:pt x="262023" y="237449"/>
                      <a:pt x="262023" y="256937"/>
                    </a:cubicBezTo>
                    <a:cubicBezTo>
                      <a:pt x="262023" y="284245"/>
                      <a:pt x="262023" y="310067"/>
                      <a:pt x="232258" y="316697"/>
                    </a:cubicBezTo>
                    <a:cubicBezTo>
                      <a:pt x="229029" y="319383"/>
                      <a:pt x="225000" y="320850"/>
                      <a:pt x="220761" y="320850"/>
                    </a:cubicBezTo>
                    <a:lnTo>
                      <a:pt x="200863" y="320850"/>
                    </a:lnTo>
                    <a:cubicBezTo>
                      <a:pt x="190891" y="320850"/>
                      <a:pt x="182775" y="312725"/>
                      <a:pt x="182775" y="302762"/>
                    </a:cubicBezTo>
                    <a:lnTo>
                      <a:pt x="182794" y="302057"/>
                    </a:lnTo>
                    <a:cubicBezTo>
                      <a:pt x="183175" y="292446"/>
                      <a:pt x="191224" y="284674"/>
                      <a:pt x="200863" y="284674"/>
                    </a:cubicBezTo>
                    <a:lnTo>
                      <a:pt x="220751" y="284674"/>
                    </a:lnTo>
                    <a:cubicBezTo>
                      <a:pt x="222790" y="284674"/>
                      <a:pt x="224780" y="285017"/>
                      <a:pt x="226695" y="285693"/>
                    </a:cubicBezTo>
                    <a:cubicBezTo>
                      <a:pt x="227905" y="285350"/>
                      <a:pt x="228276" y="285074"/>
                      <a:pt x="228286" y="285064"/>
                    </a:cubicBezTo>
                    <a:cubicBezTo>
                      <a:pt x="230495" y="281140"/>
                      <a:pt x="230495" y="264795"/>
                      <a:pt x="230495" y="256946"/>
                    </a:cubicBezTo>
                    <a:cubicBezTo>
                      <a:pt x="230495" y="241116"/>
                      <a:pt x="226533" y="221999"/>
                      <a:pt x="219589" y="204235"/>
                    </a:cubicBezTo>
                    <a:cubicBezTo>
                      <a:pt x="215979" y="202187"/>
                      <a:pt x="213074" y="199092"/>
                      <a:pt x="211284" y="195348"/>
                    </a:cubicBezTo>
                    <a:cubicBezTo>
                      <a:pt x="199215" y="170097"/>
                      <a:pt x="182823" y="153791"/>
                      <a:pt x="169497" y="153791"/>
                    </a:cubicBezTo>
                    <a:cubicBezTo>
                      <a:pt x="155867" y="153791"/>
                      <a:pt x="138655" y="171421"/>
                      <a:pt x="126654" y="197644"/>
                    </a:cubicBezTo>
                    <a:cubicBezTo>
                      <a:pt x="124692" y="201911"/>
                      <a:pt x="121253" y="205397"/>
                      <a:pt x="117015" y="207474"/>
                    </a:cubicBezTo>
                    <a:cubicBezTo>
                      <a:pt x="110738" y="224476"/>
                      <a:pt x="107290" y="241973"/>
                      <a:pt x="107290" y="256937"/>
                    </a:cubicBezTo>
                    <a:cubicBezTo>
                      <a:pt x="107290" y="263528"/>
                      <a:pt x="107290" y="281026"/>
                      <a:pt x="109814" y="285131"/>
                    </a:cubicBezTo>
                    <a:cubicBezTo>
                      <a:pt x="109842" y="285131"/>
                      <a:pt x="110404" y="285474"/>
                      <a:pt x="111985" y="285864"/>
                    </a:cubicBezTo>
                    <a:cubicBezTo>
                      <a:pt x="114043" y="285074"/>
                      <a:pt x="116253" y="284664"/>
                      <a:pt x="118462" y="284664"/>
                    </a:cubicBezTo>
                    <a:lnTo>
                      <a:pt x="138389" y="284664"/>
                    </a:lnTo>
                    <a:cubicBezTo>
                      <a:pt x="147685" y="284664"/>
                      <a:pt x="155429" y="291741"/>
                      <a:pt x="156372" y="300923"/>
                    </a:cubicBezTo>
                    <a:lnTo>
                      <a:pt x="156477" y="302047"/>
                    </a:lnTo>
                    <a:cubicBezTo>
                      <a:pt x="156477" y="312725"/>
                      <a:pt x="148361" y="320850"/>
                      <a:pt x="138398" y="320850"/>
                    </a:cubicBezTo>
                    <a:lnTo>
                      <a:pt x="118472" y="320850"/>
                    </a:lnTo>
                    <a:cubicBezTo>
                      <a:pt x="114519" y="320850"/>
                      <a:pt x="110700" y="319535"/>
                      <a:pt x="107556" y="317125"/>
                    </a:cubicBezTo>
                    <a:cubicBezTo>
                      <a:pt x="96174" y="314982"/>
                      <a:pt x="88154" y="309963"/>
                      <a:pt x="83077" y="301790"/>
                    </a:cubicBezTo>
                    <a:cubicBezTo>
                      <a:pt x="76924" y="291913"/>
                      <a:pt x="75800" y="278940"/>
                      <a:pt x="75800" y="256937"/>
                    </a:cubicBezTo>
                    <a:cubicBezTo>
                      <a:pt x="75800" y="237630"/>
                      <a:pt x="80258" y="215408"/>
                      <a:pt x="88354" y="194177"/>
                    </a:cubicBezTo>
                    <a:cubicBezTo>
                      <a:pt x="87163" y="189633"/>
                      <a:pt x="87563" y="184890"/>
                      <a:pt x="89535" y="180613"/>
                    </a:cubicBezTo>
                    <a:cubicBezTo>
                      <a:pt x="97974" y="162173"/>
                      <a:pt x="108699" y="146380"/>
                      <a:pt x="120548" y="134960"/>
                    </a:cubicBezTo>
                    <a:cubicBezTo>
                      <a:pt x="127063" y="128683"/>
                      <a:pt x="134064" y="123634"/>
                      <a:pt x="141389" y="119948"/>
                    </a:cubicBezTo>
                    <a:cubicBezTo>
                      <a:pt x="144151" y="113509"/>
                      <a:pt x="148933" y="108233"/>
                      <a:pt x="154791" y="104889"/>
                    </a:cubicBezTo>
                    <a:cubicBezTo>
                      <a:pt x="155896" y="60789"/>
                      <a:pt x="179327" y="22222"/>
                      <a:pt x="214246" y="0"/>
                    </a:cubicBezTo>
                    <a:cubicBezTo>
                      <a:pt x="91497" y="28451"/>
                      <a:pt x="0" y="138351"/>
                      <a:pt x="0" y="269729"/>
                    </a:cubicBezTo>
                    <a:cubicBezTo>
                      <a:pt x="0" y="345434"/>
                      <a:pt x="174022" y="406822"/>
                      <a:pt x="388696" y="406822"/>
                    </a:cubicBezTo>
                    <a:cubicBezTo>
                      <a:pt x="603361" y="406822"/>
                      <a:pt x="777392" y="345434"/>
                      <a:pt x="777392" y="269729"/>
                    </a:cubicBezTo>
                    <a:cubicBezTo>
                      <a:pt x="777392" y="139303"/>
                      <a:pt x="687210" y="30023"/>
                      <a:pt x="565804" y="62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03" name="Freeform: Shape 620">
                <a:extLst>
                  <a:ext uri="{FF2B5EF4-FFF2-40B4-BE49-F238E27FC236}">
                    <a16:creationId xmlns:a16="http://schemas.microsoft.com/office/drawing/2014/main" id="{87B2EB1C-2F2F-C74C-82A2-377CC5FDB077}"/>
                  </a:ext>
                </a:extLst>
              </p:cNvPr>
              <p:cNvSpPr/>
              <p:nvPr/>
            </p:nvSpPr>
            <p:spPr>
              <a:xfrm>
                <a:off x="6289043" y="3460718"/>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504" name="Group 503">
              <a:extLst>
                <a:ext uri="{FF2B5EF4-FFF2-40B4-BE49-F238E27FC236}">
                  <a16:creationId xmlns:a16="http://schemas.microsoft.com/office/drawing/2014/main" id="{FE7460E0-81A3-1349-A31A-C291B9EA7B43}"/>
                </a:ext>
              </a:extLst>
            </p:cNvPr>
            <p:cNvGrpSpPr/>
            <p:nvPr/>
          </p:nvGrpSpPr>
          <p:grpSpPr>
            <a:xfrm>
              <a:off x="8966160" y="2263331"/>
              <a:ext cx="260199" cy="286827"/>
              <a:chOff x="5707304" y="2881312"/>
              <a:chExt cx="771525" cy="850478"/>
            </a:xfrm>
            <a:solidFill>
              <a:srgbClr val="B6BCC3"/>
            </a:solidFill>
          </p:grpSpPr>
          <p:sp>
            <p:nvSpPr>
              <p:cNvPr id="505" name="Freeform: Shape 622">
                <a:extLst>
                  <a:ext uri="{FF2B5EF4-FFF2-40B4-BE49-F238E27FC236}">
                    <a16:creationId xmlns:a16="http://schemas.microsoft.com/office/drawing/2014/main" id="{A31F74FD-BD42-BF4F-A14A-5733C3483AFF}"/>
                  </a:ext>
                </a:extLst>
              </p:cNvPr>
              <p:cNvSpPr/>
              <p:nvPr/>
            </p:nvSpPr>
            <p:spPr>
              <a:xfrm>
                <a:off x="5887888" y="2881312"/>
                <a:ext cx="409575" cy="438150"/>
              </a:xfrm>
              <a:custGeom>
                <a:avLst/>
                <a:gdLst>
                  <a:gd name="connsiteX0" fmla="*/ 208112 w 409575"/>
                  <a:gd name="connsiteY0" fmla="*/ 444665 h 438150"/>
                  <a:gd name="connsiteX1" fmla="*/ 416214 w 409575"/>
                  <a:gd name="connsiteY1" fmla="*/ 208121 h 438150"/>
                  <a:gd name="connsiteX2" fmla="*/ 208112 w 409575"/>
                  <a:gd name="connsiteY2" fmla="*/ 0 h 438150"/>
                  <a:gd name="connsiteX3" fmla="*/ 0 w 409575"/>
                  <a:gd name="connsiteY3" fmla="*/ 208121 h 438150"/>
                  <a:gd name="connsiteX4" fmla="*/ 208112 w 409575"/>
                  <a:gd name="connsiteY4" fmla="*/ 444665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438150">
                    <a:moveTo>
                      <a:pt x="208112" y="444665"/>
                    </a:moveTo>
                    <a:cubicBezTo>
                      <a:pt x="322869" y="444665"/>
                      <a:pt x="416214" y="322869"/>
                      <a:pt x="416214" y="208121"/>
                    </a:cubicBezTo>
                    <a:cubicBezTo>
                      <a:pt x="416214" y="93374"/>
                      <a:pt x="322869" y="0"/>
                      <a:pt x="208112" y="0"/>
                    </a:cubicBezTo>
                    <a:cubicBezTo>
                      <a:pt x="93355" y="0"/>
                      <a:pt x="0" y="93374"/>
                      <a:pt x="0" y="208121"/>
                    </a:cubicBezTo>
                    <a:cubicBezTo>
                      <a:pt x="19" y="322859"/>
                      <a:pt x="93364" y="444665"/>
                      <a:pt x="208112" y="44466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506" name="Freeform: Shape 623">
                <a:extLst>
                  <a:ext uri="{FF2B5EF4-FFF2-40B4-BE49-F238E27FC236}">
                    <a16:creationId xmlns:a16="http://schemas.microsoft.com/office/drawing/2014/main" id="{F50DAC76-8F83-C843-8B48-E4779D41D3F0}"/>
                  </a:ext>
                </a:extLst>
              </p:cNvPr>
              <p:cNvSpPr/>
              <p:nvPr/>
            </p:nvSpPr>
            <p:spPr>
              <a:xfrm>
                <a:off x="5707304" y="3331740"/>
                <a:ext cx="771525" cy="400050"/>
              </a:xfrm>
              <a:custGeom>
                <a:avLst/>
                <a:gdLst>
                  <a:gd name="connsiteX0" fmla="*/ 565804 w 771525"/>
                  <a:gd name="connsiteY0" fmla="*/ 629 h 400050"/>
                  <a:gd name="connsiteX1" fmla="*/ 623859 w 771525"/>
                  <a:gd name="connsiteY1" fmla="*/ 97184 h 400050"/>
                  <a:gd name="connsiteX2" fmla="*/ 672227 w 771525"/>
                  <a:gd name="connsiteY2" fmla="*/ 157553 h 400050"/>
                  <a:gd name="connsiteX3" fmla="*/ 610314 w 771525"/>
                  <a:gd name="connsiteY3" fmla="*/ 219466 h 400050"/>
                  <a:gd name="connsiteX4" fmla="*/ 548402 w 771525"/>
                  <a:gd name="connsiteY4" fmla="*/ 157553 h 400050"/>
                  <a:gd name="connsiteX5" fmla="*/ 595265 w 771525"/>
                  <a:gd name="connsiteY5" fmla="*/ 97565 h 400050"/>
                  <a:gd name="connsiteX6" fmla="*/ 532714 w 771525"/>
                  <a:gd name="connsiteY6" fmla="*/ 15545 h 400050"/>
                  <a:gd name="connsiteX7" fmla="*/ 392811 w 771525"/>
                  <a:gd name="connsiteY7" fmla="*/ 146637 h 400050"/>
                  <a:gd name="connsiteX8" fmla="*/ 251060 w 771525"/>
                  <a:gd name="connsiteY8" fmla="*/ 13802 h 400050"/>
                  <a:gd name="connsiteX9" fmla="*/ 183356 w 771525"/>
                  <a:gd name="connsiteY9" fmla="*/ 104965 h 400050"/>
                  <a:gd name="connsiteX10" fmla="*/ 196063 w 771525"/>
                  <a:gd name="connsiteY10" fmla="*/ 119120 h 400050"/>
                  <a:gd name="connsiteX11" fmla="*/ 248145 w 771525"/>
                  <a:gd name="connsiteY11" fmla="*/ 177708 h 400050"/>
                  <a:gd name="connsiteX12" fmla="*/ 249060 w 771525"/>
                  <a:gd name="connsiteY12" fmla="*/ 193015 h 400050"/>
                  <a:gd name="connsiteX13" fmla="*/ 262023 w 771525"/>
                  <a:gd name="connsiteY13" fmla="*/ 256937 h 400050"/>
                  <a:gd name="connsiteX14" fmla="*/ 232258 w 771525"/>
                  <a:gd name="connsiteY14" fmla="*/ 316697 h 400050"/>
                  <a:gd name="connsiteX15" fmla="*/ 220761 w 771525"/>
                  <a:gd name="connsiteY15" fmla="*/ 320850 h 400050"/>
                  <a:gd name="connsiteX16" fmla="*/ 200863 w 771525"/>
                  <a:gd name="connsiteY16" fmla="*/ 320850 h 400050"/>
                  <a:gd name="connsiteX17" fmla="*/ 182775 w 771525"/>
                  <a:gd name="connsiteY17" fmla="*/ 302762 h 400050"/>
                  <a:gd name="connsiteX18" fmla="*/ 182794 w 771525"/>
                  <a:gd name="connsiteY18" fmla="*/ 302057 h 400050"/>
                  <a:gd name="connsiteX19" fmla="*/ 200863 w 771525"/>
                  <a:gd name="connsiteY19" fmla="*/ 284674 h 400050"/>
                  <a:gd name="connsiteX20" fmla="*/ 220751 w 771525"/>
                  <a:gd name="connsiteY20" fmla="*/ 284674 h 400050"/>
                  <a:gd name="connsiteX21" fmla="*/ 226695 w 771525"/>
                  <a:gd name="connsiteY21" fmla="*/ 285693 h 400050"/>
                  <a:gd name="connsiteX22" fmla="*/ 228286 w 771525"/>
                  <a:gd name="connsiteY22" fmla="*/ 285064 h 400050"/>
                  <a:gd name="connsiteX23" fmla="*/ 230495 w 771525"/>
                  <a:gd name="connsiteY23" fmla="*/ 256946 h 400050"/>
                  <a:gd name="connsiteX24" fmla="*/ 219589 w 771525"/>
                  <a:gd name="connsiteY24" fmla="*/ 204235 h 400050"/>
                  <a:gd name="connsiteX25" fmla="*/ 211284 w 771525"/>
                  <a:gd name="connsiteY25" fmla="*/ 195348 h 400050"/>
                  <a:gd name="connsiteX26" fmla="*/ 169497 w 771525"/>
                  <a:gd name="connsiteY26" fmla="*/ 153791 h 400050"/>
                  <a:gd name="connsiteX27" fmla="*/ 126654 w 771525"/>
                  <a:gd name="connsiteY27" fmla="*/ 197644 h 400050"/>
                  <a:gd name="connsiteX28" fmla="*/ 117015 w 771525"/>
                  <a:gd name="connsiteY28" fmla="*/ 207474 h 400050"/>
                  <a:gd name="connsiteX29" fmla="*/ 107290 w 771525"/>
                  <a:gd name="connsiteY29" fmla="*/ 256937 h 400050"/>
                  <a:gd name="connsiteX30" fmla="*/ 109814 w 771525"/>
                  <a:gd name="connsiteY30" fmla="*/ 285131 h 400050"/>
                  <a:gd name="connsiteX31" fmla="*/ 111985 w 771525"/>
                  <a:gd name="connsiteY31" fmla="*/ 285864 h 400050"/>
                  <a:gd name="connsiteX32" fmla="*/ 118462 w 771525"/>
                  <a:gd name="connsiteY32" fmla="*/ 284664 h 400050"/>
                  <a:gd name="connsiteX33" fmla="*/ 138389 w 771525"/>
                  <a:gd name="connsiteY33" fmla="*/ 284664 h 400050"/>
                  <a:gd name="connsiteX34" fmla="*/ 156372 w 771525"/>
                  <a:gd name="connsiteY34" fmla="*/ 300923 h 400050"/>
                  <a:gd name="connsiteX35" fmla="*/ 156477 w 771525"/>
                  <a:gd name="connsiteY35" fmla="*/ 302047 h 400050"/>
                  <a:gd name="connsiteX36" fmla="*/ 138398 w 771525"/>
                  <a:gd name="connsiteY36" fmla="*/ 320850 h 400050"/>
                  <a:gd name="connsiteX37" fmla="*/ 118472 w 771525"/>
                  <a:gd name="connsiteY37" fmla="*/ 320850 h 400050"/>
                  <a:gd name="connsiteX38" fmla="*/ 107556 w 771525"/>
                  <a:gd name="connsiteY38" fmla="*/ 317125 h 400050"/>
                  <a:gd name="connsiteX39" fmla="*/ 83077 w 771525"/>
                  <a:gd name="connsiteY39" fmla="*/ 301790 h 400050"/>
                  <a:gd name="connsiteX40" fmla="*/ 75800 w 771525"/>
                  <a:gd name="connsiteY40" fmla="*/ 256937 h 400050"/>
                  <a:gd name="connsiteX41" fmla="*/ 88354 w 771525"/>
                  <a:gd name="connsiteY41" fmla="*/ 194177 h 400050"/>
                  <a:gd name="connsiteX42" fmla="*/ 89535 w 771525"/>
                  <a:gd name="connsiteY42" fmla="*/ 180613 h 400050"/>
                  <a:gd name="connsiteX43" fmla="*/ 120548 w 771525"/>
                  <a:gd name="connsiteY43" fmla="*/ 134960 h 400050"/>
                  <a:gd name="connsiteX44" fmla="*/ 141389 w 771525"/>
                  <a:gd name="connsiteY44" fmla="*/ 119948 h 400050"/>
                  <a:gd name="connsiteX45" fmla="*/ 154791 w 771525"/>
                  <a:gd name="connsiteY45" fmla="*/ 104889 h 400050"/>
                  <a:gd name="connsiteX46" fmla="*/ 214246 w 771525"/>
                  <a:gd name="connsiteY46" fmla="*/ 0 h 400050"/>
                  <a:gd name="connsiteX47" fmla="*/ 0 w 771525"/>
                  <a:gd name="connsiteY47" fmla="*/ 269729 h 400050"/>
                  <a:gd name="connsiteX48" fmla="*/ 388696 w 771525"/>
                  <a:gd name="connsiteY48" fmla="*/ 406822 h 400050"/>
                  <a:gd name="connsiteX49" fmla="*/ 777392 w 771525"/>
                  <a:gd name="connsiteY49" fmla="*/ 269729 h 400050"/>
                  <a:gd name="connsiteX50" fmla="*/ 565804 w 771525"/>
                  <a:gd name="connsiteY50" fmla="*/ 629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71525" h="400050">
                    <a:moveTo>
                      <a:pt x="565804" y="629"/>
                    </a:moveTo>
                    <a:cubicBezTo>
                      <a:pt x="598132" y="21631"/>
                      <a:pt x="620401" y="56731"/>
                      <a:pt x="623859" y="97184"/>
                    </a:cubicBezTo>
                    <a:cubicBezTo>
                      <a:pt x="651491" y="103375"/>
                      <a:pt x="672227" y="128073"/>
                      <a:pt x="672227" y="157553"/>
                    </a:cubicBezTo>
                    <a:cubicBezTo>
                      <a:pt x="672227" y="191691"/>
                      <a:pt x="644452" y="219466"/>
                      <a:pt x="610314" y="219466"/>
                    </a:cubicBezTo>
                    <a:cubicBezTo>
                      <a:pt x="576177" y="219466"/>
                      <a:pt x="548402" y="191691"/>
                      <a:pt x="548402" y="157553"/>
                    </a:cubicBezTo>
                    <a:cubicBezTo>
                      <a:pt x="548402" y="128616"/>
                      <a:pt x="568395" y="104318"/>
                      <a:pt x="595265" y="97565"/>
                    </a:cubicBezTo>
                    <a:cubicBezTo>
                      <a:pt x="591283" y="60131"/>
                      <a:pt x="566490" y="28899"/>
                      <a:pt x="532714" y="15545"/>
                    </a:cubicBezTo>
                    <a:lnTo>
                      <a:pt x="392811" y="146637"/>
                    </a:lnTo>
                    <a:lnTo>
                      <a:pt x="251060" y="13802"/>
                    </a:lnTo>
                    <a:cubicBezTo>
                      <a:pt x="212636" y="26775"/>
                      <a:pt x="184709" y="62541"/>
                      <a:pt x="183356" y="104965"/>
                    </a:cubicBezTo>
                    <a:cubicBezTo>
                      <a:pt x="188871" y="108166"/>
                      <a:pt x="193329" y="113119"/>
                      <a:pt x="196063" y="119120"/>
                    </a:cubicBezTo>
                    <a:cubicBezTo>
                      <a:pt x="216418" y="128721"/>
                      <a:pt x="234382" y="148933"/>
                      <a:pt x="248145" y="177708"/>
                    </a:cubicBezTo>
                    <a:cubicBezTo>
                      <a:pt x="250450" y="182556"/>
                      <a:pt x="250746" y="188023"/>
                      <a:pt x="249060" y="193015"/>
                    </a:cubicBezTo>
                    <a:cubicBezTo>
                      <a:pt x="257308" y="214246"/>
                      <a:pt x="262023" y="237449"/>
                      <a:pt x="262023" y="256937"/>
                    </a:cubicBezTo>
                    <a:cubicBezTo>
                      <a:pt x="262023" y="284245"/>
                      <a:pt x="262023" y="310067"/>
                      <a:pt x="232258" y="316697"/>
                    </a:cubicBezTo>
                    <a:cubicBezTo>
                      <a:pt x="229029" y="319383"/>
                      <a:pt x="225000" y="320850"/>
                      <a:pt x="220761" y="320850"/>
                    </a:cubicBezTo>
                    <a:lnTo>
                      <a:pt x="200863" y="320850"/>
                    </a:lnTo>
                    <a:cubicBezTo>
                      <a:pt x="190891" y="320850"/>
                      <a:pt x="182775" y="312725"/>
                      <a:pt x="182775" y="302762"/>
                    </a:cubicBezTo>
                    <a:lnTo>
                      <a:pt x="182794" y="302057"/>
                    </a:lnTo>
                    <a:cubicBezTo>
                      <a:pt x="183175" y="292446"/>
                      <a:pt x="191224" y="284674"/>
                      <a:pt x="200863" y="284674"/>
                    </a:cubicBezTo>
                    <a:lnTo>
                      <a:pt x="220751" y="284674"/>
                    </a:lnTo>
                    <a:cubicBezTo>
                      <a:pt x="222790" y="284674"/>
                      <a:pt x="224780" y="285017"/>
                      <a:pt x="226695" y="285693"/>
                    </a:cubicBezTo>
                    <a:cubicBezTo>
                      <a:pt x="227905" y="285350"/>
                      <a:pt x="228276" y="285074"/>
                      <a:pt x="228286" y="285064"/>
                    </a:cubicBezTo>
                    <a:cubicBezTo>
                      <a:pt x="230495" y="281140"/>
                      <a:pt x="230495" y="264795"/>
                      <a:pt x="230495" y="256946"/>
                    </a:cubicBezTo>
                    <a:cubicBezTo>
                      <a:pt x="230495" y="241116"/>
                      <a:pt x="226533" y="221999"/>
                      <a:pt x="219589" y="204235"/>
                    </a:cubicBezTo>
                    <a:cubicBezTo>
                      <a:pt x="215979" y="202187"/>
                      <a:pt x="213074" y="199092"/>
                      <a:pt x="211284" y="195348"/>
                    </a:cubicBezTo>
                    <a:cubicBezTo>
                      <a:pt x="199215" y="170097"/>
                      <a:pt x="182823" y="153791"/>
                      <a:pt x="169497" y="153791"/>
                    </a:cubicBezTo>
                    <a:cubicBezTo>
                      <a:pt x="155867" y="153791"/>
                      <a:pt x="138655" y="171421"/>
                      <a:pt x="126654" y="197644"/>
                    </a:cubicBezTo>
                    <a:cubicBezTo>
                      <a:pt x="124692" y="201911"/>
                      <a:pt x="121253" y="205397"/>
                      <a:pt x="117015" y="207474"/>
                    </a:cubicBezTo>
                    <a:cubicBezTo>
                      <a:pt x="110738" y="224476"/>
                      <a:pt x="107290" y="241973"/>
                      <a:pt x="107290" y="256937"/>
                    </a:cubicBezTo>
                    <a:cubicBezTo>
                      <a:pt x="107290" y="263528"/>
                      <a:pt x="107290" y="281026"/>
                      <a:pt x="109814" y="285131"/>
                    </a:cubicBezTo>
                    <a:cubicBezTo>
                      <a:pt x="109842" y="285131"/>
                      <a:pt x="110404" y="285474"/>
                      <a:pt x="111985" y="285864"/>
                    </a:cubicBezTo>
                    <a:cubicBezTo>
                      <a:pt x="114043" y="285074"/>
                      <a:pt x="116253" y="284664"/>
                      <a:pt x="118462" y="284664"/>
                    </a:cubicBezTo>
                    <a:lnTo>
                      <a:pt x="138389" y="284664"/>
                    </a:lnTo>
                    <a:cubicBezTo>
                      <a:pt x="147685" y="284664"/>
                      <a:pt x="155429" y="291741"/>
                      <a:pt x="156372" y="300923"/>
                    </a:cubicBezTo>
                    <a:lnTo>
                      <a:pt x="156477" y="302047"/>
                    </a:lnTo>
                    <a:cubicBezTo>
                      <a:pt x="156477" y="312725"/>
                      <a:pt x="148361" y="320850"/>
                      <a:pt x="138398" y="320850"/>
                    </a:cubicBezTo>
                    <a:lnTo>
                      <a:pt x="118472" y="320850"/>
                    </a:lnTo>
                    <a:cubicBezTo>
                      <a:pt x="114519" y="320850"/>
                      <a:pt x="110700" y="319535"/>
                      <a:pt x="107556" y="317125"/>
                    </a:cubicBezTo>
                    <a:cubicBezTo>
                      <a:pt x="96174" y="314982"/>
                      <a:pt x="88154" y="309963"/>
                      <a:pt x="83077" y="301790"/>
                    </a:cubicBezTo>
                    <a:cubicBezTo>
                      <a:pt x="76924" y="291913"/>
                      <a:pt x="75800" y="278940"/>
                      <a:pt x="75800" y="256937"/>
                    </a:cubicBezTo>
                    <a:cubicBezTo>
                      <a:pt x="75800" y="237630"/>
                      <a:pt x="80258" y="215408"/>
                      <a:pt x="88354" y="194177"/>
                    </a:cubicBezTo>
                    <a:cubicBezTo>
                      <a:pt x="87163" y="189633"/>
                      <a:pt x="87563" y="184890"/>
                      <a:pt x="89535" y="180613"/>
                    </a:cubicBezTo>
                    <a:cubicBezTo>
                      <a:pt x="97974" y="162173"/>
                      <a:pt x="108699" y="146380"/>
                      <a:pt x="120548" y="134960"/>
                    </a:cubicBezTo>
                    <a:cubicBezTo>
                      <a:pt x="127063" y="128683"/>
                      <a:pt x="134064" y="123634"/>
                      <a:pt x="141389" y="119948"/>
                    </a:cubicBezTo>
                    <a:cubicBezTo>
                      <a:pt x="144151" y="113509"/>
                      <a:pt x="148933" y="108233"/>
                      <a:pt x="154791" y="104889"/>
                    </a:cubicBezTo>
                    <a:cubicBezTo>
                      <a:pt x="155896" y="60789"/>
                      <a:pt x="179327" y="22222"/>
                      <a:pt x="214246" y="0"/>
                    </a:cubicBezTo>
                    <a:cubicBezTo>
                      <a:pt x="91497" y="28451"/>
                      <a:pt x="0" y="138351"/>
                      <a:pt x="0" y="269729"/>
                    </a:cubicBezTo>
                    <a:cubicBezTo>
                      <a:pt x="0" y="345434"/>
                      <a:pt x="174022" y="406822"/>
                      <a:pt x="388696" y="406822"/>
                    </a:cubicBezTo>
                    <a:cubicBezTo>
                      <a:pt x="603361" y="406822"/>
                      <a:pt x="777392" y="345434"/>
                      <a:pt x="777392" y="269729"/>
                    </a:cubicBezTo>
                    <a:cubicBezTo>
                      <a:pt x="777392" y="139303"/>
                      <a:pt x="687210" y="30023"/>
                      <a:pt x="565804" y="62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07" name="Freeform: Shape 624">
                <a:extLst>
                  <a:ext uri="{FF2B5EF4-FFF2-40B4-BE49-F238E27FC236}">
                    <a16:creationId xmlns:a16="http://schemas.microsoft.com/office/drawing/2014/main" id="{956199CD-D252-D146-83BB-31D23CA16D86}"/>
                  </a:ext>
                </a:extLst>
              </p:cNvPr>
              <p:cNvSpPr/>
              <p:nvPr/>
            </p:nvSpPr>
            <p:spPr>
              <a:xfrm>
                <a:off x="6289043" y="3460718"/>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sp>
          <p:nvSpPr>
            <p:cNvPr id="508" name="Rectangle 507">
              <a:extLst>
                <a:ext uri="{FF2B5EF4-FFF2-40B4-BE49-F238E27FC236}">
                  <a16:creationId xmlns:a16="http://schemas.microsoft.com/office/drawing/2014/main" id="{DC678E78-8D6C-BB44-A6C8-28A634BC0E6E}"/>
                </a:ext>
              </a:extLst>
            </p:cNvPr>
            <p:cNvSpPr/>
            <p:nvPr/>
          </p:nvSpPr>
          <p:spPr>
            <a:xfrm>
              <a:off x="8733049" y="2579334"/>
              <a:ext cx="730208" cy="184060"/>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Clinicians</a:t>
              </a:r>
            </a:p>
          </p:txBody>
        </p:sp>
        <p:sp>
          <p:nvSpPr>
            <p:cNvPr id="509" name="Rectangle 508">
              <a:extLst>
                <a:ext uri="{FF2B5EF4-FFF2-40B4-BE49-F238E27FC236}">
                  <a16:creationId xmlns:a16="http://schemas.microsoft.com/office/drawing/2014/main" id="{C2886B75-84CA-4A4E-BD09-9C2C2BD49C51}"/>
                </a:ext>
              </a:extLst>
            </p:cNvPr>
            <p:cNvSpPr/>
            <p:nvPr/>
          </p:nvSpPr>
          <p:spPr>
            <a:xfrm>
              <a:off x="8333317" y="1816453"/>
              <a:ext cx="1527190" cy="161172"/>
            </a:xfrm>
            <a:prstGeom prst="rect">
              <a:avLst/>
            </a:prstGeom>
          </p:spPr>
          <p:txBody>
            <a:bodyPr wrap="square" lIns="0" tIns="0" rIns="0" bIns="0">
              <a:no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3666A"/>
                  </a:solidFill>
                  <a:effectLst/>
                  <a:uLnTx/>
                  <a:uFillTx/>
                  <a:latin typeface="GE Inspira Sans"/>
                  <a:ea typeface="+mn-ea"/>
                  <a:cs typeface="+mn-cs"/>
                </a:rPr>
                <a:t>Any device, any location</a:t>
              </a:r>
            </a:p>
          </p:txBody>
        </p:sp>
        <p:sp>
          <p:nvSpPr>
            <p:cNvPr id="510" name="Rectangle: Rounded Corners 653">
              <a:extLst>
                <a:ext uri="{FF2B5EF4-FFF2-40B4-BE49-F238E27FC236}">
                  <a16:creationId xmlns:a16="http://schemas.microsoft.com/office/drawing/2014/main" id="{BC36C40E-2048-864E-BFB8-23D5C62DAEB3}"/>
                </a:ext>
              </a:extLst>
            </p:cNvPr>
            <p:cNvSpPr/>
            <p:nvPr/>
          </p:nvSpPr>
          <p:spPr>
            <a:xfrm>
              <a:off x="8438951" y="1969382"/>
              <a:ext cx="1314910" cy="229214"/>
            </a:xfrm>
            <a:prstGeom prst="roundRect">
              <a:avLst>
                <a:gd name="adj" fmla="val 50000"/>
              </a:avLst>
            </a:prstGeom>
            <a:solidFill>
              <a:schemeClr val="accent1"/>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GE Inspira Sans"/>
                  <a:ea typeface="+mn-ea"/>
                  <a:cs typeface="+mn-cs"/>
                </a:rPr>
                <a:t>Clinical Viewer</a:t>
              </a:r>
              <a:endParaRPr kumimoji="0" lang="en-US" sz="1400" b="1" i="0" u="none" strike="noStrike" kern="1200" cap="none" spc="0" normalizeH="0" baseline="0" noProof="0" dirty="0">
                <a:ln>
                  <a:noFill/>
                </a:ln>
                <a:solidFill>
                  <a:prstClr val="white"/>
                </a:solidFill>
                <a:effectLst/>
                <a:uLnTx/>
                <a:uFillTx/>
                <a:latin typeface="GE Inspira Sans"/>
                <a:ea typeface="+mn-ea"/>
                <a:cs typeface="+mn-cs"/>
              </a:endParaRPr>
            </a:p>
          </p:txBody>
        </p:sp>
      </p:grpSp>
      <p:grpSp>
        <p:nvGrpSpPr>
          <p:cNvPr id="57" name="Group 56">
            <a:extLst>
              <a:ext uri="{FF2B5EF4-FFF2-40B4-BE49-F238E27FC236}">
                <a16:creationId xmlns:a16="http://schemas.microsoft.com/office/drawing/2014/main" id="{9E6AAFC1-477F-C34F-B5E5-44A4948CDC9E}"/>
              </a:ext>
            </a:extLst>
          </p:cNvPr>
          <p:cNvGrpSpPr/>
          <p:nvPr/>
        </p:nvGrpSpPr>
        <p:grpSpPr>
          <a:xfrm>
            <a:off x="10686589" y="3187937"/>
            <a:ext cx="1202559" cy="690743"/>
            <a:chOff x="10686589" y="3187937"/>
            <a:chExt cx="1202559" cy="690743"/>
          </a:xfrm>
        </p:grpSpPr>
        <p:sp>
          <p:nvSpPr>
            <p:cNvPr id="512" name="Oval 511">
              <a:extLst>
                <a:ext uri="{FF2B5EF4-FFF2-40B4-BE49-F238E27FC236}">
                  <a16:creationId xmlns:a16="http://schemas.microsoft.com/office/drawing/2014/main" id="{C2C8406E-C34F-8F44-915B-5686BE1350C6}"/>
                </a:ext>
              </a:extLst>
            </p:cNvPr>
            <p:cNvSpPr/>
            <p:nvPr/>
          </p:nvSpPr>
          <p:spPr>
            <a:xfrm>
              <a:off x="10998365" y="3187937"/>
              <a:ext cx="507835" cy="507835"/>
            </a:xfrm>
            <a:prstGeom prst="ellipse">
              <a:avLst/>
            </a:prstGeom>
            <a:solidFill>
              <a:srgbClr val="B6BC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GE Inspira Sans"/>
                <a:ea typeface="+mn-ea"/>
                <a:cs typeface="+mn-cs"/>
              </a:endParaRPr>
            </a:p>
          </p:txBody>
        </p:sp>
        <p:sp>
          <p:nvSpPr>
            <p:cNvPr id="514" name="Rectangle 513">
              <a:extLst>
                <a:ext uri="{FF2B5EF4-FFF2-40B4-BE49-F238E27FC236}">
                  <a16:creationId xmlns:a16="http://schemas.microsoft.com/office/drawing/2014/main" id="{584DDC43-848B-9145-9387-2E0CB348AA85}"/>
                </a:ext>
              </a:extLst>
            </p:cNvPr>
            <p:cNvSpPr/>
            <p:nvPr/>
          </p:nvSpPr>
          <p:spPr>
            <a:xfrm>
              <a:off x="10686589" y="3694620"/>
              <a:ext cx="1202559" cy="184060"/>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GPs &amp; Referring</a:t>
              </a:r>
            </a:p>
          </p:txBody>
        </p:sp>
      </p:grpSp>
      <p:grpSp>
        <p:nvGrpSpPr>
          <p:cNvPr id="517" name="Group 516">
            <a:extLst>
              <a:ext uri="{FF2B5EF4-FFF2-40B4-BE49-F238E27FC236}">
                <a16:creationId xmlns:a16="http://schemas.microsoft.com/office/drawing/2014/main" id="{03B4ECF7-F77E-7C48-99B9-A16D0131BA7F}"/>
              </a:ext>
            </a:extLst>
          </p:cNvPr>
          <p:cNvGrpSpPr/>
          <p:nvPr/>
        </p:nvGrpSpPr>
        <p:grpSpPr>
          <a:xfrm>
            <a:off x="11151222" y="3247041"/>
            <a:ext cx="218056" cy="311458"/>
            <a:chOff x="5795572" y="2881312"/>
            <a:chExt cx="600075" cy="857117"/>
          </a:xfrm>
          <a:solidFill>
            <a:schemeClr val="bg1"/>
          </a:solidFill>
        </p:grpSpPr>
        <p:sp>
          <p:nvSpPr>
            <p:cNvPr id="518" name="Freeform: Shape 463">
              <a:extLst>
                <a:ext uri="{FF2B5EF4-FFF2-40B4-BE49-F238E27FC236}">
                  <a16:creationId xmlns:a16="http://schemas.microsoft.com/office/drawing/2014/main" id="{DE983C34-2173-7249-88FF-B59BDAF13F9E}"/>
                </a:ext>
              </a:extLst>
            </p:cNvPr>
            <p:cNvSpPr/>
            <p:nvPr/>
          </p:nvSpPr>
          <p:spPr>
            <a:xfrm>
              <a:off x="5839006" y="3205476"/>
              <a:ext cx="123825" cy="142875"/>
            </a:xfrm>
            <a:custGeom>
              <a:avLst/>
              <a:gdLst>
                <a:gd name="connsiteX0" fmla="*/ 51368 w 123825"/>
                <a:gd name="connsiteY0" fmla="*/ 148419 h 142875"/>
                <a:gd name="connsiteX1" fmla="*/ 59160 w 123825"/>
                <a:gd name="connsiteY1" fmla="*/ 116843 h 142875"/>
                <a:gd name="connsiteX2" fmla="*/ 59950 w 123825"/>
                <a:gd name="connsiteY2" fmla="*/ 107747 h 142875"/>
                <a:gd name="connsiteX3" fmla="*/ 80762 w 123825"/>
                <a:gd name="connsiteY3" fmla="*/ 77114 h 142875"/>
                <a:gd name="connsiteX4" fmla="*/ 94745 w 123825"/>
                <a:gd name="connsiteY4" fmla="*/ 67037 h 142875"/>
                <a:gd name="connsiteX5" fmla="*/ 103737 w 123825"/>
                <a:gd name="connsiteY5" fmla="*/ 56921 h 142875"/>
                <a:gd name="connsiteX6" fmla="*/ 127302 w 123825"/>
                <a:gd name="connsiteY6" fmla="*/ 0 h 142875"/>
                <a:gd name="connsiteX7" fmla="*/ 0 w 123825"/>
                <a:gd name="connsiteY7" fmla="*/ 148580 h 142875"/>
                <a:gd name="connsiteX8" fmla="*/ 3172 w 123825"/>
                <a:gd name="connsiteY8" fmla="*/ 148419 h 142875"/>
                <a:gd name="connsiteX9" fmla="*/ 51368 w 123825"/>
                <a:gd name="connsiteY9" fmla="*/ 14841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 h="142875">
                  <a:moveTo>
                    <a:pt x="51368" y="148419"/>
                  </a:moveTo>
                  <a:cubicBezTo>
                    <a:pt x="52492" y="138236"/>
                    <a:pt x="55150" y="127359"/>
                    <a:pt x="59160" y="116843"/>
                  </a:cubicBezTo>
                  <a:cubicBezTo>
                    <a:pt x="58360" y="113805"/>
                    <a:pt x="58626" y="110614"/>
                    <a:pt x="59950" y="107747"/>
                  </a:cubicBezTo>
                  <a:cubicBezTo>
                    <a:pt x="65608" y="95374"/>
                    <a:pt x="72809" y="84772"/>
                    <a:pt x="80762" y="77114"/>
                  </a:cubicBezTo>
                  <a:cubicBezTo>
                    <a:pt x="85134" y="72895"/>
                    <a:pt x="89830" y="69513"/>
                    <a:pt x="94745" y="67037"/>
                  </a:cubicBezTo>
                  <a:cubicBezTo>
                    <a:pt x="96593" y="62703"/>
                    <a:pt x="99812" y="59169"/>
                    <a:pt x="103737" y="56921"/>
                  </a:cubicBezTo>
                  <a:cubicBezTo>
                    <a:pt x="104289" y="34900"/>
                    <a:pt x="113138" y="14935"/>
                    <a:pt x="127302" y="0"/>
                  </a:cubicBezTo>
                  <a:cubicBezTo>
                    <a:pt x="58760" y="17431"/>
                    <a:pt x="6877" y="76419"/>
                    <a:pt x="0" y="148580"/>
                  </a:cubicBezTo>
                  <a:cubicBezTo>
                    <a:pt x="1048" y="148504"/>
                    <a:pt x="2105" y="148419"/>
                    <a:pt x="3172" y="148419"/>
                  </a:cubicBezTo>
                  <a:lnTo>
                    <a:pt x="51368" y="14841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19" name="Freeform: Shape 464">
              <a:extLst>
                <a:ext uri="{FF2B5EF4-FFF2-40B4-BE49-F238E27FC236}">
                  <a16:creationId xmlns:a16="http://schemas.microsoft.com/office/drawing/2014/main" id="{6A63AB7F-1D29-9B47-B6A3-7A197C3C1D8D}"/>
                </a:ext>
              </a:extLst>
            </p:cNvPr>
            <p:cNvSpPr/>
            <p:nvPr/>
          </p:nvSpPr>
          <p:spPr>
            <a:xfrm>
              <a:off x="5911720" y="3295211"/>
              <a:ext cx="76200" cy="57150"/>
            </a:xfrm>
            <a:custGeom>
              <a:avLst/>
              <a:gdLst>
                <a:gd name="connsiteX0" fmla="*/ 74524 w 76200"/>
                <a:gd name="connsiteY0" fmla="*/ 33852 h 57150"/>
                <a:gd name="connsiteX1" fmla="*/ 68951 w 76200"/>
                <a:gd name="connsiteY1" fmla="*/ 27889 h 57150"/>
                <a:gd name="connsiteX2" fmla="*/ 40910 w 76200"/>
                <a:gd name="connsiteY2" fmla="*/ 0 h 57150"/>
                <a:gd name="connsiteX3" fmla="*/ 12154 w 76200"/>
                <a:gd name="connsiteY3" fmla="*/ 29432 h 57150"/>
                <a:gd name="connsiteX4" fmla="*/ 5686 w 76200"/>
                <a:gd name="connsiteY4" fmla="*/ 36024 h 57150"/>
                <a:gd name="connsiteX5" fmla="*/ 0 w 76200"/>
                <a:gd name="connsiteY5" fmla="*/ 58684 h 57150"/>
                <a:gd name="connsiteX6" fmla="*/ 80991 w 76200"/>
                <a:gd name="connsiteY6" fmla="*/ 58684 h 57150"/>
                <a:gd name="connsiteX7" fmla="*/ 74524 w 76200"/>
                <a:gd name="connsiteY7" fmla="*/ 338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 h="57150">
                  <a:moveTo>
                    <a:pt x="74524" y="33852"/>
                  </a:moveTo>
                  <a:cubicBezTo>
                    <a:pt x="72104" y="32480"/>
                    <a:pt x="70161" y="30394"/>
                    <a:pt x="68951" y="27889"/>
                  </a:cubicBezTo>
                  <a:cubicBezTo>
                    <a:pt x="60855" y="10944"/>
                    <a:pt x="49854" y="0"/>
                    <a:pt x="40910" y="0"/>
                  </a:cubicBezTo>
                  <a:cubicBezTo>
                    <a:pt x="31766" y="0"/>
                    <a:pt x="20212" y="11830"/>
                    <a:pt x="12154" y="29432"/>
                  </a:cubicBezTo>
                  <a:cubicBezTo>
                    <a:pt x="10839" y="32309"/>
                    <a:pt x="8525" y="34642"/>
                    <a:pt x="5686" y="36024"/>
                  </a:cubicBezTo>
                  <a:cubicBezTo>
                    <a:pt x="2877" y="43644"/>
                    <a:pt x="1000" y="51359"/>
                    <a:pt x="0" y="58684"/>
                  </a:cubicBezTo>
                  <a:lnTo>
                    <a:pt x="80991" y="58684"/>
                  </a:lnTo>
                  <a:cubicBezTo>
                    <a:pt x="79905" y="50644"/>
                    <a:pt x="77724" y="42062"/>
                    <a:pt x="74524" y="3385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20" name="Freeform: Shape 465">
              <a:extLst>
                <a:ext uri="{FF2B5EF4-FFF2-40B4-BE49-F238E27FC236}">
                  <a16:creationId xmlns:a16="http://schemas.microsoft.com/office/drawing/2014/main" id="{5C7E000B-3DD2-0A4C-81B3-493A9949A6E4}"/>
                </a:ext>
              </a:extLst>
            </p:cNvPr>
            <p:cNvSpPr/>
            <p:nvPr/>
          </p:nvSpPr>
          <p:spPr>
            <a:xfrm>
              <a:off x="5961917" y="3204181"/>
              <a:ext cx="390525" cy="142875"/>
            </a:xfrm>
            <a:custGeom>
              <a:avLst/>
              <a:gdLst>
                <a:gd name="connsiteX0" fmla="*/ 258280 w 390525"/>
                <a:gd name="connsiteY0" fmla="*/ 0 h 142875"/>
                <a:gd name="connsiteX1" fmla="*/ 282750 w 390525"/>
                <a:gd name="connsiteY1" fmla="*/ 53035 h 142875"/>
                <a:gd name="connsiteX2" fmla="*/ 315211 w 390525"/>
                <a:gd name="connsiteY2" fmla="*/ 93545 h 142875"/>
                <a:gd name="connsiteX3" fmla="*/ 273663 w 390525"/>
                <a:gd name="connsiteY3" fmla="*/ 135093 h 142875"/>
                <a:gd name="connsiteX4" fmla="*/ 232115 w 390525"/>
                <a:gd name="connsiteY4" fmla="*/ 93545 h 142875"/>
                <a:gd name="connsiteX5" fmla="*/ 263566 w 390525"/>
                <a:gd name="connsiteY5" fmla="*/ 53292 h 142875"/>
                <a:gd name="connsiteX6" fmla="*/ 229372 w 390525"/>
                <a:gd name="connsiteY6" fmla="*/ 1886 h 142875"/>
                <a:gd name="connsiteX7" fmla="*/ 134083 w 390525"/>
                <a:gd name="connsiteY7" fmla="*/ 91173 h 142875"/>
                <a:gd name="connsiteX8" fmla="*/ 37281 w 390525"/>
                <a:gd name="connsiteY8" fmla="*/ 476 h 142875"/>
                <a:gd name="connsiteX9" fmla="*/ 0 w 390525"/>
                <a:gd name="connsiteY9" fmla="*/ 58264 h 142875"/>
                <a:gd name="connsiteX10" fmla="*/ 8525 w 390525"/>
                <a:gd name="connsiteY10" fmla="*/ 67770 h 142875"/>
                <a:gd name="connsiteX11" fmla="*/ 43472 w 390525"/>
                <a:gd name="connsiteY11" fmla="*/ 107080 h 142875"/>
                <a:gd name="connsiteX12" fmla="*/ 44082 w 390525"/>
                <a:gd name="connsiteY12" fmla="*/ 117358 h 142875"/>
                <a:gd name="connsiteX13" fmla="*/ 52159 w 390525"/>
                <a:gd name="connsiteY13" fmla="*/ 149714 h 142875"/>
                <a:gd name="connsiteX14" fmla="*/ 387877 w 390525"/>
                <a:gd name="connsiteY14" fmla="*/ 149714 h 142875"/>
                <a:gd name="connsiteX15" fmla="*/ 391077 w 390525"/>
                <a:gd name="connsiteY15" fmla="*/ 149876 h 142875"/>
                <a:gd name="connsiteX16" fmla="*/ 258280 w 390525"/>
                <a:gd name="connsiteY1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525" h="142875">
                  <a:moveTo>
                    <a:pt x="258280" y="0"/>
                  </a:moveTo>
                  <a:cubicBezTo>
                    <a:pt x="271996" y="13906"/>
                    <a:pt x="280997" y="32452"/>
                    <a:pt x="282750" y="53035"/>
                  </a:cubicBezTo>
                  <a:cubicBezTo>
                    <a:pt x="301295" y="57198"/>
                    <a:pt x="315211" y="73771"/>
                    <a:pt x="315211" y="93545"/>
                  </a:cubicBezTo>
                  <a:cubicBezTo>
                    <a:pt x="315211" y="116453"/>
                    <a:pt x="296570" y="135093"/>
                    <a:pt x="273663" y="135093"/>
                  </a:cubicBezTo>
                  <a:cubicBezTo>
                    <a:pt x="250755" y="135093"/>
                    <a:pt x="232115" y="116453"/>
                    <a:pt x="232115" y="93545"/>
                  </a:cubicBezTo>
                  <a:cubicBezTo>
                    <a:pt x="232115" y="74133"/>
                    <a:pt x="245526" y="57826"/>
                    <a:pt x="263566" y="53292"/>
                  </a:cubicBezTo>
                  <a:cubicBezTo>
                    <a:pt x="261214" y="31147"/>
                    <a:pt x="248002" y="12211"/>
                    <a:pt x="229372" y="1886"/>
                  </a:cubicBezTo>
                  <a:lnTo>
                    <a:pt x="134083" y="91173"/>
                  </a:lnTo>
                  <a:lnTo>
                    <a:pt x="37281" y="476"/>
                  </a:lnTo>
                  <a:cubicBezTo>
                    <a:pt x="15783" y="11087"/>
                    <a:pt x="810" y="32899"/>
                    <a:pt x="0" y="58264"/>
                  </a:cubicBezTo>
                  <a:cubicBezTo>
                    <a:pt x="3705" y="60417"/>
                    <a:pt x="6687" y="63732"/>
                    <a:pt x="8525" y="67770"/>
                  </a:cubicBezTo>
                  <a:cubicBezTo>
                    <a:pt x="22174" y="74209"/>
                    <a:pt x="34242" y="87773"/>
                    <a:pt x="43472" y="107080"/>
                  </a:cubicBezTo>
                  <a:cubicBezTo>
                    <a:pt x="45025" y="110338"/>
                    <a:pt x="45225" y="114005"/>
                    <a:pt x="44082" y="117358"/>
                  </a:cubicBezTo>
                  <a:cubicBezTo>
                    <a:pt x="48187" y="127940"/>
                    <a:pt x="50978" y="139246"/>
                    <a:pt x="52159" y="149714"/>
                  </a:cubicBezTo>
                  <a:lnTo>
                    <a:pt x="387877" y="149714"/>
                  </a:lnTo>
                  <a:cubicBezTo>
                    <a:pt x="388953" y="149714"/>
                    <a:pt x="390020" y="149800"/>
                    <a:pt x="391077" y="149876"/>
                  </a:cubicBezTo>
                  <a:cubicBezTo>
                    <a:pt x="384010" y="75790"/>
                    <a:pt x="329517" y="15602"/>
                    <a:pt x="25828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21" name="Freeform: Shape 466">
              <a:extLst>
                <a:ext uri="{FF2B5EF4-FFF2-40B4-BE49-F238E27FC236}">
                  <a16:creationId xmlns:a16="http://schemas.microsoft.com/office/drawing/2014/main" id="{867D1643-64FD-0845-94CC-CCE6960144D9}"/>
                </a:ext>
              </a:extLst>
            </p:cNvPr>
            <p:cNvSpPr/>
            <p:nvPr/>
          </p:nvSpPr>
          <p:spPr>
            <a:xfrm>
              <a:off x="5948982" y="2881312"/>
              <a:ext cx="285750" cy="285750"/>
            </a:xfrm>
            <a:custGeom>
              <a:avLst/>
              <a:gdLst>
                <a:gd name="connsiteX0" fmla="*/ 294037 w 285750"/>
                <a:gd name="connsiteY0" fmla="*/ 147018 h 285750"/>
                <a:gd name="connsiteX1" fmla="*/ 147018 w 285750"/>
                <a:gd name="connsiteY1" fmla="*/ 294037 h 285750"/>
                <a:gd name="connsiteX2" fmla="*/ 0 w 285750"/>
                <a:gd name="connsiteY2" fmla="*/ 147018 h 285750"/>
                <a:gd name="connsiteX3" fmla="*/ 147018 w 285750"/>
                <a:gd name="connsiteY3" fmla="*/ 0 h 285750"/>
                <a:gd name="connsiteX4" fmla="*/ 294037 w 285750"/>
                <a:gd name="connsiteY4" fmla="*/ 147018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94037" y="147018"/>
                  </a:moveTo>
                  <a:cubicBezTo>
                    <a:pt x="294037" y="228214"/>
                    <a:pt x="228214" y="294037"/>
                    <a:pt x="147018" y="294037"/>
                  </a:cubicBezTo>
                  <a:cubicBezTo>
                    <a:pt x="65822" y="294037"/>
                    <a:pt x="0" y="228214"/>
                    <a:pt x="0" y="147018"/>
                  </a:cubicBezTo>
                  <a:cubicBezTo>
                    <a:pt x="0" y="65822"/>
                    <a:pt x="65822" y="0"/>
                    <a:pt x="147018" y="0"/>
                  </a:cubicBezTo>
                  <a:cubicBezTo>
                    <a:pt x="228214" y="0"/>
                    <a:pt x="294037" y="65822"/>
                    <a:pt x="294037" y="14701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22" name="Freeform: Shape 467">
              <a:extLst>
                <a:ext uri="{FF2B5EF4-FFF2-40B4-BE49-F238E27FC236}">
                  <a16:creationId xmlns:a16="http://schemas.microsoft.com/office/drawing/2014/main" id="{5D17B2A4-5C0D-2640-BA26-6F39B1D1C0A4}"/>
                </a:ext>
              </a:extLst>
            </p:cNvPr>
            <p:cNvSpPr/>
            <p:nvPr/>
          </p:nvSpPr>
          <p:spPr>
            <a:xfrm>
              <a:off x="6216406" y="3278552"/>
              <a:ext cx="38100" cy="38100"/>
            </a:xfrm>
            <a:custGeom>
              <a:avLst/>
              <a:gdLst>
                <a:gd name="connsiteX0" fmla="*/ 38348 w 38100"/>
                <a:gd name="connsiteY0" fmla="*/ 19174 h 38100"/>
                <a:gd name="connsiteX1" fmla="*/ 19174 w 38100"/>
                <a:gd name="connsiteY1" fmla="*/ 38348 h 38100"/>
                <a:gd name="connsiteX2" fmla="*/ 0 w 38100"/>
                <a:gd name="connsiteY2" fmla="*/ 19174 h 38100"/>
                <a:gd name="connsiteX3" fmla="*/ 19174 w 38100"/>
                <a:gd name="connsiteY3" fmla="*/ 0 h 38100"/>
                <a:gd name="connsiteX4" fmla="*/ 38348 w 38100"/>
                <a:gd name="connsiteY4" fmla="*/ 1917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348" y="19174"/>
                  </a:moveTo>
                  <a:cubicBezTo>
                    <a:pt x="38348" y="29763"/>
                    <a:pt x="29763" y="38348"/>
                    <a:pt x="19174" y="38348"/>
                  </a:cubicBezTo>
                  <a:cubicBezTo>
                    <a:pt x="8584" y="38348"/>
                    <a:pt x="0" y="29763"/>
                    <a:pt x="0" y="19174"/>
                  </a:cubicBezTo>
                  <a:cubicBezTo>
                    <a:pt x="0" y="8584"/>
                    <a:pt x="8584" y="0"/>
                    <a:pt x="19174" y="0"/>
                  </a:cubicBezTo>
                  <a:cubicBezTo>
                    <a:pt x="29763" y="0"/>
                    <a:pt x="38348" y="8584"/>
                    <a:pt x="38348" y="1917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23" name="Freeform: Shape 468">
              <a:extLst>
                <a:ext uri="{FF2B5EF4-FFF2-40B4-BE49-F238E27FC236}">
                  <a16:creationId xmlns:a16="http://schemas.microsoft.com/office/drawing/2014/main" id="{FD6421FA-C3F0-684E-97D4-9CC8D54AC6A4}"/>
                </a:ext>
              </a:extLst>
            </p:cNvPr>
            <p:cNvSpPr/>
            <p:nvPr/>
          </p:nvSpPr>
          <p:spPr>
            <a:xfrm>
              <a:off x="5856294" y="3719379"/>
              <a:ext cx="476250" cy="19050"/>
            </a:xfrm>
            <a:custGeom>
              <a:avLst/>
              <a:gdLst>
                <a:gd name="connsiteX0" fmla="*/ 469802 w 476250"/>
                <a:gd name="connsiteY0" fmla="*/ 0 h 19050"/>
                <a:gd name="connsiteX1" fmla="*/ 9592 w 476250"/>
                <a:gd name="connsiteY1" fmla="*/ 0 h 19050"/>
                <a:gd name="connsiteX2" fmla="*/ 0 w 476250"/>
                <a:gd name="connsiteY2" fmla="*/ 9592 h 19050"/>
                <a:gd name="connsiteX3" fmla="*/ 9592 w 476250"/>
                <a:gd name="connsiteY3" fmla="*/ 19183 h 19050"/>
                <a:gd name="connsiteX4" fmla="*/ 469802 w 476250"/>
                <a:gd name="connsiteY4" fmla="*/ 19183 h 19050"/>
                <a:gd name="connsiteX5" fmla="*/ 479393 w 476250"/>
                <a:gd name="connsiteY5" fmla="*/ 9592 h 19050"/>
                <a:gd name="connsiteX6" fmla="*/ 469802 w 47625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0" h="19050">
                  <a:moveTo>
                    <a:pt x="469802" y="0"/>
                  </a:moveTo>
                  <a:lnTo>
                    <a:pt x="9592" y="0"/>
                  </a:lnTo>
                  <a:cubicBezTo>
                    <a:pt x="4296" y="0"/>
                    <a:pt x="0" y="4296"/>
                    <a:pt x="0" y="9592"/>
                  </a:cubicBezTo>
                  <a:cubicBezTo>
                    <a:pt x="0" y="14888"/>
                    <a:pt x="4305" y="19183"/>
                    <a:pt x="9592" y="19183"/>
                  </a:cubicBezTo>
                  <a:lnTo>
                    <a:pt x="469802" y="19183"/>
                  </a:lnTo>
                  <a:cubicBezTo>
                    <a:pt x="475097" y="19183"/>
                    <a:pt x="479393" y="14888"/>
                    <a:pt x="479393" y="9592"/>
                  </a:cubicBezTo>
                  <a:cubicBezTo>
                    <a:pt x="479393" y="4296"/>
                    <a:pt x="475097" y="0"/>
                    <a:pt x="469802"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24" name="Freeform: Shape 469">
              <a:extLst>
                <a:ext uri="{FF2B5EF4-FFF2-40B4-BE49-F238E27FC236}">
                  <a16:creationId xmlns:a16="http://schemas.microsoft.com/office/drawing/2014/main" id="{4EB578BE-2CE1-E547-8807-D7A3FF008BDE}"/>
                </a:ext>
              </a:extLst>
            </p:cNvPr>
            <p:cNvSpPr/>
            <p:nvPr/>
          </p:nvSpPr>
          <p:spPr>
            <a:xfrm>
              <a:off x="5795572" y="3373069"/>
              <a:ext cx="600075" cy="333375"/>
            </a:xfrm>
            <a:custGeom>
              <a:avLst/>
              <a:gdLst>
                <a:gd name="connsiteX0" fmla="*/ 557422 w 600075"/>
                <a:gd name="connsiteY0" fmla="*/ 171 h 333375"/>
                <a:gd name="connsiteX1" fmla="*/ 554222 w 600075"/>
                <a:gd name="connsiteY1" fmla="*/ 0 h 333375"/>
                <a:gd name="connsiteX2" fmla="*/ 218503 w 600075"/>
                <a:gd name="connsiteY2" fmla="*/ 0 h 333375"/>
                <a:gd name="connsiteX3" fmla="*/ 197139 w 600075"/>
                <a:gd name="connsiteY3" fmla="*/ 0 h 333375"/>
                <a:gd name="connsiteX4" fmla="*/ 116148 w 600075"/>
                <a:gd name="connsiteY4" fmla="*/ 0 h 333375"/>
                <a:gd name="connsiteX5" fmla="*/ 94793 w 600075"/>
                <a:gd name="connsiteY5" fmla="*/ 0 h 333375"/>
                <a:gd name="connsiteX6" fmla="*/ 46615 w 600075"/>
                <a:gd name="connsiteY6" fmla="*/ 0 h 333375"/>
                <a:gd name="connsiteX7" fmla="*/ 43444 w 600075"/>
                <a:gd name="connsiteY7" fmla="*/ 171 h 333375"/>
                <a:gd name="connsiteX8" fmla="*/ 0 w 600075"/>
                <a:gd name="connsiteY8" fmla="*/ 46634 h 333375"/>
                <a:gd name="connsiteX9" fmla="*/ 0 w 600075"/>
                <a:gd name="connsiteY9" fmla="*/ 47730 h 333375"/>
                <a:gd name="connsiteX10" fmla="*/ 191 w 600075"/>
                <a:gd name="connsiteY10" fmla="*/ 48806 h 333375"/>
                <a:gd name="connsiteX11" fmla="*/ 42310 w 600075"/>
                <a:gd name="connsiteY11" fmla="*/ 293160 h 333375"/>
                <a:gd name="connsiteX12" fmla="*/ 88925 w 600075"/>
                <a:gd name="connsiteY12" fmla="*/ 338604 h 333375"/>
                <a:gd name="connsiteX13" fmla="*/ 511921 w 600075"/>
                <a:gd name="connsiteY13" fmla="*/ 338604 h 333375"/>
                <a:gd name="connsiteX14" fmla="*/ 558546 w 600075"/>
                <a:gd name="connsiteY14" fmla="*/ 293160 h 333375"/>
                <a:gd name="connsiteX15" fmla="*/ 600666 w 600075"/>
                <a:gd name="connsiteY15" fmla="*/ 48806 h 333375"/>
                <a:gd name="connsiteX16" fmla="*/ 600856 w 600075"/>
                <a:gd name="connsiteY16" fmla="*/ 47730 h 333375"/>
                <a:gd name="connsiteX17" fmla="*/ 600856 w 600075"/>
                <a:gd name="connsiteY17" fmla="*/ 46634 h 333375"/>
                <a:gd name="connsiteX18" fmla="*/ 557422 w 600075"/>
                <a:gd name="connsiteY18" fmla="*/ 171 h 333375"/>
                <a:gd name="connsiteX19" fmla="*/ 300428 w 600075"/>
                <a:gd name="connsiteY19" fmla="*/ 189367 h 333375"/>
                <a:gd name="connsiteX20" fmla="*/ 280359 w 600075"/>
                <a:gd name="connsiteY20" fmla="*/ 169297 h 333375"/>
                <a:gd name="connsiteX21" fmla="*/ 300428 w 600075"/>
                <a:gd name="connsiteY21" fmla="*/ 149257 h 333375"/>
                <a:gd name="connsiteX22" fmla="*/ 320488 w 600075"/>
                <a:gd name="connsiteY22" fmla="*/ 169297 h 333375"/>
                <a:gd name="connsiteX23" fmla="*/ 300428 w 600075"/>
                <a:gd name="connsiteY23" fmla="*/ 189367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075" h="333375">
                  <a:moveTo>
                    <a:pt x="557422" y="171"/>
                  </a:moveTo>
                  <a:cubicBezTo>
                    <a:pt x="556365" y="95"/>
                    <a:pt x="555298" y="0"/>
                    <a:pt x="554222" y="0"/>
                  </a:cubicBezTo>
                  <a:lnTo>
                    <a:pt x="218503" y="0"/>
                  </a:lnTo>
                  <a:lnTo>
                    <a:pt x="197139" y="0"/>
                  </a:lnTo>
                  <a:lnTo>
                    <a:pt x="116148" y="0"/>
                  </a:lnTo>
                  <a:lnTo>
                    <a:pt x="94793" y="0"/>
                  </a:lnTo>
                  <a:lnTo>
                    <a:pt x="46615" y="0"/>
                  </a:lnTo>
                  <a:cubicBezTo>
                    <a:pt x="45539" y="0"/>
                    <a:pt x="44491" y="95"/>
                    <a:pt x="43444" y="171"/>
                  </a:cubicBezTo>
                  <a:cubicBezTo>
                    <a:pt x="19221" y="1819"/>
                    <a:pt x="0" y="22003"/>
                    <a:pt x="0" y="46634"/>
                  </a:cubicBezTo>
                  <a:lnTo>
                    <a:pt x="0" y="47730"/>
                  </a:lnTo>
                  <a:lnTo>
                    <a:pt x="191" y="48806"/>
                  </a:lnTo>
                  <a:lnTo>
                    <a:pt x="42310" y="293160"/>
                  </a:lnTo>
                  <a:cubicBezTo>
                    <a:pt x="42939" y="318316"/>
                    <a:pt x="63608" y="338604"/>
                    <a:pt x="88925" y="338604"/>
                  </a:cubicBezTo>
                  <a:lnTo>
                    <a:pt x="511921" y="338604"/>
                  </a:lnTo>
                  <a:cubicBezTo>
                    <a:pt x="537239" y="338604"/>
                    <a:pt x="557908" y="318316"/>
                    <a:pt x="558546" y="293160"/>
                  </a:cubicBezTo>
                  <a:lnTo>
                    <a:pt x="600666" y="48806"/>
                  </a:lnTo>
                  <a:lnTo>
                    <a:pt x="600856" y="47730"/>
                  </a:lnTo>
                  <a:lnTo>
                    <a:pt x="600856" y="46634"/>
                  </a:lnTo>
                  <a:cubicBezTo>
                    <a:pt x="600847" y="22003"/>
                    <a:pt x="581644" y="1819"/>
                    <a:pt x="557422" y="171"/>
                  </a:cubicBezTo>
                  <a:close/>
                  <a:moveTo>
                    <a:pt x="300428" y="189367"/>
                  </a:moveTo>
                  <a:cubicBezTo>
                    <a:pt x="289341" y="189367"/>
                    <a:pt x="280359" y="180404"/>
                    <a:pt x="280359" y="169297"/>
                  </a:cubicBezTo>
                  <a:cubicBezTo>
                    <a:pt x="280359" y="158220"/>
                    <a:pt x="289341" y="149257"/>
                    <a:pt x="300428" y="149257"/>
                  </a:cubicBezTo>
                  <a:cubicBezTo>
                    <a:pt x="311515" y="149257"/>
                    <a:pt x="320488" y="158210"/>
                    <a:pt x="320488" y="169297"/>
                  </a:cubicBezTo>
                  <a:cubicBezTo>
                    <a:pt x="320488" y="180394"/>
                    <a:pt x="311515" y="189367"/>
                    <a:pt x="300428" y="18936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60" name="Group 59">
            <a:extLst>
              <a:ext uri="{FF2B5EF4-FFF2-40B4-BE49-F238E27FC236}">
                <a16:creationId xmlns:a16="http://schemas.microsoft.com/office/drawing/2014/main" id="{5799F596-A25B-B34A-8164-013E52DFEEE3}"/>
              </a:ext>
            </a:extLst>
          </p:cNvPr>
          <p:cNvGrpSpPr/>
          <p:nvPr/>
        </p:nvGrpSpPr>
        <p:grpSpPr>
          <a:xfrm>
            <a:off x="10849755" y="2450457"/>
            <a:ext cx="730208" cy="625757"/>
            <a:chOff x="10849755" y="2450457"/>
            <a:chExt cx="730208" cy="625757"/>
          </a:xfrm>
        </p:grpSpPr>
        <p:sp>
          <p:nvSpPr>
            <p:cNvPr id="511" name="Oval 510">
              <a:extLst>
                <a:ext uri="{FF2B5EF4-FFF2-40B4-BE49-F238E27FC236}">
                  <a16:creationId xmlns:a16="http://schemas.microsoft.com/office/drawing/2014/main" id="{D2159520-7167-B94A-BF82-A1491C573190}"/>
                </a:ext>
              </a:extLst>
            </p:cNvPr>
            <p:cNvSpPr/>
            <p:nvPr/>
          </p:nvSpPr>
          <p:spPr>
            <a:xfrm>
              <a:off x="10998365" y="2450457"/>
              <a:ext cx="442395" cy="442395"/>
            </a:xfrm>
            <a:prstGeom prst="ellipse">
              <a:avLst/>
            </a:prstGeom>
            <a:solidFill>
              <a:srgbClr val="B6BC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GE Inspira Sans"/>
                <a:ea typeface="+mn-ea"/>
                <a:cs typeface="+mn-cs"/>
              </a:endParaRPr>
            </a:p>
          </p:txBody>
        </p:sp>
        <p:sp>
          <p:nvSpPr>
            <p:cNvPr id="513" name="Rectangle 512">
              <a:extLst>
                <a:ext uri="{FF2B5EF4-FFF2-40B4-BE49-F238E27FC236}">
                  <a16:creationId xmlns:a16="http://schemas.microsoft.com/office/drawing/2014/main" id="{3C340844-0FF9-BC48-A337-C2B65B400B8D}"/>
                </a:ext>
              </a:extLst>
            </p:cNvPr>
            <p:cNvSpPr/>
            <p:nvPr/>
          </p:nvSpPr>
          <p:spPr>
            <a:xfrm>
              <a:off x="10849755" y="2892154"/>
              <a:ext cx="730208" cy="184060"/>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Patients</a:t>
              </a:r>
              <a:endParaRPr kumimoji="0" lang="en-US" sz="1400" b="1" i="0" u="none" strike="noStrike" kern="1200" cap="none" spc="0" normalizeH="0" baseline="0" noProof="0" dirty="0">
                <a:ln>
                  <a:noFill/>
                </a:ln>
                <a:solidFill>
                  <a:srgbClr val="63666A"/>
                </a:solidFill>
                <a:effectLst/>
                <a:uLnTx/>
                <a:uFillTx/>
                <a:latin typeface="GE Inspira Sans"/>
                <a:ea typeface="+mn-ea"/>
                <a:cs typeface="+mn-cs"/>
              </a:endParaRPr>
            </a:p>
          </p:txBody>
        </p:sp>
        <p:grpSp>
          <p:nvGrpSpPr>
            <p:cNvPr id="525" name="Group 524">
              <a:extLst>
                <a:ext uri="{FF2B5EF4-FFF2-40B4-BE49-F238E27FC236}">
                  <a16:creationId xmlns:a16="http://schemas.microsoft.com/office/drawing/2014/main" id="{34A33A5F-D011-2A4D-97DD-607DEA5DFB60}"/>
                </a:ext>
              </a:extLst>
            </p:cNvPr>
            <p:cNvGrpSpPr/>
            <p:nvPr/>
          </p:nvGrpSpPr>
          <p:grpSpPr>
            <a:xfrm>
              <a:off x="11098840" y="2540830"/>
              <a:ext cx="223138" cy="225610"/>
              <a:chOff x="5667376" y="2881312"/>
              <a:chExt cx="847725" cy="857117"/>
            </a:xfrm>
            <a:solidFill>
              <a:schemeClr val="tx1"/>
            </a:solidFill>
          </p:grpSpPr>
          <p:sp>
            <p:nvSpPr>
              <p:cNvPr id="526" name="Freeform: Shape 611">
                <a:extLst>
                  <a:ext uri="{FF2B5EF4-FFF2-40B4-BE49-F238E27FC236}">
                    <a16:creationId xmlns:a16="http://schemas.microsoft.com/office/drawing/2014/main" id="{04E06223-E541-0449-8C74-05482EAA3CE7}"/>
                  </a:ext>
                </a:extLst>
              </p:cNvPr>
              <p:cNvSpPr/>
              <p:nvPr/>
            </p:nvSpPr>
            <p:spPr>
              <a:xfrm>
                <a:off x="5864828" y="2881312"/>
                <a:ext cx="457200" cy="457200"/>
              </a:xfrm>
              <a:custGeom>
                <a:avLst/>
                <a:gdLst>
                  <a:gd name="connsiteX0" fmla="*/ 111023 w 457200"/>
                  <a:gd name="connsiteY0" fmla="*/ 430120 h 457200"/>
                  <a:gd name="connsiteX1" fmla="*/ 111824 w 457200"/>
                  <a:gd name="connsiteY1" fmla="*/ 430597 h 457200"/>
                  <a:gd name="connsiteX2" fmla="*/ 130607 w 457200"/>
                  <a:gd name="connsiteY2" fmla="*/ 440855 h 457200"/>
                  <a:gd name="connsiteX3" fmla="*/ 132112 w 457200"/>
                  <a:gd name="connsiteY3" fmla="*/ 441550 h 457200"/>
                  <a:gd name="connsiteX4" fmla="*/ 139875 w 457200"/>
                  <a:gd name="connsiteY4" fmla="*/ 445075 h 457200"/>
                  <a:gd name="connsiteX5" fmla="*/ 142342 w 457200"/>
                  <a:gd name="connsiteY5" fmla="*/ 446141 h 457200"/>
                  <a:gd name="connsiteX6" fmla="*/ 151428 w 457200"/>
                  <a:gd name="connsiteY6" fmla="*/ 449742 h 457200"/>
                  <a:gd name="connsiteX7" fmla="*/ 152857 w 457200"/>
                  <a:gd name="connsiteY7" fmla="*/ 450256 h 457200"/>
                  <a:gd name="connsiteX8" fmla="*/ 160973 w 457200"/>
                  <a:gd name="connsiteY8" fmla="*/ 453009 h 457200"/>
                  <a:gd name="connsiteX9" fmla="*/ 164535 w 457200"/>
                  <a:gd name="connsiteY9" fmla="*/ 454114 h 457200"/>
                  <a:gd name="connsiteX10" fmla="*/ 171069 w 457200"/>
                  <a:gd name="connsiteY10" fmla="*/ 455971 h 457200"/>
                  <a:gd name="connsiteX11" fmla="*/ 174403 w 457200"/>
                  <a:gd name="connsiteY11" fmla="*/ 456886 h 457200"/>
                  <a:gd name="connsiteX12" fmla="*/ 183509 w 457200"/>
                  <a:gd name="connsiteY12" fmla="*/ 459000 h 457200"/>
                  <a:gd name="connsiteX13" fmla="*/ 187090 w 457200"/>
                  <a:gd name="connsiteY13" fmla="*/ 459705 h 457200"/>
                  <a:gd name="connsiteX14" fmla="*/ 193786 w 457200"/>
                  <a:gd name="connsiteY14" fmla="*/ 460905 h 457200"/>
                  <a:gd name="connsiteX15" fmla="*/ 197377 w 457200"/>
                  <a:gd name="connsiteY15" fmla="*/ 461486 h 457200"/>
                  <a:gd name="connsiteX16" fmla="*/ 207064 w 457200"/>
                  <a:gd name="connsiteY16" fmla="*/ 462725 h 457200"/>
                  <a:gd name="connsiteX17" fmla="*/ 209293 w 457200"/>
                  <a:gd name="connsiteY17" fmla="*/ 462925 h 457200"/>
                  <a:gd name="connsiteX18" fmla="*/ 217703 w 457200"/>
                  <a:gd name="connsiteY18" fmla="*/ 463563 h 457200"/>
                  <a:gd name="connsiteX19" fmla="*/ 220694 w 457200"/>
                  <a:gd name="connsiteY19" fmla="*/ 463725 h 457200"/>
                  <a:gd name="connsiteX20" fmla="*/ 231200 w 457200"/>
                  <a:gd name="connsiteY20" fmla="*/ 463991 h 457200"/>
                  <a:gd name="connsiteX21" fmla="*/ 241697 w 457200"/>
                  <a:gd name="connsiteY21" fmla="*/ 463725 h 457200"/>
                  <a:gd name="connsiteX22" fmla="*/ 244697 w 457200"/>
                  <a:gd name="connsiteY22" fmla="*/ 463563 h 457200"/>
                  <a:gd name="connsiteX23" fmla="*/ 253089 w 457200"/>
                  <a:gd name="connsiteY23" fmla="*/ 462925 h 457200"/>
                  <a:gd name="connsiteX24" fmla="*/ 255318 w 457200"/>
                  <a:gd name="connsiteY24" fmla="*/ 462725 h 457200"/>
                  <a:gd name="connsiteX25" fmla="*/ 264995 w 457200"/>
                  <a:gd name="connsiteY25" fmla="*/ 461486 h 457200"/>
                  <a:gd name="connsiteX26" fmla="*/ 268605 w 457200"/>
                  <a:gd name="connsiteY26" fmla="*/ 460905 h 457200"/>
                  <a:gd name="connsiteX27" fmla="*/ 275292 w 457200"/>
                  <a:gd name="connsiteY27" fmla="*/ 459715 h 457200"/>
                  <a:gd name="connsiteX28" fmla="*/ 278902 w 457200"/>
                  <a:gd name="connsiteY28" fmla="*/ 459000 h 457200"/>
                  <a:gd name="connsiteX29" fmla="*/ 287988 w 457200"/>
                  <a:gd name="connsiteY29" fmla="*/ 456886 h 457200"/>
                  <a:gd name="connsiteX30" fmla="*/ 291370 w 457200"/>
                  <a:gd name="connsiteY30" fmla="*/ 455962 h 457200"/>
                  <a:gd name="connsiteX31" fmla="*/ 297828 w 457200"/>
                  <a:gd name="connsiteY31" fmla="*/ 454114 h 457200"/>
                  <a:gd name="connsiteX32" fmla="*/ 301428 w 457200"/>
                  <a:gd name="connsiteY32" fmla="*/ 453009 h 457200"/>
                  <a:gd name="connsiteX33" fmla="*/ 309439 w 457200"/>
                  <a:gd name="connsiteY33" fmla="*/ 450285 h 457200"/>
                  <a:gd name="connsiteX34" fmla="*/ 311048 w 457200"/>
                  <a:gd name="connsiteY34" fmla="*/ 449713 h 457200"/>
                  <a:gd name="connsiteX35" fmla="*/ 320011 w 457200"/>
                  <a:gd name="connsiteY35" fmla="*/ 446141 h 457200"/>
                  <a:gd name="connsiteX36" fmla="*/ 322536 w 457200"/>
                  <a:gd name="connsiteY36" fmla="*/ 445065 h 457200"/>
                  <a:gd name="connsiteX37" fmla="*/ 330222 w 457200"/>
                  <a:gd name="connsiteY37" fmla="*/ 441570 h 457200"/>
                  <a:gd name="connsiteX38" fmla="*/ 331784 w 457200"/>
                  <a:gd name="connsiteY38" fmla="*/ 440836 h 457200"/>
                  <a:gd name="connsiteX39" fmla="*/ 341281 w 457200"/>
                  <a:gd name="connsiteY39" fmla="*/ 435950 h 457200"/>
                  <a:gd name="connsiteX40" fmla="*/ 341319 w 457200"/>
                  <a:gd name="connsiteY40" fmla="*/ 435931 h 457200"/>
                  <a:gd name="connsiteX41" fmla="*/ 350520 w 457200"/>
                  <a:gd name="connsiteY41" fmla="*/ 430606 h 457200"/>
                  <a:gd name="connsiteX42" fmla="*/ 351368 w 457200"/>
                  <a:gd name="connsiteY42" fmla="*/ 430082 h 457200"/>
                  <a:gd name="connsiteX43" fmla="*/ 462353 w 457200"/>
                  <a:gd name="connsiteY43" fmla="*/ 231972 h 457200"/>
                  <a:gd name="connsiteX44" fmla="*/ 231191 w 457200"/>
                  <a:gd name="connsiteY44" fmla="*/ 0 h 457200"/>
                  <a:gd name="connsiteX45" fmla="*/ 0 w 457200"/>
                  <a:gd name="connsiteY45" fmla="*/ 231981 h 457200"/>
                  <a:gd name="connsiteX46" fmla="*/ 111023 w 457200"/>
                  <a:gd name="connsiteY46" fmla="*/ 43012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57200" h="457200">
                    <a:moveTo>
                      <a:pt x="111023" y="430120"/>
                    </a:moveTo>
                    <a:cubicBezTo>
                      <a:pt x="111290" y="430273"/>
                      <a:pt x="111557" y="430435"/>
                      <a:pt x="111824" y="430597"/>
                    </a:cubicBezTo>
                    <a:cubicBezTo>
                      <a:pt x="117910" y="434292"/>
                      <a:pt x="124177" y="437721"/>
                      <a:pt x="130607" y="440855"/>
                    </a:cubicBezTo>
                    <a:cubicBezTo>
                      <a:pt x="131112" y="441084"/>
                      <a:pt x="131607" y="441322"/>
                      <a:pt x="132112" y="441550"/>
                    </a:cubicBezTo>
                    <a:cubicBezTo>
                      <a:pt x="134674" y="442770"/>
                      <a:pt x="137265" y="443951"/>
                      <a:pt x="139875" y="445075"/>
                    </a:cubicBezTo>
                    <a:cubicBezTo>
                      <a:pt x="140694" y="445427"/>
                      <a:pt x="141513" y="445799"/>
                      <a:pt x="142342" y="446141"/>
                    </a:cubicBezTo>
                    <a:cubicBezTo>
                      <a:pt x="145342" y="447399"/>
                      <a:pt x="148361" y="448608"/>
                      <a:pt x="151428" y="449742"/>
                    </a:cubicBezTo>
                    <a:cubicBezTo>
                      <a:pt x="151905" y="449913"/>
                      <a:pt x="152381" y="450066"/>
                      <a:pt x="152857" y="450256"/>
                    </a:cubicBezTo>
                    <a:cubicBezTo>
                      <a:pt x="155534" y="451228"/>
                      <a:pt x="158248" y="452142"/>
                      <a:pt x="160973" y="453009"/>
                    </a:cubicBezTo>
                    <a:cubicBezTo>
                      <a:pt x="162163" y="453400"/>
                      <a:pt x="163344" y="453752"/>
                      <a:pt x="164535" y="454114"/>
                    </a:cubicBezTo>
                    <a:cubicBezTo>
                      <a:pt x="166697" y="454771"/>
                      <a:pt x="168878" y="455381"/>
                      <a:pt x="171069" y="455971"/>
                    </a:cubicBezTo>
                    <a:cubicBezTo>
                      <a:pt x="172174" y="456267"/>
                      <a:pt x="173279" y="456590"/>
                      <a:pt x="174403" y="456886"/>
                    </a:cubicBezTo>
                    <a:cubicBezTo>
                      <a:pt x="177413" y="457638"/>
                      <a:pt x="180451" y="458343"/>
                      <a:pt x="183509" y="459000"/>
                    </a:cubicBezTo>
                    <a:cubicBezTo>
                      <a:pt x="184699" y="459248"/>
                      <a:pt x="185890" y="459476"/>
                      <a:pt x="187090" y="459705"/>
                    </a:cubicBezTo>
                    <a:cubicBezTo>
                      <a:pt x="189309" y="460134"/>
                      <a:pt x="191538" y="460524"/>
                      <a:pt x="193786" y="460905"/>
                    </a:cubicBezTo>
                    <a:cubicBezTo>
                      <a:pt x="194986" y="461105"/>
                      <a:pt x="196177" y="461305"/>
                      <a:pt x="197377" y="461486"/>
                    </a:cubicBezTo>
                    <a:cubicBezTo>
                      <a:pt x="200587" y="461963"/>
                      <a:pt x="203806" y="462391"/>
                      <a:pt x="207064" y="462725"/>
                    </a:cubicBezTo>
                    <a:cubicBezTo>
                      <a:pt x="207807" y="462810"/>
                      <a:pt x="208550" y="462858"/>
                      <a:pt x="209293" y="462925"/>
                    </a:cubicBezTo>
                    <a:cubicBezTo>
                      <a:pt x="212084" y="463182"/>
                      <a:pt x="214884" y="463410"/>
                      <a:pt x="217703" y="463563"/>
                    </a:cubicBezTo>
                    <a:cubicBezTo>
                      <a:pt x="218704" y="463620"/>
                      <a:pt x="219694" y="463687"/>
                      <a:pt x="220694" y="463725"/>
                    </a:cubicBezTo>
                    <a:cubicBezTo>
                      <a:pt x="224180" y="463887"/>
                      <a:pt x="227676" y="463991"/>
                      <a:pt x="231200" y="463991"/>
                    </a:cubicBezTo>
                    <a:cubicBezTo>
                      <a:pt x="234725" y="463991"/>
                      <a:pt x="238220" y="463877"/>
                      <a:pt x="241697" y="463725"/>
                    </a:cubicBezTo>
                    <a:cubicBezTo>
                      <a:pt x="242697" y="463687"/>
                      <a:pt x="243688" y="463620"/>
                      <a:pt x="244697" y="463563"/>
                    </a:cubicBezTo>
                    <a:cubicBezTo>
                      <a:pt x="247507" y="463401"/>
                      <a:pt x="250298" y="463182"/>
                      <a:pt x="253089" y="462925"/>
                    </a:cubicBezTo>
                    <a:cubicBezTo>
                      <a:pt x="253832" y="462858"/>
                      <a:pt x="254584" y="462810"/>
                      <a:pt x="255318" y="462725"/>
                    </a:cubicBezTo>
                    <a:cubicBezTo>
                      <a:pt x="258566" y="462391"/>
                      <a:pt x="261785" y="461963"/>
                      <a:pt x="264995" y="461486"/>
                    </a:cubicBezTo>
                    <a:cubicBezTo>
                      <a:pt x="266205" y="461305"/>
                      <a:pt x="267405" y="461115"/>
                      <a:pt x="268605" y="460905"/>
                    </a:cubicBezTo>
                    <a:cubicBezTo>
                      <a:pt x="270843" y="460524"/>
                      <a:pt x="273072" y="460134"/>
                      <a:pt x="275292" y="459715"/>
                    </a:cubicBezTo>
                    <a:cubicBezTo>
                      <a:pt x="276492" y="459476"/>
                      <a:pt x="277692" y="459248"/>
                      <a:pt x="278902" y="459000"/>
                    </a:cubicBezTo>
                    <a:cubicBezTo>
                      <a:pt x="281950" y="458353"/>
                      <a:pt x="284988" y="457638"/>
                      <a:pt x="287988" y="456886"/>
                    </a:cubicBezTo>
                    <a:cubicBezTo>
                      <a:pt x="289122" y="456600"/>
                      <a:pt x="290236" y="456267"/>
                      <a:pt x="291370" y="455962"/>
                    </a:cubicBezTo>
                    <a:cubicBezTo>
                      <a:pt x="293541" y="455371"/>
                      <a:pt x="295694" y="454771"/>
                      <a:pt x="297828" y="454114"/>
                    </a:cubicBezTo>
                    <a:cubicBezTo>
                      <a:pt x="299037" y="453752"/>
                      <a:pt x="300238" y="453390"/>
                      <a:pt x="301428" y="453009"/>
                    </a:cubicBezTo>
                    <a:cubicBezTo>
                      <a:pt x="304124" y="452142"/>
                      <a:pt x="306791" y="451237"/>
                      <a:pt x="309439" y="450285"/>
                    </a:cubicBezTo>
                    <a:cubicBezTo>
                      <a:pt x="309972" y="450085"/>
                      <a:pt x="310515" y="449904"/>
                      <a:pt x="311048" y="449713"/>
                    </a:cubicBezTo>
                    <a:cubicBezTo>
                      <a:pt x="314058" y="448580"/>
                      <a:pt x="317049" y="447389"/>
                      <a:pt x="320011" y="446141"/>
                    </a:cubicBezTo>
                    <a:cubicBezTo>
                      <a:pt x="320850" y="445799"/>
                      <a:pt x="321697" y="445427"/>
                      <a:pt x="322536" y="445065"/>
                    </a:cubicBezTo>
                    <a:cubicBezTo>
                      <a:pt x="325117" y="443951"/>
                      <a:pt x="327689" y="442789"/>
                      <a:pt x="330222" y="441570"/>
                    </a:cubicBezTo>
                    <a:cubicBezTo>
                      <a:pt x="330746" y="441331"/>
                      <a:pt x="331270" y="441084"/>
                      <a:pt x="331784" y="440836"/>
                    </a:cubicBezTo>
                    <a:cubicBezTo>
                      <a:pt x="334985" y="439283"/>
                      <a:pt x="338157" y="437655"/>
                      <a:pt x="341281" y="435950"/>
                    </a:cubicBezTo>
                    <a:cubicBezTo>
                      <a:pt x="341290" y="435940"/>
                      <a:pt x="341309" y="435931"/>
                      <a:pt x="341319" y="435931"/>
                    </a:cubicBezTo>
                    <a:cubicBezTo>
                      <a:pt x="344434" y="434216"/>
                      <a:pt x="347491" y="432445"/>
                      <a:pt x="350520" y="430606"/>
                    </a:cubicBezTo>
                    <a:cubicBezTo>
                      <a:pt x="350806" y="430425"/>
                      <a:pt x="351082" y="430254"/>
                      <a:pt x="351368" y="430082"/>
                    </a:cubicBezTo>
                    <a:cubicBezTo>
                      <a:pt x="417871" y="389296"/>
                      <a:pt x="462353" y="315763"/>
                      <a:pt x="462353" y="231972"/>
                    </a:cubicBezTo>
                    <a:cubicBezTo>
                      <a:pt x="462372" y="104070"/>
                      <a:pt x="358664" y="0"/>
                      <a:pt x="231191" y="0"/>
                    </a:cubicBezTo>
                    <a:cubicBezTo>
                      <a:pt x="103718" y="0"/>
                      <a:pt x="0" y="104070"/>
                      <a:pt x="0" y="231981"/>
                    </a:cubicBezTo>
                    <a:cubicBezTo>
                      <a:pt x="0" y="315773"/>
                      <a:pt x="44501" y="389325"/>
                      <a:pt x="111023" y="43012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27" name="Freeform: Shape 612">
                <a:extLst>
                  <a:ext uri="{FF2B5EF4-FFF2-40B4-BE49-F238E27FC236}">
                    <a16:creationId xmlns:a16="http://schemas.microsoft.com/office/drawing/2014/main" id="{85534966-AB6B-3446-ABD6-330A808A545E}"/>
                  </a:ext>
                </a:extLst>
              </p:cNvPr>
              <p:cNvSpPr/>
              <p:nvPr/>
            </p:nvSpPr>
            <p:spPr>
              <a:xfrm>
                <a:off x="5667376" y="3338379"/>
                <a:ext cx="847725" cy="400050"/>
              </a:xfrm>
              <a:custGeom>
                <a:avLst/>
                <a:gdLst>
                  <a:gd name="connsiteX0" fmla="*/ 832703 w 847725"/>
                  <a:gd name="connsiteY0" fmla="*/ 230362 h 400050"/>
                  <a:gd name="connsiteX1" fmla="*/ 562774 w 847725"/>
                  <a:gd name="connsiteY1" fmla="*/ 0 h 400050"/>
                  <a:gd name="connsiteX2" fmla="*/ 553344 w 847725"/>
                  <a:gd name="connsiteY2" fmla="*/ 5372 h 400050"/>
                  <a:gd name="connsiteX3" fmla="*/ 552744 w 847725"/>
                  <a:gd name="connsiteY3" fmla="*/ 5686 h 400050"/>
                  <a:gd name="connsiteX4" fmla="*/ 542857 w 847725"/>
                  <a:gd name="connsiteY4" fmla="*/ 10763 h 400050"/>
                  <a:gd name="connsiteX5" fmla="*/ 541276 w 847725"/>
                  <a:gd name="connsiteY5" fmla="*/ 11544 h 400050"/>
                  <a:gd name="connsiteX6" fmla="*/ 530684 w 847725"/>
                  <a:gd name="connsiteY6" fmla="*/ 16364 h 400050"/>
                  <a:gd name="connsiteX7" fmla="*/ 529084 w 847725"/>
                  <a:gd name="connsiteY7" fmla="*/ 17021 h 400050"/>
                  <a:gd name="connsiteX8" fmla="*/ 520207 w 847725"/>
                  <a:gd name="connsiteY8" fmla="*/ 20526 h 400050"/>
                  <a:gd name="connsiteX9" fmla="*/ 516968 w 847725"/>
                  <a:gd name="connsiteY9" fmla="*/ 21727 h 400050"/>
                  <a:gd name="connsiteX10" fmla="*/ 506977 w 847725"/>
                  <a:gd name="connsiteY10" fmla="*/ 25117 h 400050"/>
                  <a:gd name="connsiteX11" fmla="*/ 504329 w 847725"/>
                  <a:gd name="connsiteY11" fmla="*/ 25908 h 400050"/>
                  <a:gd name="connsiteX12" fmla="*/ 495985 w 847725"/>
                  <a:gd name="connsiteY12" fmla="*/ 28299 h 400050"/>
                  <a:gd name="connsiteX13" fmla="*/ 491908 w 847725"/>
                  <a:gd name="connsiteY13" fmla="*/ 29347 h 400050"/>
                  <a:gd name="connsiteX14" fmla="*/ 483202 w 847725"/>
                  <a:gd name="connsiteY14" fmla="*/ 31366 h 400050"/>
                  <a:gd name="connsiteX15" fmla="*/ 479487 w 847725"/>
                  <a:gd name="connsiteY15" fmla="*/ 32137 h 400050"/>
                  <a:gd name="connsiteX16" fmla="*/ 470343 w 847725"/>
                  <a:gd name="connsiteY16" fmla="*/ 33776 h 400050"/>
                  <a:gd name="connsiteX17" fmla="*/ 466429 w 847725"/>
                  <a:gd name="connsiteY17" fmla="*/ 34376 h 400050"/>
                  <a:gd name="connsiteX18" fmla="*/ 456627 w 847725"/>
                  <a:gd name="connsiteY18" fmla="*/ 35624 h 400050"/>
                  <a:gd name="connsiteX19" fmla="*/ 454751 w 847725"/>
                  <a:gd name="connsiteY19" fmla="*/ 35833 h 400050"/>
                  <a:gd name="connsiteX20" fmla="*/ 443645 w 847725"/>
                  <a:gd name="connsiteY20" fmla="*/ 36700 h 400050"/>
                  <a:gd name="connsiteX21" fmla="*/ 440502 w 847725"/>
                  <a:gd name="connsiteY21" fmla="*/ 36852 h 400050"/>
                  <a:gd name="connsiteX22" fmla="*/ 428643 w 847725"/>
                  <a:gd name="connsiteY22" fmla="*/ 37157 h 400050"/>
                  <a:gd name="connsiteX23" fmla="*/ 416784 w 847725"/>
                  <a:gd name="connsiteY23" fmla="*/ 36852 h 400050"/>
                  <a:gd name="connsiteX24" fmla="*/ 413641 w 847725"/>
                  <a:gd name="connsiteY24" fmla="*/ 36700 h 400050"/>
                  <a:gd name="connsiteX25" fmla="*/ 402535 w 847725"/>
                  <a:gd name="connsiteY25" fmla="*/ 35833 h 400050"/>
                  <a:gd name="connsiteX26" fmla="*/ 400659 w 847725"/>
                  <a:gd name="connsiteY26" fmla="*/ 35624 h 400050"/>
                  <a:gd name="connsiteX27" fmla="*/ 390857 w 847725"/>
                  <a:gd name="connsiteY27" fmla="*/ 34376 h 400050"/>
                  <a:gd name="connsiteX28" fmla="*/ 386943 w 847725"/>
                  <a:gd name="connsiteY28" fmla="*/ 33776 h 400050"/>
                  <a:gd name="connsiteX29" fmla="*/ 377799 w 847725"/>
                  <a:gd name="connsiteY29" fmla="*/ 32137 h 400050"/>
                  <a:gd name="connsiteX30" fmla="*/ 374093 w 847725"/>
                  <a:gd name="connsiteY30" fmla="*/ 31366 h 400050"/>
                  <a:gd name="connsiteX31" fmla="*/ 365378 w 847725"/>
                  <a:gd name="connsiteY31" fmla="*/ 29347 h 400050"/>
                  <a:gd name="connsiteX32" fmla="*/ 361311 w 847725"/>
                  <a:gd name="connsiteY32" fmla="*/ 28299 h 400050"/>
                  <a:gd name="connsiteX33" fmla="*/ 352948 w 847725"/>
                  <a:gd name="connsiteY33" fmla="*/ 25908 h 400050"/>
                  <a:gd name="connsiteX34" fmla="*/ 350319 w 847725"/>
                  <a:gd name="connsiteY34" fmla="*/ 25127 h 400050"/>
                  <a:gd name="connsiteX35" fmla="*/ 340308 w 847725"/>
                  <a:gd name="connsiteY35" fmla="*/ 21727 h 400050"/>
                  <a:gd name="connsiteX36" fmla="*/ 337098 w 847725"/>
                  <a:gd name="connsiteY36" fmla="*/ 20536 h 400050"/>
                  <a:gd name="connsiteX37" fmla="*/ 328183 w 847725"/>
                  <a:gd name="connsiteY37" fmla="*/ 17002 h 400050"/>
                  <a:gd name="connsiteX38" fmla="*/ 326611 w 847725"/>
                  <a:gd name="connsiteY38" fmla="*/ 16364 h 400050"/>
                  <a:gd name="connsiteX39" fmla="*/ 316000 w 847725"/>
                  <a:gd name="connsiteY39" fmla="*/ 11544 h 400050"/>
                  <a:gd name="connsiteX40" fmla="*/ 314438 w 847725"/>
                  <a:gd name="connsiteY40" fmla="*/ 10773 h 400050"/>
                  <a:gd name="connsiteX41" fmla="*/ 304513 w 847725"/>
                  <a:gd name="connsiteY41" fmla="*/ 5677 h 400050"/>
                  <a:gd name="connsiteX42" fmla="*/ 303942 w 847725"/>
                  <a:gd name="connsiteY42" fmla="*/ 5372 h 400050"/>
                  <a:gd name="connsiteX43" fmla="*/ 294483 w 847725"/>
                  <a:gd name="connsiteY43" fmla="*/ 0 h 400050"/>
                  <a:gd name="connsiteX44" fmla="*/ 24211 w 847725"/>
                  <a:gd name="connsiteY44" fmla="*/ 231353 h 400050"/>
                  <a:gd name="connsiteX45" fmla="*/ 399 w 847725"/>
                  <a:gd name="connsiteY45" fmla="*/ 400183 h 400050"/>
                  <a:gd name="connsiteX46" fmla="*/ 856858 w 847725"/>
                  <a:gd name="connsiteY46" fmla="*/ 400183 h 400050"/>
                  <a:gd name="connsiteX47" fmla="*/ 832703 w 847725"/>
                  <a:gd name="connsiteY47" fmla="*/ 230362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7725" h="400050">
                    <a:moveTo>
                      <a:pt x="832703" y="230362"/>
                    </a:moveTo>
                    <a:cubicBezTo>
                      <a:pt x="790164" y="106899"/>
                      <a:pt x="699363" y="29413"/>
                      <a:pt x="562774" y="0"/>
                    </a:cubicBezTo>
                    <a:cubicBezTo>
                      <a:pt x="559669" y="1857"/>
                      <a:pt x="556516" y="3639"/>
                      <a:pt x="553344" y="5372"/>
                    </a:cubicBezTo>
                    <a:cubicBezTo>
                      <a:pt x="553144" y="5477"/>
                      <a:pt x="552944" y="5582"/>
                      <a:pt x="552744" y="5686"/>
                    </a:cubicBezTo>
                    <a:cubicBezTo>
                      <a:pt x="549477" y="7458"/>
                      <a:pt x="546191" y="9144"/>
                      <a:pt x="542857" y="10763"/>
                    </a:cubicBezTo>
                    <a:cubicBezTo>
                      <a:pt x="542333" y="11020"/>
                      <a:pt x="541800" y="11287"/>
                      <a:pt x="541276" y="11544"/>
                    </a:cubicBezTo>
                    <a:cubicBezTo>
                      <a:pt x="537771" y="13230"/>
                      <a:pt x="534247" y="14830"/>
                      <a:pt x="530684" y="16364"/>
                    </a:cubicBezTo>
                    <a:cubicBezTo>
                      <a:pt x="530151" y="16583"/>
                      <a:pt x="529618" y="16793"/>
                      <a:pt x="529084" y="17021"/>
                    </a:cubicBezTo>
                    <a:cubicBezTo>
                      <a:pt x="526141" y="18240"/>
                      <a:pt x="523188" y="19412"/>
                      <a:pt x="520207" y="20526"/>
                    </a:cubicBezTo>
                    <a:cubicBezTo>
                      <a:pt x="519131" y="20926"/>
                      <a:pt x="518045" y="21336"/>
                      <a:pt x="516968" y="21727"/>
                    </a:cubicBezTo>
                    <a:cubicBezTo>
                      <a:pt x="513654" y="22917"/>
                      <a:pt x="510329" y="24070"/>
                      <a:pt x="506977" y="25117"/>
                    </a:cubicBezTo>
                    <a:cubicBezTo>
                      <a:pt x="506100" y="25394"/>
                      <a:pt x="505214" y="25641"/>
                      <a:pt x="504329" y="25908"/>
                    </a:cubicBezTo>
                    <a:cubicBezTo>
                      <a:pt x="501557" y="26746"/>
                      <a:pt x="498776" y="27537"/>
                      <a:pt x="495985" y="28299"/>
                    </a:cubicBezTo>
                    <a:cubicBezTo>
                      <a:pt x="494632" y="28651"/>
                      <a:pt x="493270" y="29013"/>
                      <a:pt x="491908" y="29347"/>
                    </a:cubicBezTo>
                    <a:cubicBezTo>
                      <a:pt x="489022" y="30061"/>
                      <a:pt x="486126" y="30737"/>
                      <a:pt x="483202" y="31366"/>
                    </a:cubicBezTo>
                    <a:cubicBezTo>
                      <a:pt x="481974" y="31633"/>
                      <a:pt x="480726" y="31880"/>
                      <a:pt x="479487" y="32137"/>
                    </a:cubicBezTo>
                    <a:cubicBezTo>
                      <a:pt x="476449" y="32737"/>
                      <a:pt x="473401" y="33280"/>
                      <a:pt x="470343" y="33776"/>
                    </a:cubicBezTo>
                    <a:cubicBezTo>
                      <a:pt x="469039" y="33985"/>
                      <a:pt x="467743" y="34195"/>
                      <a:pt x="466429" y="34376"/>
                    </a:cubicBezTo>
                    <a:cubicBezTo>
                      <a:pt x="463171" y="34842"/>
                      <a:pt x="459904" y="35271"/>
                      <a:pt x="456627" y="35624"/>
                    </a:cubicBezTo>
                    <a:cubicBezTo>
                      <a:pt x="455999" y="35700"/>
                      <a:pt x="455370" y="35785"/>
                      <a:pt x="454751" y="35833"/>
                    </a:cubicBezTo>
                    <a:cubicBezTo>
                      <a:pt x="451065" y="36205"/>
                      <a:pt x="447369" y="36471"/>
                      <a:pt x="443645" y="36700"/>
                    </a:cubicBezTo>
                    <a:cubicBezTo>
                      <a:pt x="442597" y="36747"/>
                      <a:pt x="441549" y="36795"/>
                      <a:pt x="440502" y="36852"/>
                    </a:cubicBezTo>
                    <a:cubicBezTo>
                      <a:pt x="436549" y="37033"/>
                      <a:pt x="432605" y="37157"/>
                      <a:pt x="428643" y="37157"/>
                    </a:cubicBezTo>
                    <a:cubicBezTo>
                      <a:pt x="424681" y="37157"/>
                      <a:pt x="420737" y="37024"/>
                      <a:pt x="416784" y="36852"/>
                    </a:cubicBezTo>
                    <a:cubicBezTo>
                      <a:pt x="415746" y="36795"/>
                      <a:pt x="414689" y="36747"/>
                      <a:pt x="413641" y="36700"/>
                    </a:cubicBezTo>
                    <a:cubicBezTo>
                      <a:pt x="409926" y="36481"/>
                      <a:pt x="406221" y="36205"/>
                      <a:pt x="402535" y="35833"/>
                    </a:cubicBezTo>
                    <a:cubicBezTo>
                      <a:pt x="401916" y="35776"/>
                      <a:pt x="401287" y="35690"/>
                      <a:pt x="400659" y="35624"/>
                    </a:cubicBezTo>
                    <a:cubicBezTo>
                      <a:pt x="397382" y="35271"/>
                      <a:pt x="394115" y="34842"/>
                      <a:pt x="390857" y="34376"/>
                    </a:cubicBezTo>
                    <a:cubicBezTo>
                      <a:pt x="389543" y="34185"/>
                      <a:pt x="388248" y="33985"/>
                      <a:pt x="386943" y="33776"/>
                    </a:cubicBezTo>
                    <a:cubicBezTo>
                      <a:pt x="383885" y="33280"/>
                      <a:pt x="380827" y="32737"/>
                      <a:pt x="377799" y="32137"/>
                    </a:cubicBezTo>
                    <a:cubicBezTo>
                      <a:pt x="376560" y="31880"/>
                      <a:pt x="375322" y="31633"/>
                      <a:pt x="374093" y="31366"/>
                    </a:cubicBezTo>
                    <a:cubicBezTo>
                      <a:pt x="371169" y="30747"/>
                      <a:pt x="368274" y="30061"/>
                      <a:pt x="365378" y="29347"/>
                    </a:cubicBezTo>
                    <a:cubicBezTo>
                      <a:pt x="364016" y="29013"/>
                      <a:pt x="362663" y="28651"/>
                      <a:pt x="361311" y="28299"/>
                    </a:cubicBezTo>
                    <a:cubicBezTo>
                      <a:pt x="358510" y="27537"/>
                      <a:pt x="355720" y="26746"/>
                      <a:pt x="352948" y="25908"/>
                    </a:cubicBezTo>
                    <a:cubicBezTo>
                      <a:pt x="352072" y="25641"/>
                      <a:pt x="351186" y="25394"/>
                      <a:pt x="350319" y="25127"/>
                    </a:cubicBezTo>
                    <a:cubicBezTo>
                      <a:pt x="346957" y="24070"/>
                      <a:pt x="343623" y="22917"/>
                      <a:pt x="340308" y="21727"/>
                    </a:cubicBezTo>
                    <a:cubicBezTo>
                      <a:pt x="339232" y="21336"/>
                      <a:pt x="338165" y="20945"/>
                      <a:pt x="337098" y="20536"/>
                    </a:cubicBezTo>
                    <a:cubicBezTo>
                      <a:pt x="334107" y="19412"/>
                      <a:pt x="331145" y="18231"/>
                      <a:pt x="328183" y="17002"/>
                    </a:cubicBezTo>
                    <a:cubicBezTo>
                      <a:pt x="327659" y="16783"/>
                      <a:pt x="327135" y="16583"/>
                      <a:pt x="326611" y="16364"/>
                    </a:cubicBezTo>
                    <a:cubicBezTo>
                      <a:pt x="323039" y="14840"/>
                      <a:pt x="319506" y="13230"/>
                      <a:pt x="316000" y="11544"/>
                    </a:cubicBezTo>
                    <a:cubicBezTo>
                      <a:pt x="315476" y="11287"/>
                      <a:pt x="314962" y="11030"/>
                      <a:pt x="314438" y="10773"/>
                    </a:cubicBezTo>
                    <a:cubicBezTo>
                      <a:pt x="311095" y="9154"/>
                      <a:pt x="307799" y="7449"/>
                      <a:pt x="304513" y="5677"/>
                    </a:cubicBezTo>
                    <a:cubicBezTo>
                      <a:pt x="304323" y="5563"/>
                      <a:pt x="304132" y="5477"/>
                      <a:pt x="303942" y="5372"/>
                    </a:cubicBezTo>
                    <a:cubicBezTo>
                      <a:pt x="300760" y="3639"/>
                      <a:pt x="297598" y="1857"/>
                      <a:pt x="294483" y="0"/>
                    </a:cubicBezTo>
                    <a:cubicBezTo>
                      <a:pt x="157514" y="29489"/>
                      <a:pt x="66598" y="107318"/>
                      <a:pt x="24211" y="231353"/>
                    </a:cubicBezTo>
                    <a:cubicBezTo>
                      <a:pt x="-620" y="304057"/>
                      <a:pt x="-858" y="372170"/>
                      <a:pt x="399" y="400183"/>
                    </a:cubicBezTo>
                    <a:lnTo>
                      <a:pt x="856858" y="400183"/>
                    </a:lnTo>
                    <a:cubicBezTo>
                      <a:pt x="858106" y="371980"/>
                      <a:pt x="857820" y="303209"/>
                      <a:pt x="832703" y="23036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cxnSp>
        <p:nvCxnSpPr>
          <p:cNvPr id="529" name="Connector: Elbow 445">
            <a:extLst>
              <a:ext uri="{FF2B5EF4-FFF2-40B4-BE49-F238E27FC236}">
                <a16:creationId xmlns:a16="http://schemas.microsoft.com/office/drawing/2014/main" id="{83E9277A-1F7C-3E43-AEF5-DF7DEBE40FDF}"/>
              </a:ext>
            </a:extLst>
          </p:cNvPr>
          <p:cNvCxnSpPr>
            <a:cxnSpLocks/>
          </p:cNvCxnSpPr>
          <p:nvPr/>
        </p:nvCxnSpPr>
        <p:spPr>
          <a:xfrm flipV="1">
            <a:off x="10270798" y="4244297"/>
            <a:ext cx="712359" cy="1"/>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54B1A828-684D-1749-9A1C-9EDC4D68AE68}"/>
              </a:ext>
            </a:extLst>
          </p:cNvPr>
          <p:cNvGrpSpPr/>
          <p:nvPr/>
        </p:nvGrpSpPr>
        <p:grpSpPr>
          <a:xfrm>
            <a:off x="10851026" y="3966908"/>
            <a:ext cx="825992" cy="697057"/>
            <a:chOff x="10851026" y="3966908"/>
            <a:chExt cx="825992" cy="697057"/>
          </a:xfrm>
        </p:grpSpPr>
        <p:grpSp>
          <p:nvGrpSpPr>
            <p:cNvPr id="50" name="Group 49">
              <a:extLst>
                <a:ext uri="{FF2B5EF4-FFF2-40B4-BE49-F238E27FC236}">
                  <a16:creationId xmlns:a16="http://schemas.microsoft.com/office/drawing/2014/main" id="{4D42A4FC-7749-884E-90A1-C639E1CBF17F}"/>
                </a:ext>
              </a:extLst>
            </p:cNvPr>
            <p:cNvGrpSpPr/>
            <p:nvPr/>
          </p:nvGrpSpPr>
          <p:grpSpPr>
            <a:xfrm>
              <a:off x="10851026" y="3966908"/>
              <a:ext cx="825992" cy="697057"/>
              <a:chOff x="10851026" y="3966908"/>
              <a:chExt cx="825992" cy="697057"/>
            </a:xfrm>
          </p:grpSpPr>
          <p:sp>
            <p:nvSpPr>
              <p:cNvPr id="515" name="Oval 514">
                <a:extLst>
                  <a:ext uri="{FF2B5EF4-FFF2-40B4-BE49-F238E27FC236}">
                    <a16:creationId xmlns:a16="http://schemas.microsoft.com/office/drawing/2014/main" id="{193CAC45-C88C-6E46-8CF2-C438755D580C}"/>
                  </a:ext>
                </a:extLst>
              </p:cNvPr>
              <p:cNvSpPr/>
              <p:nvPr/>
            </p:nvSpPr>
            <p:spPr>
              <a:xfrm>
                <a:off x="10998365" y="3966908"/>
                <a:ext cx="507835" cy="507835"/>
              </a:xfrm>
              <a:prstGeom prst="ellipse">
                <a:avLst/>
              </a:prstGeom>
              <a:solidFill>
                <a:srgbClr val="B6BC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GE Inspira Sans"/>
                  <a:ea typeface="+mn-ea"/>
                  <a:cs typeface="+mn-cs"/>
                </a:endParaRPr>
              </a:p>
            </p:txBody>
          </p:sp>
          <p:sp>
            <p:nvSpPr>
              <p:cNvPr id="516" name="Rectangle 515">
                <a:extLst>
                  <a:ext uri="{FF2B5EF4-FFF2-40B4-BE49-F238E27FC236}">
                    <a16:creationId xmlns:a16="http://schemas.microsoft.com/office/drawing/2014/main" id="{CD4594F0-038F-C844-B0F7-C523B99ED553}"/>
                  </a:ext>
                </a:extLst>
              </p:cNvPr>
              <p:cNvSpPr/>
              <p:nvPr/>
            </p:nvSpPr>
            <p:spPr>
              <a:xfrm>
                <a:off x="10851026" y="4479905"/>
                <a:ext cx="825992" cy="184060"/>
              </a:xfrm>
              <a:prstGeom prst="rect">
                <a:avLst/>
              </a:prstGeom>
            </p:spPr>
            <p:txBody>
              <a:bodyPr wrap="square" lIns="0" tIns="0" rIns="0" bIns="0">
                <a:noAutofit/>
              </a:bodyPr>
              <a:lstStyle/>
              <a:p>
                <a:pPr marL="0" marR="0" lvl="0" indent="0" algn="ctr" defTabSz="914400" rtl="0" eaLnBrk="1" fontAlgn="auto" latinLnBrk="0" hangingPunct="1">
                  <a:lnSpc>
                    <a:spcPts val="122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Case Exchange</a:t>
                </a:r>
              </a:p>
            </p:txBody>
          </p:sp>
        </p:grpSp>
        <p:grpSp>
          <p:nvGrpSpPr>
            <p:cNvPr id="530" name="Group 529">
              <a:extLst>
                <a:ext uri="{FF2B5EF4-FFF2-40B4-BE49-F238E27FC236}">
                  <a16:creationId xmlns:a16="http://schemas.microsoft.com/office/drawing/2014/main" id="{35AA1668-8DD3-5644-9D4B-13B37BDB68A4}"/>
                </a:ext>
              </a:extLst>
            </p:cNvPr>
            <p:cNvGrpSpPr/>
            <p:nvPr/>
          </p:nvGrpSpPr>
          <p:grpSpPr>
            <a:xfrm>
              <a:off x="11041637" y="4063270"/>
              <a:ext cx="434927" cy="286291"/>
              <a:chOff x="11137432" y="3688236"/>
              <a:chExt cx="434927" cy="286291"/>
            </a:xfrm>
          </p:grpSpPr>
          <p:grpSp>
            <p:nvGrpSpPr>
              <p:cNvPr id="531" name="Group 530">
                <a:extLst>
                  <a:ext uri="{FF2B5EF4-FFF2-40B4-BE49-F238E27FC236}">
                    <a16:creationId xmlns:a16="http://schemas.microsoft.com/office/drawing/2014/main" id="{0CAD2688-9F2A-014C-83C9-BD8DA4438F8B}"/>
                  </a:ext>
                </a:extLst>
              </p:cNvPr>
              <p:cNvGrpSpPr/>
              <p:nvPr/>
            </p:nvGrpSpPr>
            <p:grpSpPr>
              <a:xfrm>
                <a:off x="11254538" y="3688236"/>
                <a:ext cx="222541" cy="286291"/>
                <a:chOff x="10953683" y="4045014"/>
                <a:chExt cx="261458" cy="336357"/>
              </a:xfrm>
            </p:grpSpPr>
            <p:sp>
              <p:nvSpPr>
                <p:cNvPr id="534" name="Rectangle 533">
                  <a:extLst>
                    <a:ext uri="{FF2B5EF4-FFF2-40B4-BE49-F238E27FC236}">
                      <a16:creationId xmlns:a16="http://schemas.microsoft.com/office/drawing/2014/main" id="{5C58E5C4-6080-EE47-BA94-C1DA062EB1D4}"/>
                    </a:ext>
                  </a:extLst>
                </p:cNvPr>
                <p:cNvSpPr/>
                <p:nvPr/>
              </p:nvSpPr>
              <p:spPr>
                <a:xfrm>
                  <a:off x="10953683" y="4057566"/>
                  <a:ext cx="239863" cy="323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 Inspira Sans"/>
                    <a:ea typeface="+mn-ea"/>
                    <a:cs typeface="+mn-cs"/>
                  </a:endParaRPr>
                </a:p>
              </p:txBody>
            </p:sp>
            <p:sp>
              <p:nvSpPr>
                <p:cNvPr id="535" name="Right Triangle 534">
                  <a:extLst>
                    <a:ext uri="{FF2B5EF4-FFF2-40B4-BE49-F238E27FC236}">
                      <a16:creationId xmlns:a16="http://schemas.microsoft.com/office/drawing/2014/main" id="{2C8E79B2-74AB-6248-AA3F-F0081EEF2571}"/>
                    </a:ext>
                  </a:extLst>
                </p:cNvPr>
                <p:cNvSpPr/>
                <p:nvPr/>
              </p:nvSpPr>
              <p:spPr>
                <a:xfrm rot="10800000">
                  <a:off x="11104550" y="4055230"/>
                  <a:ext cx="91752" cy="91752"/>
                </a:xfrm>
                <a:prstGeom prst="rtTriangle">
                  <a:avLst/>
                </a:prstGeom>
                <a:solidFill>
                  <a:srgbClr val="B6B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 Inspira Sans"/>
                    <a:ea typeface="+mn-ea"/>
                    <a:cs typeface="+mn-cs"/>
                  </a:endParaRPr>
                </a:p>
              </p:txBody>
            </p:sp>
            <p:sp>
              <p:nvSpPr>
                <p:cNvPr id="536" name="Right Triangle 535">
                  <a:extLst>
                    <a:ext uri="{FF2B5EF4-FFF2-40B4-BE49-F238E27FC236}">
                      <a16:creationId xmlns:a16="http://schemas.microsoft.com/office/drawing/2014/main" id="{700F021F-8253-D34A-AC1B-20BC01D0289E}"/>
                    </a:ext>
                  </a:extLst>
                </p:cNvPr>
                <p:cNvSpPr/>
                <p:nvPr/>
              </p:nvSpPr>
              <p:spPr>
                <a:xfrm>
                  <a:off x="11088808" y="4045014"/>
                  <a:ext cx="126333" cy="126333"/>
                </a:xfrm>
                <a:prstGeom prst="rtTriangle">
                  <a:avLst/>
                </a:prstGeom>
                <a:solidFill>
                  <a:schemeClr val="bg1"/>
                </a:solidFill>
                <a:ln w="12700">
                  <a:solidFill>
                    <a:srgbClr val="B6B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grpSp>
          <p:sp>
            <p:nvSpPr>
              <p:cNvPr id="532" name="Left Arrow 531">
                <a:extLst>
                  <a:ext uri="{FF2B5EF4-FFF2-40B4-BE49-F238E27FC236}">
                    <a16:creationId xmlns:a16="http://schemas.microsoft.com/office/drawing/2014/main" id="{2FC082A1-9F83-894C-B6DA-5DC098474F2D}"/>
                  </a:ext>
                </a:extLst>
              </p:cNvPr>
              <p:cNvSpPr/>
              <p:nvPr/>
            </p:nvSpPr>
            <p:spPr>
              <a:xfrm>
                <a:off x="11137432" y="3714383"/>
                <a:ext cx="204505" cy="142122"/>
              </a:xfrm>
              <a:prstGeom prst="leftArrow">
                <a:avLst/>
              </a:prstGeom>
              <a:solidFill>
                <a:srgbClr val="B6BCC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533" name="Left Arrow 532">
                <a:extLst>
                  <a:ext uri="{FF2B5EF4-FFF2-40B4-BE49-F238E27FC236}">
                    <a16:creationId xmlns:a16="http://schemas.microsoft.com/office/drawing/2014/main" id="{1E132985-CFFD-894B-801C-245D84734DB0}"/>
                  </a:ext>
                </a:extLst>
              </p:cNvPr>
              <p:cNvSpPr/>
              <p:nvPr/>
            </p:nvSpPr>
            <p:spPr>
              <a:xfrm flipH="1">
                <a:off x="11367854" y="3818296"/>
                <a:ext cx="204505" cy="142122"/>
              </a:xfrm>
              <a:prstGeom prst="leftArrow">
                <a:avLst/>
              </a:prstGeom>
              <a:solidFill>
                <a:srgbClr val="B6BCC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grpSp>
      </p:grpSp>
      <p:cxnSp>
        <p:nvCxnSpPr>
          <p:cNvPr id="537" name="Connector: Elbow 445">
            <a:extLst>
              <a:ext uri="{FF2B5EF4-FFF2-40B4-BE49-F238E27FC236}">
                <a16:creationId xmlns:a16="http://schemas.microsoft.com/office/drawing/2014/main" id="{86FF8A6D-5F92-BD40-811A-02BAEC12F179}"/>
              </a:ext>
            </a:extLst>
          </p:cNvPr>
          <p:cNvCxnSpPr>
            <a:cxnSpLocks/>
          </p:cNvCxnSpPr>
          <p:nvPr/>
        </p:nvCxnSpPr>
        <p:spPr>
          <a:xfrm flipV="1">
            <a:off x="10270798" y="3465710"/>
            <a:ext cx="712359" cy="1"/>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38" name="Connector: Elbow 445">
            <a:extLst>
              <a:ext uri="{FF2B5EF4-FFF2-40B4-BE49-F238E27FC236}">
                <a16:creationId xmlns:a16="http://schemas.microsoft.com/office/drawing/2014/main" id="{5568A412-98D3-724B-9399-77930262434C}"/>
              </a:ext>
            </a:extLst>
          </p:cNvPr>
          <p:cNvCxnSpPr>
            <a:cxnSpLocks/>
          </p:cNvCxnSpPr>
          <p:nvPr/>
        </p:nvCxnSpPr>
        <p:spPr>
          <a:xfrm flipV="1">
            <a:off x="10278841" y="2680425"/>
            <a:ext cx="712359" cy="1"/>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A72822CA-35F2-4541-8EEC-660A73C1C6A7}"/>
              </a:ext>
            </a:extLst>
          </p:cNvPr>
          <p:cNvGrpSpPr/>
          <p:nvPr/>
        </p:nvGrpSpPr>
        <p:grpSpPr>
          <a:xfrm>
            <a:off x="10931677" y="1678075"/>
            <a:ext cx="938641" cy="619931"/>
            <a:chOff x="10931677" y="1678075"/>
            <a:chExt cx="938641" cy="619931"/>
          </a:xfrm>
        </p:grpSpPr>
        <p:grpSp>
          <p:nvGrpSpPr>
            <p:cNvPr id="539" name="Group 538">
              <a:extLst>
                <a:ext uri="{FF2B5EF4-FFF2-40B4-BE49-F238E27FC236}">
                  <a16:creationId xmlns:a16="http://schemas.microsoft.com/office/drawing/2014/main" id="{62F90C36-6A67-994C-A050-7B5DB9E377A0}"/>
                </a:ext>
              </a:extLst>
            </p:cNvPr>
            <p:cNvGrpSpPr/>
            <p:nvPr/>
          </p:nvGrpSpPr>
          <p:grpSpPr>
            <a:xfrm>
              <a:off x="11047093" y="1678075"/>
              <a:ext cx="716320" cy="233929"/>
              <a:chOff x="11057153" y="1209436"/>
              <a:chExt cx="716320" cy="233929"/>
            </a:xfrm>
          </p:grpSpPr>
          <p:grpSp>
            <p:nvGrpSpPr>
              <p:cNvPr id="540" name="Group 539">
                <a:extLst>
                  <a:ext uri="{FF2B5EF4-FFF2-40B4-BE49-F238E27FC236}">
                    <a16:creationId xmlns:a16="http://schemas.microsoft.com/office/drawing/2014/main" id="{0D21267E-736C-C240-9B34-B9638773EB06}"/>
                  </a:ext>
                </a:extLst>
              </p:cNvPr>
              <p:cNvGrpSpPr/>
              <p:nvPr/>
            </p:nvGrpSpPr>
            <p:grpSpPr>
              <a:xfrm>
                <a:off x="11298356" y="1209436"/>
                <a:ext cx="223138" cy="225610"/>
                <a:chOff x="5667376" y="2881312"/>
                <a:chExt cx="847725" cy="857117"/>
              </a:xfrm>
              <a:solidFill>
                <a:srgbClr val="B6BBC2"/>
              </a:solidFill>
            </p:grpSpPr>
            <p:sp>
              <p:nvSpPr>
                <p:cNvPr id="547" name="Freeform: Shape 611">
                  <a:extLst>
                    <a:ext uri="{FF2B5EF4-FFF2-40B4-BE49-F238E27FC236}">
                      <a16:creationId xmlns:a16="http://schemas.microsoft.com/office/drawing/2014/main" id="{E1F53320-7A64-2844-9E8C-27B63709FD35}"/>
                    </a:ext>
                  </a:extLst>
                </p:cNvPr>
                <p:cNvSpPr/>
                <p:nvPr/>
              </p:nvSpPr>
              <p:spPr>
                <a:xfrm>
                  <a:off x="5864828" y="2881312"/>
                  <a:ext cx="457200" cy="457200"/>
                </a:xfrm>
                <a:custGeom>
                  <a:avLst/>
                  <a:gdLst>
                    <a:gd name="connsiteX0" fmla="*/ 111023 w 457200"/>
                    <a:gd name="connsiteY0" fmla="*/ 430120 h 457200"/>
                    <a:gd name="connsiteX1" fmla="*/ 111824 w 457200"/>
                    <a:gd name="connsiteY1" fmla="*/ 430597 h 457200"/>
                    <a:gd name="connsiteX2" fmla="*/ 130607 w 457200"/>
                    <a:gd name="connsiteY2" fmla="*/ 440855 h 457200"/>
                    <a:gd name="connsiteX3" fmla="*/ 132112 w 457200"/>
                    <a:gd name="connsiteY3" fmla="*/ 441550 h 457200"/>
                    <a:gd name="connsiteX4" fmla="*/ 139875 w 457200"/>
                    <a:gd name="connsiteY4" fmla="*/ 445075 h 457200"/>
                    <a:gd name="connsiteX5" fmla="*/ 142342 w 457200"/>
                    <a:gd name="connsiteY5" fmla="*/ 446141 h 457200"/>
                    <a:gd name="connsiteX6" fmla="*/ 151428 w 457200"/>
                    <a:gd name="connsiteY6" fmla="*/ 449742 h 457200"/>
                    <a:gd name="connsiteX7" fmla="*/ 152857 w 457200"/>
                    <a:gd name="connsiteY7" fmla="*/ 450256 h 457200"/>
                    <a:gd name="connsiteX8" fmla="*/ 160973 w 457200"/>
                    <a:gd name="connsiteY8" fmla="*/ 453009 h 457200"/>
                    <a:gd name="connsiteX9" fmla="*/ 164535 w 457200"/>
                    <a:gd name="connsiteY9" fmla="*/ 454114 h 457200"/>
                    <a:gd name="connsiteX10" fmla="*/ 171069 w 457200"/>
                    <a:gd name="connsiteY10" fmla="*/ 455971 h 457200"/>
                    <a:gd name="connsiteX11" fmla="*/ 174403 w 457200"/>
                    <a:gd name="connsiteY11" fmla="*/ 456886 h 457200"/>
                    <a:gd name="connsiteX12" fmla="*/ 183509 w 457200"/>
                    <a:gd name="connsiteY12" fmla="*/ 459000 h 457200"/>
                    <a:gd name="connsiteX13" fmla="*/ 187090 w 457200"/>
                    <a:gd name="connsiteY13" fmla="*/ 459705 h 457200"/>
                    <a:gd name="connsiteX14" fmla="*/ 193786 w 457200"/>
                    <a:gd name="connsiteY14" fmla="*/ 460905 h 457200"/>
                    <a:gd name="connsiteX15" fmla="*/ 197377 w 457200"/>
                    <a:gd name="connsiteY15" fmla="*/ 461486 h 457200"/>
                    <a:gd name="connsiteX16" fmla="*/ 207064 w 457200"/>
                    <a:gd name="connsiteY16" fmla="*/ 462725 h 457200"/>
                    <a:gd name="connsiteX17" fmla="*/ 209293 w 457200"/>
                    <a:gd name="connsiteY17" fmla="*/ 462925 h 457200"/>
                    <a:gd name="connsiteX18" fmla="*/ 217703 w 457200"/>
                    <a:gd name="connsiteY18" fmla="*/ 463563 h 457200"/>
                    <a:gd name="connsiteX19" fmla="*/ 220694 w 457200"/>
                    <a:gd name="connsiteY19" fmla="*/ 463725 h 457200"/>
                    <a:gd name="connsiteX20" fmla="*/ 231200 w 457200"/>
                    <a:gd name="connsiteY20" fmla="*/ 463991 h 457200"/>
                    <a:gd name="connsiteX21" fmla="*/ 241697 w 457200"/>
                    <a:gd name="connsiteY21" fmla="*/ 463725 h 457200"/>
                    <a:gd name="connsiteX22" fmla="*/ 244697 w 457200"/>
                    <a:gd name="connsiteY22" fmla="*/ 463563 h 457200"/>
                    <a:gd name="connsiteX23" fmla="*/ 253089 w 457200"/>
                    <a:gd name="connsiteY23" fmla="*/ 462925 h 457200"/>
                    <a:gd name="connsiteX24" fmla="*/ 255318 w 457200"/>
                    <a:gd name="connsiteY24" fmla="*/ 462725 h 457200"/>
                    <a:gd name="connsiteX25" fmla="*/ 264995 w 457200"/>
                    <a:gd name="connsiteY25" fmla="*/ 461486 h 457200"/>
                    <a:gd name="connsiteX26" fmla="*/ 268605 w 457200"/>
                    <a:gd name="connsiteY26" fmla="*/ 460905 h 457200"/>
                    <a:gd name="connsiteX27" fmla="*/ 275292 w 457200"/>
                    <a:gd name="connsiteY27" fmla="*/ 459715 h 457200"/>
                    <a:gd name="connsiteX28" fmla="*/ 278902 w 457200"/>
                    <a:gd name="connsiteY28" fmla="*/ 459000 h 457200"/>
                    <a:gd name="connsiteX29" fmla="*/ 287988 w 457200"/>
                    <a:gd name="connsiteY29" fmla="*/ 456886 h 457200"/>
                    <a:gd name="connsiteX30" fmla="*/ 291370 w 457200"/>
                    <a:gd name="connsiteY30" fmla="*/ 455962 h 457200"/>
                    <a:gd name="connsiteX31" fmla="*/ 297828 w 457200"/>
                    <a:gd name="connsiteY31" fmla="*/ 454114 h 457200"/>
                    <a:gd name="connsiteX32" fmla="*/ 301428 w 457200"/>
                    <a:gd name="connsiteY32" fmla="*/ 453009 h 457200"/>
                    <a:gd name="connsiteX33" fmla="*/ 309439 w 457200"/>
                    <a:gd name="connsiteY33" fmla="*/ 450285 h 457200"/>
                    <a:gd name="connsiteX34" fmla="*/ 311048 w 457200"/>
                    <a:gd name="connsiteY34" fmla="*/ 449713 h 457200"/>
                    <a:gd name="connsiteX35" fmla="*/ 320011 w 457200"/>
                    <a:gd name="connsiteY35" fmla="*/ 446141 h 457200"/>
                    <a:gd name="connsiteX36" fmla="*/ 322536 w 457200"/>
                    <a:gd name="connsiteY36" fmla="*/ 445065 h 457200"/>
                    <a:gd name="connsiteX37" fmla="*/ 330222 w 457200"/>
                    <a:gd name="connsiteY37" fmla="*/ 441570 h 457200"/>
                    <a:gd name="connsiteX38" fmla="*/ 331784 w 457200"/>
                    <a:gd name="connsiteY38" fmla="*/ 440836 h 457200"/>
                    <a:gd name="connsiteX39" fmla="*/ 341281 w 457200"/>
                    <a:gd name="connsiteY39" fmla="*/ 435950 h 457200"/>
                    <a:gd name="connsiteX40" fmla="*/ 341319 w 457200"/>
                    <a:gd name="connsiteY40" fmla="*/ 435931 h 457200"/>
                    <a:gd name="connsiteX41" fmla="*/ 350520 w 457200"/>
                    <a:gd name="connsiteY41" fmla="*/ 430606 h 457200"/>
                    <a:gd name="connsiteX42" fmla="*/ 351368 w 457200"/>
                    <a:gd name="connsiteY42" fmla="*/ 430082 h 457200"/>
                    <a:gd name="connsiteX43" fmla="*/ 462353 w 457200"/>
                    <a:gd name="connsiteY43" fmla="*/ 231972 h 457200"/>
                    <a:gd name="connsiteX44" fmla="*/ 231191 w 457200"/>
                    <a:gd name="connsiteY44" fmla="*/ 0 h 457200"/>
                    <a:gd name="connsiteX45" fmla="*/ 0 w 457200"/>
                    <a:gd name="connsiteY45" fmla="*/ 231981 h 457200"/>
                    <a:gd name="connsiteX46" fmla="*/ 111023 w 457200"/>
                    <a:gd name="connsiteY46" fmla="*/ 43012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57200" h="457200">
                      <a:moveTo>
                        <a:pt x="111023" y="430120"/>
                      </a:moveTo>
                      <a:cubicBezTo>
                        <a:pt x="111290" y="430273"/>
                        <a:pt x="111557" y="430435"/>
                        <a:pt x="111824" y="430597"/>
                      </a:cubicBezTo>
                      <a:cubicBezTo>
                        <a:pt x="117910" y="434292"/>
                        <a:pt x="124177" y="437721"/>
                        <a:pt x="130607" y="440855"/>
                      </a:cubicBezTo>
                      <a:cubicBezTo>
                        <a:pt x="131112" y="441084"/>
                        <a:pt x="131607" y="441322"/>
                        <a:pt x="132112" y="441550"/>
                      </a:cubicBezTo>
                      <a:cubicBezTo>
                        <a:pt x="134674" y="442770"/>
                        <a:pt x="137265" y="443951"/>
                        <a:pt x="139875" y="445075"/>
                      </a:cubicBezTo>
                      <a:cubicBezTo>
                        <a:pt x="140694" y="445427"/>
                        <a:pt x="141513" y="445799"/>
                        <a:pt x="142342" y="446141"/>
                      </a:cubicBezTo>
                      <a:cubicBezTo>
                        <a:pt x="145342" y="447399"/>
                        <a:pt x="148361" y="448608"/>
                        <a:pt x="151428" y="449742"/>
                      </a:cubicBezTo>
                      <a:cubicBezTo>
                        <a:pt x="151905" y="449913"/>
                        <a:pt x="152381" y="450066"/>
                        <a:pt x="152857" y="450256"/>
                      </a:cubicBezTo>
                      <a:cubicBezTo>
                        <a:pt x="155534" y="451228"/>
                        <a:pt x="158248" y="452142"/>
                        <a:pt x="160973" y="453009"/>
                      </a:cubicBezTo>
                      <a:cubicBezTo>
                        <a:pt x="162163" y="453400"/>
                        <a:pt x="163344" y="453752"/>
                        <a:pt x="164535" y="454114"/>
                      </a:cubicBezTo>
                      <a:cubicBezTo>
                        <a:pt x="166697" y="454771"/>
                        <a:pt x="168878" y="455381"/>
                        <a:pt x="171069" y="455971"/>
                      </a:cubicBezTo>
                      <a:cubicBezTo>
                        <a:pt x="172174" y="456267"/>
                        <a:pt x="173279" y="456590"/>
                        <a:pt x="174403" y="456886"/>
                      </a:cubicBezTo>
                      <a:cubicBezTo>
                        <a:pt x="177413" y="457638"/>
                        <a:pt x="180451" y="458343"/>
                        <a:pt x="183509" y="459000"/>
                      </a:cubicBezTo>
                      <a:cubicBezTo>
                        <a:pt x="184699" y="459248"/>
                        <a:pt x="185890" y="459476"/>
                        <a:pt x="187090" y="459705"/>
                      </a:cubicBezTo>
                      <a:cubicBezTo>
                        <a:pt x="189309" y="460134"/>
                        <a:pt x="191538" y="460524"/>
                        <a:pt x="193786" y="460905"/>
                      </a:cubicBezTo>
                      <a:cubicBezTo>
                        <a:pt x="194986" y="461105"/>
                        <a:pt x="196177" y="461305"/>
                        <a:pt x="197377" y="461486"/>
                      </a:cubicBezTo>
                      <a:cubicBezTo>
                        <a:pt x="200587" y="461963"/>
                        <a:pt x="203806" y="462391"/>
                        <a:pt x="207064" y="462725"/>
                      </a:cubicBezTo>
                      <a:cubicBezTo>
                        <a:pt x="207807" y="462810"/>
                        <a:pt x="208550" y="462858"/>
                        <a:pt x="209293" y="462925"/>
                      </a:cubicBezTo>
                      <a:cubicBezTo>
                        <a:pt x="212084" y="463182"/>
                        <a:pt x="214884" y="463410"/>
                        <a:pt x="217703" y="463563"/>
                      </a:cubicBezTo>
                      <a:cubicBezTo>
                        <a:pt x="218704" y="463620"/>
                        <a:pt x="219694" y="463687"/>
                        <a:pt x="220694" y="463725"/>
                      </a:cubicBezTo>
                      <a:cubicBezTo>
                        <a:pt x="224180" y="463887"/>
                        <a:pt x="227676" y="463991"/>
                        <a:pt x="231200" y="463991"/>
                      </a:cubicBezTo>
                      <a:cubicBezTo>
                        <a:pt x="234725" y="463991"/>
                        <a:pt x="238220" y="463877"/>
                        <a:pt x="241697" y="463725"/>
                      </a:cubicBezTo>
                      <a:cubicBezTo>
                        <a:pt x="242697" y="463687"/>
                        <a:pt x="243688" y="463620"/>
                        <a:pt x="244697" y="463563"/>
                      </a:cubicBezTo>
                      <a:cubicBezTo>
                        <a:pt x="247507" y="463401"/>
                        <a:pt x="250298" y="463182"/>
                        <a:pt x="253089" y="462925"/>
                      </a:cubicBezTo>
                      <a:cubicBezTo>
                        <a:pt x="253832" y="462858"/>
                        <a:pt x="254584" y="462810"/>
                        <a:pt x="255318" y="462725"/>
                      </a:cubicBezTo>
                      <a:cubicBezTo>
                        <a:pt x="258566" y="462391"/>
                        <a:pt x="261785" y="461963"/>
                        <a:pt x="264995" y="461486"/>
                      </a:cubicBezTo>
                      <a:cubicBezTo>
                        <a:pt x="266205" y="461305"/>
                        <a:pt x="267405" y="461115"/>
                        <a:pt x="268605" y="460905"/>
                      </a:cubicBezTo>
                      <a:cubicBezTo>
                        <a:pt x="270843" y="460524"/>
                        <a:pt x="273072" y="460134"/>
                        <a:pt x="275292" y="459715"/>
                      </a:cubicBezTo>
                      <a:cubicBezTo>
                        <a:pt x="276492" y="459476"/>
                        <a:pt x="277692" y="459248"/>
                        <a:pt x="278902" y="459000"/>
                      </a:cubicBezTo>
                      <a:cubicBezTo>
                        <a:pt x="281950" y="458353"/>
                        <a:pt x="284988" y="457638"/>
                        <a:pt x="287988" y="456886"/>
                      </a:cubicBezTo>
                      <a:cubicBezTo>
                        <a:pt x="289122" y="456600"/>
                        <a:pt x="290236" y="456267"/>
                        <a:pt x="291370" y="455962"/>
                      </a:cubicBezTo>
                      <a:cubicBezTo>
                        <a:pt x="293541" y="455371"/>
                        <a:pt x="295694" y="454771"/>
                        <a:pt x="297828" y="454114"/>
                      </a:cubicBezTo>
                      <a:cubicBezTo>
                        <a:pt x="299037" y="453752"/>
                        <a:pt x="300238" y="453390"/>
                        <a:pt x="301428" y="453009"/>
                      </a:cubicBezTo>
                      <a:cubicBezTo>
                        <a:pt x="304124" y="452142"/>
                        <a:pt x="306791" y="451237"/>
                        <a:pt x="309439" y="450285"/>
                      </a:cubicBezTo>
                      <a:cubicBezTo>
                        <a:pt x="309972" y="450085"/>
                        <a:pt x="310515" y="449904"/>
                        <a:pt x="311048" y="449713"/>
                      </a:cubicBezTo>
                      <a:cubicBezTo>
                        <a:pt x="314058" y="448580"/>
                        <a:pt x="317049" y="447389"/>
                        <a:pt x="320011" y="446141"/>
                      </a:cubicBezTo>
                      <a:cubicBezTo>
                        <a:pt x="320850" y="445799"/>
                        <a:pt x="321697" y="445427"/>
                        <a:pt x="322536" y="445065"/>
                      </a:cubicBezTo>
                      <a:cubicBezTo>
                        <a:pt x="325117" y="443951"/>
                        <a:pt x="327689" y="442789"/>
                        <a:pt x="330222" y="441570"/>
                      </a:cubicBezTo>
                      <a:cubicBezTo>
                        <a:pt x="330746" y="441331"/>
                        <a:pt x="331270" y="441084"/>
                        <a:pt x="331784" y="440836"/>
                      </a:cubicBezTo>
                      <a:cubicBezTo>
                        <a:pt x="334985" y="439283"/>
                        <a:pt x="338157" y="437655"/>
                        <a:pt x="341281" y="435950"/>
                      </a:cubicBezTo>
                      <a:cubicBezTo>
                        <a:pt x="341290" y="435940"/>
                        <a:pt x="341309" y="435931"/>
                        <a:pt x="341319" y="435931"/>
                      </a:cubicBezTo>
                      <a:cubicBezTo>
                        <a:pt x="344434" y="434216"/>
                        <a:pt x="347491" y="432445"/>
                        <a:pt x="350520" y="430606"/>
                      </a:cubicBezTo>
                      <a:cubicBezTo>
                        <a:pt x="350806" y="430425"/>
                        <a:pt x="351082" y="430254"/>
                        <a:pt x="351368" y="430082"/>
                      </a:cubicBezTo>
                      <a:cubicBezTo>
                        <a:pt x="417871" y="389296"/>
                        <a:pt x="462353" y="315763"/>
                        <a:pt x="462353" y="231972"/>
                      </a:cubicBezTo>
                      <a:cubicBezTo>
                        <a:pt x="462372" y="104070"/>
                        <a:pt x="358664" y="0"/>
                        <a:pt x="231191" y="0"/>
                      </a:cubicBezTo>
                      <a:cubicBezTo>
                        <a:pt x="103718" y="0"/>
                        <a:pt x="0" y="104070"/>
                        <a:pt x="0" y="231981"/>
                      </a:cubicBezTo>
                      <a:cubicBezTo>
                        <a:pt x="0" y="315773"/>
                        <a:pt x="44501" y="389325"/>
                        <a:pt x="111023" y="4301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48" name="Freeform: Shape 612">
                  <a:extLst>
                    <a:ext uri="{FF2B5EF4-FFF2-40B4-BE49-F238E27FC236}">
                      <a16:creationId xmlns:a16="http://schemas.microsoft.com/office/drawing/2014/main" id="{010AE4BA-3238-C248-BEF1-5ACF9FA6C8AC}"/>
                    </a:ext>
                  </a:extLst>
                </p:cNvPr>
                <p:cNvSpPr/>
                <p:nvPr/>
              </p:nvSpPr>
              <p:spPr>
                <a:xfrm>
                  <a:off x="5667376" y="3338379"/>
                  <a:ext cx="847725" cy="400050"/>
                </a:xfrm>
                <a:custGeom>
                  <a:avLst/>
                  <a:gdLst>
                    <a:gd name="connsiteX0" fmla="*/ 832703 w 847725"/>
                    <a:gd name="connsiteY0" fmla="*/ 230362 h 400050"/>
                    <a:gd name="connsiteX1" fmla="*/ 562774 w 847725"/>
                    <a:gd name="connsiteY1" fmla="*/ 0 h 400050"/>
                    <a:gd name="connsiteX2" fmla="*/ 553344 w 847725"/>
                    <a:gd name="connsiteY2" fmla="*/ 5372 h 400050"/>
                    <a:gd name="connsiteX3" fmla="*/ 552744 w 847725"/>
                    <a:gd name="connsiteY3" fmla="*/ 5686 h 400050"/>
                    <a:gd name="connsiteX4" fmla="*/ 542857 w 847725"/>
                    <a:gd name="connsiteY4" fmla="*/ 10763 h 400050"/>
                    <a:gd name="connsiteX5" fmla="*/ 541276 w 847725"/>
                    <a:gd name="connsiteY5" fmla="*/ 11544 h 400050"/>
                    <a:gd name="connsiteX6" fmla="*/ 530684 w 847725"/>
                    <a:gd name="connsiteY6" fmla="*/ 16364 h 400050"/>
                    <a:gd name="connsiteX7" fmla="*/ 529084 w 847725"/>
                    <a:gd name="connsiteY7" fmla="*/ 17021 h 400050"/>
                    <a:gd name="connsiteX8" fmla="*/ 520207 w 847725"/>
                    <a:gd name="connsiteY8" fmla="*/ 20526 h 400050"/>
                    <a:gd name="connsiteX9" fmla="*/ 516968 w 847725"/>
                    <a:gd name="connsiteY9" fmla="*/ 21727 h 400050"/>
                    <a:gd name="connsiteX10" fmla="*/ 506977 w 847725"/>
                    <a:gd name="connsiteY10" fmla="*/ 25117 h 400050"/>
                    <a:gd name="connsiteX11" fmla="*/ 504329 w 847725"/>
                    <a:gd name="connsiteY11" fmla="*/ 25908 h 400050"/>
                    <a:gd name="connsiteX12" fmla="*/ 495985 w 847725"/>
                    <a:gd name="connsiteY12" fmla="*/ 28299 h 400050"/>
                    <a:gd name="connsiteX13" fmla="*/ 491908 w 847725"/>
                    <a:gd name="connsiteY13" fmla="*/ 29347 h 400050"/>
                    <a:gd name="connsiteX14" fmla="*/ 483202 w 847725"/>
                    <a:gd name="connsiteY14" fmla="*/ 31366 h 400050"/>
                    <a:gd name="connsiteX15" fmla="*/ 479487 w 847725"/>
                    <a:gd name="connsiteY15" fmla="*/ 32137 h 400050"/>
                    <a:gd name="connsiteX16" fmla="*/ 470343 w 847725"/>
                    <a:gd name="connsiteY16" fmla="*/ 33776 h 400050"/>
                    <a:gd name="connsiteX17" fmla="*/ 466429 w 847725"/>
                    <a:gd name="connsiteY17" fmla="*/ 34376 h 400050"/>
                    <a:gd name="connsiteX18" fmla="*/ 456627 w 847725"/>
                    <a:gd name="connsiteY18" fmla="*/ 35624 h 400050"/>
                    <a:gd name="connsiteX19" fmla="*/ 454751 w 847725"/>
                    <a:gd name="connsiteY19" fmla="*/ 35833 h 400050"/>
                    <a:gd name="connsiteX20" fmla="*/ 443645 w 847725"/>
                    <a:gd name="connsiteY20" fmla="*/ 36700 h 400050"/>
                    <a:gd name="connsiteX21" fmla="*/ 440502 w 847725"/>
                    <a:gd name="connsiteY21" fmla="*/ 36852 h 400050"/>
                    <a:gd name="connsiteX22" fmla="*/ 428643 w 847725"/>
                    <a:gd name="connsiteY22" fmla="*/ 37157 h 400050"/>
                    <a:gd name="connsiteX23" fmla="*/ 416784 w 847725"/>
                    <a:gd name="connsiteY23" fmla="*/ 36852 h 400050"/>
                    <a:gd name="connsiteX24" fmla="*/ 413641 w 847725"/>
                    <a:gd name="connsiteY24" fmla="*/ 36700 h 400050"/>
                    <a:gd name="connsiteX25" fmla="*/ 402535 w 847725"/>
                    <a:gd name="connsiteY25" fmla="*/ 35833 h 400050"/>
                    <a:gd name="connsiteX26" fmla="*/ 400659 w 847725"/>
                    <a:gd name="connsiteY26" fmla="*/ 35624 h 400050"/>
                    <a:gd name="connsiteX27" fmla="*/ 390857 w 847725"/>
                    <a:gd name="connsiteY27" fmla="*/ 34376 h 400050"/>
                    <a:gd name="connsiteX28" fmla="*/ 386943 w 847725"/>
                    <a:gd name="connsiteY28" fmla="*/ 33776 h 400050"/>
                    <a:gd name="connsiteX29" fmla="*/ 377799 w 847725"/>
                    <a:gd name="connsiteY29" fmla="*/ 32137 h 400050"/>
                    <a:gd name="connsiteX30" fmla="*/ 374093 w 847725"/>
                    <a:gd name="connsiteY30" fmla="*/ 31366 h 400050"/>
                    <a:gd name="connsiteX31" fmla="*/ 365378 w 847725"/>
                    <a:gd name="connsiteY31" fmla="*/ 29347 h 400050"/>
                    <a:gd name="connsiteX32" fmla="*/ 361311 w 847725"/>
                    <a:gd name="connsiteY32" fmla="*/ 28299 h 400050"/>
                    <a:gd name="connsiteX33" fmla="*/ 352948 w 847725"/>
                    <a:gd name="connsiteY33" fmla="*/ 25908 h 400050"/>
                    <a:gd name="connsiteX34" fmla="*/ 350319 w 847725"/>
                    <a:gd name="connsiteY34" fmla="*/ 25127 h 400050"/>
                    <a:gd name="connsiteX35" fmla="*/ 340308 w 847725"/>
                    <a:gd name="connsiteY35" fmla="*/ 21727 h 400050"/>
                    <a:gd name="connsiteX36" fmla="*/ 337098 w 847725"/>
                    <a:gd name="connsiteY36" fmla="*/ 20536 h 400050"/>
                    <a:gd name="connsiteX37" fmla="*/ 328183 w 847725"/>
                    <a:gd name="connsiteY37" fmla="*/ 17002 h 400050"/>
                    <a:gd name="connsiteX38" fmla="*/ 326611 w 847725"/>
                    <a:gd name="connsiteY38" fmla="*/ 16364 h 400050"/>
                    <a:gd name="connsiteX39" fmla="*/ 316000 w 847725"/>
                    <a:gd name="connsiteY39" fmla="*/ 11544 h 400050"/>
                    <a:gd name="connsiteX40" fmla="*/ 314438 w 847725"/>
                    <a:gd name="connsiteY40" fmla="*/ 10773 h 400050"/>
                    <a:gd name="connsiteX41" fmla="*/ 304513 w 847725"/>
                    <a:gd name="connsiteY41" fmla="*/ 5677 h 400050"/>
                    <a:gd name="connsiteX42" fmla="*/ 303942 w 847725"/>
                    <a:gd name="connsiteY42" fmla="*/ 5372 h 400050"/>
                    <a:gd name="connsiteX43" fmla="*/ 294483 w 847725"/>
                    <a:gd name="connsiteY43" fmla="*/ 0 h 400050"/>
                    <a:gd name="connsiteX44" fmla="*/ 24211 w 847725"/>
                    <a:gd name="connsiteY44" fmla="*/ 231353 h 400050"/>
                    <a:gd name="connsiteX45" fmla="*/ 399 w 847725"/>
                    <a:gd name="connsiteY45" fmla="*/ 400183 h 400050"/>
                    <a:gd name="connsiteX46" fmla="*/ 856858 w 847725"/>
                    <a:gd name="connsiteY46" fmla="*/ 400183 h 400050"/>
                    <a:gd name="connsiteX47" fmla="*/ 832703 w 847725"/>
                    <a:gd name="connsiteY47" fmla="*/ 230362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7725" h="400050">
                      <a:moveTo>
                        <a:pt x="832703" y="230362"/>
                      </a:moveTo>
                      <a:cubicBezTo>
                        <a:pt x="790164" y="106899"/>
                        <a:pt x="699363" y="29413"/>
                        <a:pt x="562774" y="0"/>
                      </a:cubicBezTo>
                      <a:cubicBezTo>
                        <a:pt x="559669" y="1857"/>
                        <a:pt x="556516" y="3639"/>
                        <a:pt x="553344" y="5372"/>
                      </a:cubicBezTo>
                      <a:cubicBezTo>
                        <a:pt x="553144" y="5477"/>
                        <a:pt x="552944" y="5582"/>
                        <a:pt x="552744" y="5686"/>
                      </a:cubicBezTo>
                      <a:cubicBezTo>
                        <a:pt x="549477" y="7458"/>
                        <a:pt x="546191" y="9144"/>
                        <a:pt x="542857" y="10763"/>
                      </a:cubicBezTo>
                      <a:cubicBezTo>
                        <a:pt x="542333" y="11020"/>
                        <a:pt x="541800" y="11287"/>
                        <a:pt x="541276" y="11544"/>
                      </a:cubicBezTo>
                      <a:cubicBezTo>
                        <a:pt x="537771" y="13230"/>
                        <a:pt x="534247" y="14830"/>
                        <a:pt x="530684" y="16364"/>
                      </a:cubicBezTo>
                      <a:cubicBezTo>
                        <a:pt x="530151" y="16583"/>
                        <a:pt x="529618" y="16793"/>
                        <a:pt x="529084" y="17021"/>
                      </a:cubicBezTo>
                      <a:cubicBezTo>
                        <a:pt x="526141" y="18240"/>
                        <a:pt x="523188" y="19412"/>
                        <a:pt x="520207" y="20526"/>
                      </a:cubicBezTo>
                      <a:cubicBezTo>
                        <a:pt x="519131" y="20926"/>
                        <a:pt x="518045" y="21336"/>
                        <a:pt x="516968" y="21727"/>
                      </a:cubicBezTo>
                      <a:cubicBezTo>
                        <a:pt x="513654" y="22917"/>
                        <a:pt x="510329" y="24070"/>
                        <a:pt x="506977" y="25117"/>
                      </a:cubicBezTo>
                      <a:cubicBezTo>
                        <a:pt x="506100" y="25394"/>
                        <a:pt x="505214" y="25641"/>
                        <a:pt x="504329" y="25908"/>
                      </a:cubicBezTo>
                      <a:cubicBezTo>
                        <a:pt x="501557" y="26746"/>
                        <a:pt x="498776" y="27537"/>
                        <a:pt x="495985" y="28299"/>
                      </a:cubicBezTo>
                      <a:cubicBezTo>
                        <a:pt x="494632" y="28651"/>
                        <a:pt x="493270" y="29013"/>
                        <a:pt x="491908" y="29347"/>
                      </a:cubicBezTo>
                      <a:cubicBezTo>
                        <a:pt x="489022" y="30061"/>
                        <a:pt x="486126" y="30737"/>
                        <a:pt x="483202" y="31366"/>
                      </a:cubicBezTo>
                      <a:cubicBezTo>
                        <a:pt x="481974" y="31633"/>
                        <a:pt x="480726" y="31880"/>
                        <a:pt x="479487" y="32137"/>
                      </a:cubicBezTo>
                      <a:cubicBezTo>
                        <a:pt x="476449" y="32737"/>
                        <a:pt x="473401" y="33280"/>
                        <a:pt x="470343" y="33776"/>
                      </a:cubicBezTo>
                      <a:cubicBezTo>
                        <a:pt x="469039" y="33985"/>
                        <a:pt x="467743" y="34195"/>
                        <a:pt x="466429" y="34376"/>
                      </a:cubicBezTo>
                      <a:cubicBezTo>
                        <a:pt x="463171" y="34842"/>
                        <a:pt x="459904" y="35271"/>
                        <a:pt x="456627" y="35624"/>
                      </a:cubicBezTo>
                      <a:cubicBezTo>
                        <a:pt x="455999" y="35700"/>
                        <a:pt x="455370" y="35785"/>
                        <a:pt x="454751" y="35833"/>
                      </a:cubicBezTo>
                      <a:cubicBezTo>
                        <a:pt x="451065" y="36205"/>
                        <a:pt x="447369" y="36471"/>
                        <a:pt x="443645" y="36700"/>
                      </a:cubicBezTo>
                      <a:cubicBezTo>
                        <a:pt x="442597" y="36747"/>
                        <a:pt x="441549" y="36795"/>
                        <a:pt x="440502" y="36852"/>
                      </a:cubicBezTo>
                      <a:cubicBezTo>
                        <a:pt x="436549" y="37033"/>
                        <a:pt x="432605" y="37157"/>
                        <a:pt x="428643" y="37157"/>
                      </a:cubicBezTo>
                      <a:cubicBezTo>
                        <a:pt x="424681" y="37157"/>
                        <a:pt x="420737" y="37024"/>
                        <a:pt x="416784" y="36852"/>
                      </a:cubicBezTo>
                      <a:cubicBezTo>
                        <a:pt x="415746" y="36795"/>
                        <a:pt x="414689" y="36747"/>
                        <a:pt x="413641" y="36700"/>
                      </a:cubicBezTo>
                      <a:cubicBezTo>
                        <a:pt x="409926" y="36481"/>
                        <a:pt x="406221" y="36205"/>
                        <a:pt x="402535" y="35833"/>
                      </a:cubicBezTo>
                      <a:cubicBezTo>
                        <a:pt x="401916" y="35776"/>
                        <a:pt x="401287" y="35690"/>
                        <a:pt x="400659" y="35624"/>
                      </a:cubicBezTo>
                      <a:cubicBezTo>
                        <a:pt x="397382" y="35271"/>
                        <a:pt x="394115" y="34842"/>
                        <a:pt x="390857" y="34376"/>
                      </a:cubicBezTo>
                      <a:cubicBezTo>
                        <a:pt x="389543" y="34185"/>
                        <a:pt x="388248" y="33985"/>
                        <a:pt x="386943" y="33776"/>
                      </a:cubicBezTo>
                      <a:cubicBezTo>
                        <a:pt x="383885" y="33280"/>
                        <a:pt x="380827" y="32737"/>
                        <a:pt x="377799" y="32137"/>
                      </a:cubicBezTo>
                      <a:cubicBezTo>
                        <a:pt x="376560" y="31880"/>
                        <a:pt x="375322" y="31633"/>
                        <a:pt x="374093" y="31366"/>
                      </a:cubicBezTo>
                      <a:cubicBezTo>
                        <a:pt x="371169" y="30747"/>
                        <a:pt x="368274" y="30061"/>
                        <a:pt x="365378" y="29347"/>
                      </a:cubicBezTo>
                      <a:cubicBezTo>
                        <a:pt x="364016" y="29013"/>
                        <a:pt x="362663" y="28651"/>
                        <a:pt x="361311" y="28299"/>
                      </a:cubicBezTo>
                      <a:cubicBezTo>
                        <a:pt x="358510" y="27537"/>
                        <a:pt x="355720" y="26746"/>
                        <a:pt x="352948" y="25908"/>
                      </a:cubicBezTo>
                      <a:cubicBezTo>
                        <a:pt x="352072" y="25641"/>
                        <a:pt x="351186" y="25394"/>
                        <a:pt x="350319" y="25127"/>
                      </a:cubicBezTo>
                      <a:cubicBezTo>
                        <a:pt x="346957" y="24070"/>
                        <a:pt x="343623" y="22917"/>
                        <a:pt x="340308" y="21727"/>
                      </a:cubicBezTo>
                      <a:cubicBezTo>
                        <a:pt x="339232" y="21336"/>
                        <a:pt x="338165" y="20945"/>
                        <a:pt x="337098" y="20536"/>
                      </a:cubicBezTo>
                      <a:cubicBezTo>
                        <a:pt x="334107" y="19412"/>
                        <a:pt x="331145" y="18231"/>
                        <a:pt x="328183" y="17002"/>
                      </a:cubicBezTo>
                      <a:cubicBezTo>
                        <a:pt x="327659" y="16783"/>
                        <a:pt x="327135" y="16583"/>
                        <a:pt x="326611" y="16364"/>
                      </a:cubicBezTo>
                      <a:cubicBezTo>
                        <a:pt x="323039" y="14840"/>
                        <a:pt x="319506" y="13230"/>
                        <a:pt x="316000" y="11544"/>
                      </a:cubicBezTo>
                      <a:cubicBezTo>
                        <a:pt x="315476" y="11287"/>
                        <a:pt x="314962" y="11030"/>
                        <a:pt x="314438" y="10773"/>
                      </a:cubicBezTo>
                      <a:cubicBezTo>
                        <a:pt x="311095" y="9154"/>
                        <a:pt x="307799" y="7449"/>
                        <a:pt x="304513" y="5677"/>
                      </a:cubicBezTo>
                      <a:cubicBezTo>
                        <a:pt x="304323" y="5563"/>
                        <a:pt x="304132" y="5477"/>
                        <a:pt x="303942" y="5372"/>
                      </a:cubicBezTo>
                      <a:cubicBezTo>
                        <a:pt x="300760" y="3639"/>
                        <a:pt x="297598" y="1857"/>
                        <a:pt x="294483" y="0"/>
                      </a:cubicBezTo>
                      <a:cubicBezTo>
                        <a:pt x="157514" y="29489"/>
                        <a:pt x="66598" y="107318"/>
                        <a:pt x="24211" y="231353"/>
                      </a:cubicBezTo>
                      <a:cubicBezTo>
                        <a:pt x="-620" y="304057"/>
                        <a:pt x="-858" y="372170"/>
                        <a:pt x="399" y="400183"/>
                      </a:cubicBezTo>
                      <a:lnTo>
                        <a:pt x="856858" y="400183"/>
                      </a:lnTo>
                      <a:cubicBezTo>
                        <a:pt x="858106" y="371980"/>
                        <a:pt x="857820" y="303209"/>
                        <a:pt x="832703" y="2303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541" name="Group 540">
                <a:extLst>
                  <a:ext uri="{FF2B5EF4-FFF2-40B4-BE49-F238E27FC236}">
                    <a16:creationId xmlns:a16="http://schemas.microsoft.com/office/drawing/2014/main" id="{B62078DA-0FAE-6843-9DAD-4AC18332A969}"/>
                  </a:ext>
                </a:extLst>
              </p:cNvPr>
              <p:cNvGrpSpPr/>
              <p:nvPr/>
            </p:nvGrpSpPr>
            <p:grpSpPr>
              <a:xfrm>
                <a:off x="11550335" y="1211223"/>
                <a:ext cx="223138" cy="225610"/>
                <a:chOff x="5667376" y="2881312"/>
                <a:chExt cx="847725" cy="857117"/>
              </a:xfrm>
              <a:solidFill>
                <a:srgbClr val="B6BBC2"/>
              </a:solidFill>
            </p:grpSpPr>
            <p:sp>
              <p:nvSpPr>
                <p:cNvPr id="545" name="Freeform: Shape 611">
                  <a:extLst>
                    <a:ext uri="{FF2B5EF4-FFF2-40B4-BE49-F238E27FC236}">
                      <a16:creationId xmlns:a16="http://schemas.microsoft.com/office/drawing/2014/main" id="{AFA5138B-EB2A-7D47-9C1D-D1A66E3CD262}"/>
                    </a:ext>
                  </a:extLst>
                </p:cNvPr>
                <p:cNvSpPr/>
                <p:nvPr/>
              </p:nvSpPr>
              <p:spPr>
                <a:xfrm>
                  <a:off x="5864828" y="2881312"/>
                  <a:ext cx="457200" cy="457200"/>
                </a:xfrm>
                <a:custGeom>
                  <a:avLst/>
                  <a:gdLst>
                    <a:gd name="connsiteX0" fmla="*/ 111023 w 457200"/>
                    <a:gd name="connsiteY0" fmla="*/ 430120 h 457200"/>
                    <a:gd name="connsiteX1" fmla="*/ 111824 w 457200"/>
                    <a:gd name="connsiteY1" fmla="*/ 430597 h 457200"/>
                    <a:gd name="connsiteX2" fmla="*/ 130607 w 457200"/>
                    <a:gd name="connsiteY2" fmla="*/ 440855 h 457200"/>
                    <a:gd name="connsiteX3" fmla="*/ 132112 w 457200"/>
                    <a:gd name="connsiteY3" fmla="*/ 441550 h 457200"/>
                    <a:gd name="connsiteX4" fmla="*/ 139875 w 457200"/>
                    <a:gd name="connsiteY4" fmla="*/ 445075 h 457200"/>
                    <a:gd name="connsiteX5" fmla="*/ 142342 w 457200"/>
                    <a:gd name="connsiteY5" fmla="*/ 446141 h 457200"/>
                    <a:gd name="connsiteX6" fmla="*/ 151428 w 457200"/>
                    <a:gd name="connsiteY6" fmla="*/ 449742 h 457200"/>
                    <a:gd name="connsiteX7" fmla="*/ 152857 w 457200"/>
                    <a:gd name="connsiteY7" fmla="*/ 450256 h 457200"/>
                    <a:gd name="connsiteX8" fmla="*/ 160973 w 457200"/>
                    <a:gd name="connsiteY8" fmla="*/ 453009 h 457200"/>
                    <a:gd name="connsiteX9" fmla="*/ 164535 w 457200"/>
                    <a:gd name="connsiteY9" fmla="*/ 454114 h 457200"/>
                    <a:gd name="connsiteX10" fmla="*/ 171069 w 457200"/>
                    <a:gd name="connsiteY10" fmla="*/ 455971 h 457200"/>
                    <a:gd name="connsiteX11" fmla="*/ 174403 w 457200"/>
                    <a:gd name="connsiteY11" fmla="*/ 456886 h 457200"/>
                    <a:gd name="connsiteX12" fmla="*/ 183509 w 457200"/>
                    <a:gd name="connsiteY12" fmla="*/ 459000 h 457200"/>
                    <a:gd name="connsiteX13" fmla="*/ 187090 w 457200"/>
                    <a:gd name="connsiteY13" fmla="*/ 459705 h 457200"/>
                    <a:gd name="connsiteX14" fmla="*/ 193786 w 457200"/>
                    <a:gd name="connsiteY14" fmla="*/ 460905 h 457200"/>
                    <a:gd name="connsiteX15" fmla="*/ 197377 w 457200"/>
                    <a:gd name="connsiteY15" fmla="*/ 461486 h 457200"/>
                    <a:gd name="connsiteX16" fmla="*/ 207064 w 457200"/>
                    <a:gd name="connsiteY16" fmla="*/ 462725 h 457200"/>
                    <a:gd name="connsiteX17" fmla="*/ 209293 w 457200"/>
                    <a:gd name="connsiteY17" fmla="*/ 462925 h 457200"/>
                    <a:gd name="connsiteX18" fmla="*/ 217703 w 457200"/>
                    <a:gd name="connsiteY18" fmla="*/ 463563 h 457200"/>
                    <a:gd name="connsiteX19" fmla="*/ 220694 w 457200"/>
                    <a:gd name="connsiteY19" fmla="*/ 463725 h 457200"/>
                    <a:gd name="connsiteX20" fmla="*/ 231200 w 457200"/>
                    <a:gd name="connsiteY20" fmla="*/ 463991 h 457200"/>
                    <a:gd name="connsiteX21" fmla="*/ 241697 w 457200"/>
                    <a:gd name="connsiteY21" fmla="*/ 463725 h 457200"/>
                    <a:gd name="connsiteX22" fmla="*/ 244697 w 457200"/>
                    <a:gd name="connsiteY22" fmla="*/ 463563 h 457200"/>
                    <a:gd name="connsiteX23" fmla="*/ 253089 w 457200"/>
                    <a:gd name="connsiteY23" fmla="*/ 462925 h 457200"/>
                    <a:gd name="connsiteX24" fmla="*/ 255318 w 457200"/>
                    <a:gd name="connsiteY24" fmla="*/ 462725 h 457200"/>
                    <a:gd name="connsiteX25" fmla="*/ 264995 w 457200"/>
                    <a:gd name="connsiteY25" fmla="*/ 461486 h 457200"/>
                    <a:gd name="connsiteX26" fmla="*/ 268605 w 457200"/>
                    <a:gd name="connsiteY26" fmla="*/ 460905 h 457200"/>
                    <a:gd name="connsiteX27" fmla="*/ 275292 w 457200"/>
                    <a:gd name="connsiteY27" fmla="*/ 459715 h 457200"/>
                    <a:gd name="connsiteX28" fmla="*/ 278902 w 457200"/>
                    <a:gd name="connsiteY28" fmla="*/ 459000 h 457200"/>
                    <a:gd name="connsiteX29" fmla="*/ 287988 w 457200"/>
                    <a:gd name="connsiteY29" fmla="*/ 456886 h 457200"/>
                    <a:gd name="connsiteX30" fmla="*/ 291370 w 457200"/>
                    <a:gd name="connsiteY30" fmla="*/ 455962 h 457200"/>
                    <a:gd name="connsiteX31" fmla="*/ 297828 w 457200"/>
                    <a:gd name="connsiteY31" fmla="*/ 454114 h 457200"/>
                    <a:gd name="connsiteX32" fmla="*/ 301428 w 457200"/>
                    <a:gd name="connsiteY32" fmla="*/ 453009 h 457200"/>
                    <a:gd name="connsiteX33" fmla="*/ 309439 w 457200"/>
                    <a:gd name="connsiteY33" fmla="*/ 450285 h 457200"/>
                    <a:gd name="connsiteX34" fmla="*/ 311048 w 457200"/>
                    <a:gd name="connsiteY34" fmla="*/ 449713 h 457200"/>
                    <a:gd name="connsiteX35" fmla="*/ 320011 w 457200"/>
                    <a:gd name="connsiteY35" fmla="*/ 446141 h 457200"/>
                    <a:gd name="connsiteX36" fmla="*/ 322536 w 457200"/>
                    <a:gd name="connsiteY36" fmla="*/ 445065 h 457200"/>
                    <a:gd name="connsiteX37" fmla="*/ 330222 w 457200"/>
                    <a:gd name="connsiteY37" fmla="*/ 441570 h 457200"/>
                    <a:gd name="connsiteX38" fmla="*/ 331784 w 457200"/>
                    <a:gd name="connsiteY38" fmla="*/ 440836 h 457200"/>
                    <a:gd name="connsiteX39" fmla="*/ 341281 w 457200"/>
                    <a:gd name="connsiteY39" fmla="*/ 435950 h 457200"/>
                    <a:gd name="connsiteX40" fmla="*/ 341319 w 457200"/>
                    <a:gd name="connsiteY40" fmla="*/ 435931 h 457200"/>
                    <a:gd name="connsiteX41" fmla="*/ 350520 w 457200"/>
                    <a:gd name="connsiteY41" fmla="*/ 430606 h 457200"/>
                    <a:gd name="connsiteX42" fmla="*/ 351368 w 457200"/>
                    <a:gd name="connsiteY42" fmla="*/ 430082 h 457200"/>
                    <a:gd name="connsiteX43" fmla="*/ 462353 w 457200"/>
                    <a:gd name="connsiteY43" fmla="*/ 231972 h 457200"/>
                    <a:gd name="connsiteX44" fmla="*/ 231191 w 457200"/>
                    <a:gd name="connsiteY44" fmla="*/ 0 h 457200"/>
                    <a:gd name="connsiteX45" fmla="*/ 0 w 457200"/>
                    <a:gd name="connsiteY45" fmla="*/ 231981 h 457200"/>
                    <a:gd name="connsiteX46" fmla="*/ 111023 w 457200"/>
                    <a:gd name="connsiteY46" fmla="*/ 43012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57200" h="457200">
                      <a:moveTo>
                        <a:pt x="111023" y="430120"/>
                      </a:moveTo>
                      <a:cubicBezTo>
                        <a:pt x="111290" y="430273"/>
                        <a:pt x="111557" y="430435"/>
                        <a:pt x="111824" y="430597"/>
                      </a:cubicBezTo>
                      <a:cubicBezTo>
                        <a:pt x="117910" y="434292"/>
                        <a:pt x="124177" y="437721"/>
                        <a:pt x="130607" y="440855"/>
                      </a:cubicBezTo>
                      <a:cubicBezTo>
                        <a:pt x="131112" y="441084"/>
                        <a:pt x="131607" y="441322"/>
                        <a:pt x="132112" y="441550"/>
                      </a:cubicBezTo>
                      <a:cubicBezTo>
                        <a:pt x="134674" y="442770"/>
                        <a:pt x="137265" y="443951"/>
                        <a:pt x="139875" y="445075"/>
                      </a:cubicBezTo>
                      <a:cubicBezTo>
                        <a:pt x="140694" y="445427"/>
                        <a:pt x="141513" y="445799"/>
                        <a:pt x="142342" y="446141"/>
                      </a:cubicBezTo>
                      <a:cubicBezTo>
                        <a:pt x="145342" y="447399"/>
                        <a:pt x="148361" y="448608"/>
                        <a:pt x="151428" y="449742"/>
                      </a:cubicBezTo>
                      <a:cubicBezTo>
                        <a:pt x="151905" y="449913"/>
                        <a:pt x="152381" y="450066"/>
                        <a:pt x="152857" y="450256"/>
                      </a:cubicBezTo>
                      <a:cubicBezTo>
                        <a:pt x="155534" y="451228"/>
                        <a:pt x="158248" y="452142"/>
                        <a:pt x="160973" y="453009"/>
                      </a:cubicBezTo>
                      <a:cubicBezTo>
                        <a:pt x="162163" y="453400"/>
                        <a:pt x="163344" y="453752"/>
                        <a:pt x="164535" y="454114"/>
                      </a:cubicBezTo>
                      <a:cubicBezTo>
                        <a:pt x="166697" y="454771"/>
                        <a:pt x="168878" y="455381"/>
                        <a:pt x="171069" y="455971"/>
                      </a:cubicBezTo>
                      <a:cubicBezTo>
                        <a:pt x="172174" y="456267"/>
                        <a:pt x="173279" y="456590"/>
                        <a:pt x="174403" y="456886"/>
                      </a:cubicBezTo>
                      <a:cubicBezTo>
                        <a:pt x="177413" y="457638"/>
                        <a:pt x="180451" y="458343"/>
                        <a:pt x="183509" y="459000"/>
                      </a:cubicBezTo>
                      <a:cubicBezTo>
                        <a:pt x="184699" y="459248"/>
                        <a:pt x="185890" y="459476"/>
                        <a:pt x="187090" y="459705"/>
                      </a:cubicBezTo>
                      <a:cubicBezTo>
                        <a:pt x="189309" y="460134"/>
                        <a:pt x="191538" y="460524"/>
                        <a:pt x="193786" y="460905"/>
                      </a:cubicBezTo>
                      <a:cubicBezTo>
                        <a:pt x="194986" y="461105"/>
                        <a:pt x="196177" y="461305"/>
                        <a:pt x="197377" y="461486"/>
                      </a:cubicBezTo>
                      <a:cubicBezTo>
                        <a:pt x="200587" y="461963"/>
                        <a:pt x="203806" y="462391"/>
                        <a:pt x="207064" y="462725"/>
                      </a:cubicBezTo>
                      <a:cubicBezTo>
                        <a:pt x="207807" y="462810"/>
                        <a:pt x="208550" y="462858"/>
                        <a:pt x="209293" y="462925"/>
                      </a:cubicBezTo>
                      <a:cubicBezTo>
                        <a:pt x="212084" y="463182"/>
                        <a:pt x="214884" y="463410"/>
                        <a:pt x="217703" y="463563"/>
                      </a:cubicBezTo>
                      <a:cubicBezTo>
                        <a:pt x="218704" y="463620"/>
                        <a:pt x="219694" y="463687"/>
                        <a:pt x="220694" y="463725"/>
                      </a:cubicBezTo>
                      <a:cubicBezTo>
                        <a:pt x="224180" y="463887"/>
                        <a:pt x="227676" y="463991"/>
                        <a:pt x="231200" y="463991"/>
                      </a:cubicBezTo>
                      <a:cubicBezTo>
                        <a:pt x="234725" y="463991"/>
                        <a:pt x="238220" y="463877"/>
                        <a:pt x="241697" y="463725"/>
                      </a:cubicBezTo>
                      <a:cubicBezTo>
                        <a:pt x="242697" y="463687"/>
                        <a:pt x="243688" y="463620"/>
                        <a:pt x="244697" y="463563"/>
                      </a:cubicBezTo>
                      <a:cubicBezTo>
                        <a:pt x="247507" y="463401"/>
                        <a:pt x="250298" y="463182"/>
                        <a:pt x="253089" y="462925"/>
                      </a:cubicBezTo>
                      <a:cubicBezTo>
                        <a:pt x="253832" y="462858"/>
                        <a:pt x="254584" y="462810"/>
                        <a:pt x="255318" y="462725"/>
                      </a:cubicBezTo>
                      <a:cubicBezTo>
                        <a:pt x="258566" y="462391"/>
                        <a:pt x="261785" y="461963"/>
                        <a:pt x="264995" y="461486"/>
                      </a:cubicBezTo>
                      <a:cubicBezTo>
                        <a:pt x="266205" y="461305"/>
                        <a:pt x="267405" y="461115"/>
                        <a:pt x="268605" y="460905"/>
                      </a:cubicBezTo>
                      <a:cubicBezTo>
                        <a:pt x="270843" y="460524"/>
                        <a:pt x="273072" y="460134"/>
                        <a:pt x="275292" y="459715"/>
                      </a:cubicBezTo>
                      <a:cubicBezTo>
                        <a:pt x="276492" y="459476"/>
                        <a:pt x="277692" y="459248"/>
                        <a:pt x="278902" y="459000"/>
                      </a:cubicBezTo>
                      <a:cubicBezTo>
                        <a:pt x="281950" y="458353"/>
                        <a:pt x="284988" y="457638"/>
                        <a:pt x="287988" y="456886"/>
                      </a:cubicBezTo>
                      <a:cubicBezTo>
                        <a:pt x="289122" y="456600"/>
                        <a:pt x="290236" y="456267"/>
                        <a:pt x="291370" y="455962"/>
                      </a:cubicBezTo>
                      <a:cubicBezTo>
                        <a:pt x="293541" y="455371"/>
                        <a:pt x="295694" y="454771"/>
                        <a:pt x="297828" y="454114"/>
                      </a:cubicBezTo>
                      <a:cubicBezTo>
                        <a:pt x="299037" y="453752"/>
                        <a:pt x="300238" y="453390"/>
                        <a:pt x="301428" y="453009"/>
                      </a:cubicBezTo>
                      <a:cubicBezTo>
                        <a:pt x="304124" y="452142"/>
                        <a:pt x="306791" y="451237"/>
                        <a:pt x="309439" y="450285"/>
                      </a:cubicBezTo>
                      <a:cubicBezTo>
                        <a:pt x="309972" y="450085"/>
                        <a:pt x="310515" y="449904"/>
                        <a:pt x="311048" y="449713"/>
                      </a:cubicBezTo>
                      <a:cubicBezTo>
                        <a:pt x="314058" y="448580"/>
                        <a:pt x="317049" y="447389"/>
                        <a:pt x="320011" y="446141"/>
                      </a:cubicBezTo>
                      <a:cubicBezTo>
                        <a:pt x="320850" y="445799"/>
                        <a:pt x="321697" y="445427"/>
                        <a:pt x="322536" y="445065"/>
                      </a:cubicBezTo>
                      <a:cubicBezTo>
                        <a:pt x="325117" y="443951"/>
                        <a:pt x="327689" y="442789"/>
                        <a:pt x="330222" y="441570"/>
                      </a:cubicBezTo>
                      <a:cubicBezTo>
                        <a:pt x="330746" y="441331"/>
                        <a:pt x="331270" y="441084"/>
                        <a:pt x="331784" y="440836"/>
                      </a:cubicBezTo>
                      <a:cubicBezTo>
                        <a:pt x="334985" y="439283"/>
                        <a:pt x="338157" y="437655"/>
                        <a:pt x="341281" y="435950"/>
                      </a:cubicBezTo>
                      <a:cubicBezTo>
                        <a:pt x="341290" y="435940"/>
                        <a:pt x="341309" y="435931"/>
                        <a:pt x="341319" y="435931"/>
                      </a:cubicBezTo>
                      <a:cubicBezTo>
                        <a:pt x="344434" y="434216"/>
                        <a:pt x="347491" y="432445"/>
                        <a:pt x="350520" y="430606"/>
                      </a:cubicBezTo>
                      <a:cubicBezTo>
                        <a:pt x="350806" y="430425"/>
                        <a:pt x="351082" y="430254"/>
                        <a:pt x="351368" y="430082"/>
                      </a:cubicBezTo>
                      <a:cubicBezTo>
                        <a:pt x="417871" y="389296"/>
                        <a:pt x="462353" y="315763"/>
                        <a:pt x="462353" y="231972"/>
                      </a:cubicBezTo>
                      <a:cubicBezTo>
                        <a:pt x="462372" y="104070"/>
                        <a:pt x="358664" y="0"/>
                        <a:pt x="231191" y="0"/>
                      </a:cubicBezTo>
                      <a:cubicBezTo>
                        <a:pt x="103718" y="0"/>
                        <a:pt x="0" y="104070"/>
                        <a:pt x="0" y="231981"/>
                      </a:cubicBezTo>
                      <a:cubicBezTo>
                        <a:pt x="0" y="315773"/>
                        <a:pt x="44501" y="389325"/>
                        <a:pt x="111023" y="4301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46" name="Freeform: Shape 612">
                  <a:extLst>
                    <a:ext uri="{FF2B5EF4-FFF2-40B4-BE49-F238E27FC236}">
                      <a16:creationId xmlns:a16="http://schemas.microsoft.com/office/drawing/2014/main" id="{65506396-53EB-204E-86A1-35193E1439B7}"/>
                    </a:ext>
                  </a:extLst>
                </p:cNvPr>
                <p:cNvSpPr/>
                <p:nvPr/>
              </p:nvSpPr>
              <p:spPr>
                <a:xfrm>
                  <a:off x="5667376" y="3338379"/>
                  <a:ext cx="847725" cy="400050"/>
                </a:xfrm>
                <a:custGeom>
                  <a:avLst/>
                  <a:gdLst>
                    <a:gd name="connsiteX0" fmla="*/ 832703 w 847725"/>
                    <a:gd name="connsiteY0" fmla="*/ 230362 h 400050"/>
                    <a:gd name="connsiteX1" fmla="*/ 562774 w 847725"/>
                    <a:gd name="connsiteY1" fmla="*/ 0 h 400050"/>
                    <a:gd name="connsiteX2" fmla="*/ 553344 w 847725"/>
                    <a:gd name="connsiteY2" fmla="*/ 5372 h 400050"/>
                    <a:gd name="connsiteX3" fmla="*/ 552744 w 847725"/>
                    <a:gd name="connsiteY3" fmla="*/ 5686 h 400050"/>
                    <a:gd name="connsiteX4" fmla="*/ 542857 w 847725"/>
                    <a:gd name="connsiteY4" fmla="*/ 10763 h 400050"/>
                    <a:gd name="connsiteX5" fmla="*/ 541276 w 847725"/>
                    <a:gd name="connsiteY5" fmla="*/ 11544 h 400050"/>
                    <a:gd name="connsiteX6" fmla="*/ 530684 w 847725"/>
                    <a:gd name="connsiteY6" fmla="*/ 16364 h 400050"/>
                    <a:gd name="connsiteX7" fmla="*/ 529084 w 847725"/>
                    <a:gd name="connsiteY7" fmla="*/ 17021 h 400050"/>
                    <a:gd name="connsiteX8" fmla="*/ 520207 w 847725"/>
                    <a:gd name="connsiteY8" fmla="*/ 20526 h 400050"/>
                    <a:gd name="connsiteX9" fmla="*/ 516968 w 847725"/>
                    <a:gd name="connsiteY9" fmla="*/ 21727 h 400050"/>
                    <a:gd name="connsiteX10" fmla="*/ 506977 w 847725"/>
                    <a:gd name="connsiteY10" fmla="*/ 25117 h 400050"/>
                    <a:gd name="connsiteX11" fmla="*/ 504329 w 847725"/>
                    <a:gd name="connsiteY11" fmla="*/ 25908 h 400050"/>
                    <a:gd name="connsiteX12" fmla="*/ 495985 w 847725"/>
                    <a:gd name="connsiteY12" fmla="*/ 28299 h 400050"/>
                    <a:gd name="connsiteX13" fmla="*/ 491908 w 847725"/>
                    <a:gd name="connsiteY13" fmla="*/ 29347 h 400050"/>
                    <a:gd name="connsiteX14" fmla="*/ 483202 w 847725"/>
                    <a:gd name="connsiteY14" fmla="*/ 31366 h 400050"/>
                    <a:gd name="connsiteX15" fmla="*/ 479487 w 847725"/>
                    <a:gd name="connsiteY15" fmla="*/ 32137 h 400050"/>
                    <a:gd name="connsiteX16" fmla="*/ 470343 w 847725"/>
                    <a:gd name="connsiteY16" fmla="*/ 33776 h 400050"/>
                    <a:gd name="connsiteX17" fmla="*/ 466429 w 847725"/>
                    <a:gd name="connsiteY17" fmla="*/ 34376 h 400050"/>
                    <a:gd name="connsiteX18" fmla="*/ 456627 w 847725"/>
                    <a:gd name="connsiteY18" fmla="*/ 35624 h 400050"/>
                    <a:gd name="connsiteX19" fmla="*/ 454751 w 847725"/>
                    <a:gd name="connsiteY19" fmla="*/ 35833 h 400050"/>
                    <a:gd name="connsiteX20" fmla="*/ 443645 w 847725"/>
                    <a:gd name="connsiteY20" fmla="*/ 36700 h 400050"/>
                    <a:gd name="connsiteX21" fmla="*/ 440502 w 847725"/>
                    <a:gd name="connsiteY21" fmla="*/ 36852 h 400050"/>
                    <a:gd name="connsiteX22" fmla="*/ 428643 w 847725"/>
                    <a:gd name="connsiteY22" fmla="*/ 37157 h 400050"/>
                    <a:gd name="connsiteX23" fmla="*/ 416784 w 847725"/>
                    <a:gd name="connsiteY23" fmla="*/ 36852 h 400050"/>
                    <a:gd name="connsiteX24" fmla="*/ 413641 w 847725"/>
                    <a:gd name="connsiteY24" fmla="*/ 36700 h 400050"/>
                    <a:gd name="connsiteX25" fmla="*/ 402535 w 847725"/>
                    <a:gd name="connsiteY25" fmla="*/ 35833 h 400050"/>
                    <a:gd name="connsiteX26" fmla="*/ 400659 w 847725"/>
                    <a:gd name="connsiteY26" fmla="*/ 35624 h 400050"/>
                    <a:gd name="connsiteX27" fmla="*/ 390857 w 847725"/>
                    <a:gd name="connsiteY27" fmla="*/ 34376 h 400050"/>
                    <a:gd name="connsiteX28" fmla="*/ 386943 w 847725"/>
                    <a:gd name="connsiteY28" fmla="*/ 33776 h 400050"/>
                    <a:gd name="connsiteX29" fmla="*/ 377799 w 847725"/>
                    <a:gd name="connsiteY29" fmla="*/ 32137 h 400050"/>
                    <a:gd name="connsiteX30" fmla="*/ 374093 w 847725"/>
                    <a:gd name="connsiteY30" fmla="*/ 31366 h 400050"/>
                    <a:gd name="connsiteX31" fmla="*/ 365378 w 847725"/>
                    <a:gd name="connsiteY31" fmla="*/ 29347 h 400050"/>
                    <a:gd name="connsiteX32" fmla="*/ 361311 w 847725"/>
                    <a:gd name="connsiteY32" fmla="*/ 28299 h 400050"/>
                    <a:gd name="connsiteX33" fmla="*/ 352948 w 847725"/>
                    <a:gd name="connsiteY33" fmla="*/ 25908 h 400050"/>
                    <a:gd name="connsiteX34" fmla="*/ 350319 w 847725"/>
                    <a:gd name="connsiteY34" fmla="*/ 25127 h 400050"/>
                    <a:gd name="connsiteX35" fmla="*/ 340308 w 847725"/>
                    <a:gd name="connsiteY35" fmla="*/ 21727 h 400050"/>
                    <a:gd name="connsiteX36" fmla="*/ 337098 w 847725"/>
                    <a:gd name="connsiteY36" fmla="*/ 20536 h 400050"/>
                    <a:gd name="connsiteX37" fmla="*/ 328183 w 847725"/>
                    <a:gd name="connsiteY37" fmla="*/ 17002 h 400050"/>
                    <a:gd name="connsiteX38" fmla="*/ 326611 w 847725"/>
                    <a:gd name="connsiteY38" fmla="*/ 16364 h 400050"/>
                    <a:gd name="connsiteX39" fmla="*/ 316000 w 847725"/>
                    <a:gd name="connsiteY39" fmla="*/ 11544 h 400050"/>
                    <a:gd name="connsiteX40" fmla="*/ 314438 w 847725"/>
                    <a:gd name="connsiteY40" fmla="*/ 10773 h 400050"/>
                    <a:gd name="connsiteX41" fmla="*/ 304513 w 847725"/>
                    <a:gd name="connsiteY41" fmla="*/ 5677 h 400050"/>
                    <a:gd name="connsiteX42" fmla="*/ 303942 w 847725"/>
                    <a:gd name="connsiteY42" fmla="*/ 5372 h 400050"/>
                    <a:gd name="connsiteX43" fmla="*/ 294483 w 847725"/>
                    <a:gd name="connsiteY43" fmla="*/ 0 h 400050"/>
                    <a:gd name="connsiteX44" fmla="*/ 24211 w 847725"/>
                    <a:gd name="connsiteY44" fmla="*/ 231353 h 400050"/>
                    <a:gd name="connsiteX45" fmla="*/ 399 w 847725"/>
                    <a:gd name="connsiteY45" fmla="*/ 400183 h 400050"/>
                    <a:gd name="connsiteX46" fmla="*/ 856858 w 847725"/>
                    <a:gd name="connsiteY46" fmla="*/ 400183 h 400050"/>
                    <a:gd name="connsiteX47" fmla="*/ 832703 w 847725"/>
                    <a:gd name="connsiteY47" fmla="*/ 230362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7725" h="400050">
                      <a:moveTo>
                        <a:pt x="832703" y="230362"/>
                      </a:moveTo>
                      <a:cubicBezTo>
                        <a:pt x="790164" y="106899"/>
                        <a:pt x="699363" y="29413"/>
                        <a:pt x="562774" y="0"/>
                      </a:cubicBezTo>
                      <a:cubicBezTo>
                        <a:pt x="559669" y="1857"/>
                        <a:pt x="556516" y="3639"/>
                        <a:pt x="553344" y="5372"/>
                      </a:cubicBezTo>
                      <a:cubicBezTo>
                        <a:pt x="553144" y="5477"/>
                        <a:pt x="552944" y="5582"/>
                        <a:pt x="552744" y="5686"/>
                      </a:cubicBezTo>
                      <a:cubicBezTo>
                        <a:pt x="549477" y="7458"/>
                        <a:pt x="546191" y="9144"/>
                        <a:pt x="542857" y="10763"/>
                      </a:cubicBezTo>
                      <a:cubicBezTo>
                        <a:pt x="542333" y="11020"/>
                        <a:pt x="541800" y="11287"/>
                        <a:pt x="541276" y="11544"/>
                      </a:cubicBezTo>
                      <a:cubicBezTo>
                        <a:pt x="537771" y="13230"/>
                        <a:pt x="534247" y="14830"/>
                        <a:pt x="530684" y="16364"/>
                      </a:cubicBezTo>
                      <a:cubicBezTo>
                        <a:pt x="530151" y="16583"/>
                        <a:pt x="529618" y="16793"/>
                        <a:pt x="529084" y="17021"/>
                      </a:cubicBezTo>
                      <a:cubicBezTo>
                        <a:pt x="526141" y="18240"/>
                        <a:pt x="523188" y="19412"/>
                        <a:pt x="520207" y="20526"/>
                      </a:cubicBezTo>
                      <a:cubicBezTo>
                        <a:pt x="519131" y="20926"/>
                        <a:pt x="518045" y="21336"/>
                        <a:pt x="516968" y="21727"/>
                      </a:cubicBezTo>
                      <a:cubicBezTo>
                        <a:pt x="513654" y="22917"/>
                        <a:pt x="510329" y="24070"/>
                        <a:pt x="506977" y="25117"/>
                      </a:cubicBezTo>
                      <a:cubicBezTo>
                        <a:pt x="506100" y="25394"/>
                        <a:pt x="505214" y="25641"/>
                        <a:pt x="504329" y="25908"/>
                      </a:cubicBezTo>
                      <a:cubicBezTo>
                        <a:pt x="501557" y="26746"/>
                        <a:pt x="498776" y="27537"/>
                        <a:pt x="495985" y="28299"/>
                      </a:cubicBezTo>
                      <a:cubicBezTo>
                        <a:pt x="494632" y="28651"/>
                        <a:pt x="493270" y="29013"/>
                        <a:pt x="491908" y="29347"/>
                      </a:cubicBezTo>
                      <a:cubicBezTo>
                        <a:pt x="489022" y="30061"/>
                        <a:pt x="486126" y="30737"/>
                        <a:pt x="483202" y="31366"/>
                      </a:cubicBezTo>
                      <a:cubicBezTo>
                        <a:pt x="481974" y="31633"/>
                        <a:pt x="480726" y="31880"/>
                        <a:pt x="479487" y="32137"/>
                      </a:cubicBezTo>
                      <a:cubicBezTo>
                        <a:pt x="476449" y="32737"/>
                        <a:pt x="473401" y="33280"/>
                        <a:pt x="470343" y="33776"/>
                      </a:cubicBezTo>
                      <a:cubicBezTo>
                        <a:pt x="469039" y="33985"/>
                        <a:pt x="467743" y="34195"/>
                        <a:pt x="466429" y="34376"/>
                      </a:cubicBezTo>
                      <a:cubicBezTo>
                        <a:pt x="463171" y="34842"/>
                        <a:pt x="459904" y="35271"/>
                        <a:pt x="456627" y="35624"/>
                      </a:cubicBezTo>
                      <a:cubicBezTo>
                        <a:pt x="455999" y="35700"/>
                        <a:pt x="455370" y="35785"/>
                        <a:pt x="454751" y="35833"/>
                      </a:cubicBezTo>
                      <a:cubicBezTo>
                        <a:pt x="451065" y="36205"/>
                        <a:pt x="447369" y="36471"/>
                        <a:pt x="443645" y="36700"/>
                      </a:cubicBezTo>
                      <a:cubicBezTo>
                        <a:pt x="442597" y="36747"/>
                        <a:pt x="441549" y="36795"/>
                        <a:pt x="440502" y="36852"/>
                      </a:cubicBezTo>
                      <a:cubicBezTo>
                        <a:pt x="436549" y="37033"/>
                        <a:pt x="432605" y="37157"/>
                        <a:pt x="428643" y="37157"/>
                      </a:cubicBezTo>
                      <a:cubicBezTo>
                        <a:pt x="424681" y="37157"/>
                        <a:pt x="420737" y="37024"/>
                        <a:pt x="416784" y="36852"/>
                      </a:cubicBezTo>
                      <a:cubicBezTo>
                        <a:pt x="415746" y="36795"/>
                        <a:pt x="414689" y="36747"/>
                        <a:pt x="413641" y="36700"/>
                      </a:cubicBezTo>
                      <a:cubicBezTo>
                        <a:pt x="409926" y="36481"/>
                        <a:pt x="406221" y="36205"/>
                        <a:pt x="402535" y="35833"/>
                      </a:cubicBezTo>
                      <a:cubicBezTo>
                        <a:pt x="401916" y="35776"/>
                        <a:pt x="401287" y="35690"/>
                        <a:pt x="400659" y="35624"/>
                      </a:cubicBezTo>
                      <a:cubicBezTo>
                        <a:pt x="397382" y="35271"/>
                        <a:pt x="394115" y="34842"/>
                        <a:pt x="390857" y="34376"/>
                      </a:cubicBezTo>
                      <a:cubicBezTo>
                        <a:pt x="389543" y="34185"/>
                        <a:pt x="388248" y="33985"/>
                        <a:pt x="386943" y="33776"/>
                      </a:cubicBezTo>
                      <a:cubicBezTo>
                        <a:pt x="383885" y="33280"/>
                        <a:pt x="380827" y="32737"/>
                        <a:pt x="377799" y="32137"/>
                      </a:cubicBezTo>
                      <a:cubicBezTo>
                        <a:pt x="376560" y="31880"/>
                        <a:pt x="375322" y="31633"/>
                        <a:pt x="374093" y="31366"/>
                      </a:cubicBezTo>
                      <a:cubicBezTo>
                        <a:pt x="371169" y="30747"/>
                        <a:pt x="368274" y="30061"/>
                        <a:pt x="365378" y="29347"/>
                      </a:cubicBezTo>
                      <a:cubicBezTo>
                        <a:pt x="364016" y="29013"/>
                        <a:pt x="362663" y="28651"/>
                        <a:pt x="361311" y="28299"/>
                      </a:cubicBezTo>
                      <a:cubicBezTo>
                        <a:pt x="358510" y="27537"/>
                        <a:pt x="355720" y="26746"/>
                        <a:pt x="352948" y="25908"/>
                      </a:cubicBezTo>
                      <a:cubicBezTo>
                        <a:pt x="352072" y="25641"/>
                        <a:pt x="351186" y="25394"/>
                        <a:pt x="350319" y="25127"/>
                      </a:cubicBezTo>
                      <a:cubicBezTo>
                        <a:pt x="346957" y="24070"/>
                        <a:pt x="343623" y="22917"/>
                        <a:pt x="340308" y="21727"/>
                      </a:cubicBezTo>
                      <a:cubicBezTo>
                        <a:pt x="339232" y="21336"/>
                        <a:pt x="338165" y="20945"/>
                        <a:pt x="337098" y="20536"/>
                      </a:cubicBezTo>
                      <a:cubicBezTo>
                        <a:pt x="334107" y="19412"/>
                        <a:pt x="331145" y="18231"/>
                        <a:pt x="328183" y="17002"/>
                      </a:cubicBezTo>
                      <a:cubicBezTo>
                        <a:pt x="327659" y="16783"/>
                        <a:pt x="327135" y="16583"/>
                        <a:pt x="326611" y="16364"/>
                      </a:cubicBezTo>
                      <a:cubicBezTo>
                        <a:pt x="323039" y="14840"/>
                        <a:pt x="319506" y="13230"/>
                        <a:pt x="316000" y="11544"/>
                      </a:cubicBezTo>
                      <a:cubicBezTo>
                        <a:pt x="315476" y="11287"/>
                        <a:pt x="314962" y="11030"/>
                        <a:pt x="314438" y="10773"/>
                      </a:cubicBezTo>
                      <a:cubicBezTo>
                        <a:pt x="311095" y="9154"/>
                        <a:pt x="307799" y="7449"/>
                        <a:pt x="304513" y="5677"/>
                      </a:cubicBezTo>
                      <a:cubicBezTo>
                        <a:pt x="304323" y="5563"/>
                        <a:pt x="304132" y="5477"/>
                        <a:pt x="303942" y="5372"/>
                      </a:cubicBezTo>
                      <a:cubicBezTo>
                        <a:pt x="300760" y="3639"/>
                        <a:pt x="297598" y="1857"/>
                        <a:pt x="294483" y="0"/>
                      </a:cubicBezTo>
                      <a:cubicBezTo>
                        <a:pt x="157514" y="29489"/>
                        <a:pt x="66598" y="107318"/>
                        <a:pt x="24211" y="231353"/>
                      </a:cubicBezTo>
                      <a:cubicBezTo>
                        <a:pt x="-620" y="304057"/>
                        <a:pt x="-858" y="372170"/>
                        <a:pt x="399" y="400183"/>
                      </a:cubicBezTo>
                      <a:lnTo>
                        <a:pt x="856858" y="400183"/>
                      </a:lnTo>
                      <a:cubicBezTo>
                        <a:pt x="858106" y="371980"/>
                        <a:pt x="857820" y="303209"/>
                        <a:pt x="832703" y="2303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542" name="Group 541">
                <a:extLst>
                  <a:ext uri="{FF2B5EF4-FFF2-40B4-BE49-F238E27FC236}">
                    <a16:creationId xmlns:a16="http://schemas.microsoft.com/office/drawing/2014/main" id="{23F4A9A2-41EC-D240-89E8-D108507C0179}"/>
                  </a:ext>
                </a:extLst>
              </p:cNvPr>
              <p:cNvGrpSpPr/>
              <p:nvPr/>
            </p:nvGrpSpPr>
            <p:grpSpPr>
              <a:xfrm>
                <a:off x="11057153" y="1217755"/>
                <a:ext cx="223138" cy="225610"/>
                <a:chOff x="5667376" y="2881312"/>
                <a:chExt cx="847725" cy="857117"/>
              </a:xfrm>
              <a:solidFill>
                <a:srgbClr val="B6BBC2"/>
              </a:solidFill>
            </p:grpSpPr>
            <p:sp>
              <p:nvSpPr>
                <p:cNvPr id="543" name="Freeform: Shape 611">
                  <a:extLst>
                    <a:ext uri="{FF2B5EF4-FFF2-40B4-BE49-F238E27FC236}">
                      <a16:creationId xmlns:a16="http://schemas.microsoft.com/office/drawing/2014/main" id="{AAAFA5E2-BE35-E448-9E0A-906FF76F3FA2}"/>
                    </a:ext>
                  </a:extLst>
                </p:cNvPr>
                <p:cNvSpPr/>
                <p:nvPr/>
              </p:nvSpPr>
              <p:spPr>
                <a:xfrm>
                  <a:off x="5864828" y="2881312"/>
                  <a:ext cx="457200" cy="457200"/>
                </a:xfrm>
                <a:custGeom>
                  <a:avLst/>
                  <a:gdLst>
                    <a:gd name="connsiteX0" fmla="*/ 111023 w 457200"/>
                    <a:gd name="connsiteY0" fmla="*/ 430120 h 457200"/>
                    <a:gd name="connsiteX1" fmla="*/ 111824 w 457200"/>
                    <a:gd name="connsiteY1" fmla="*/ 430597 h 457200"/>
                    <a:gd name="connsiteX2" fmla="*/ 130607 w 457200"/>
                    <a:gd name="connsiteY2" fmla="*/ 440855 h 457200"/>
                    <a:gd name="connsiteX3" fmla="*/ 132112 w 457200"/>
                    <a:gd name="connsiteY3" fmla="*/ 441550 h 457200"/>
                    <a:gd name="connsiteX4" fmla="*/ 139875 w 457200"/>
                    <a:gd name="connsiteY4" fmla="*/ 445075 h 457200"/>
                    <a:gd name="connsiteX5" fmla="*/ 142342 w 457200"/>
                    <a:gd name="connsiteY5" fmla="*/ 446141 h 457200"/>
                    <a:gd name="connsiteX6" fmla="*/ 151428 w 457200"/>
                    <a:gd name="connsiteY6" fmla="*/ 449742 h 457200"/>
                    <a:gd name="connsiteX7" fmla="*/ 152857 w 457200"/>
                    <a:gd name="connsiteY7" fmla="*/ 450256 h 457200"/>
                    <a:gd name="connsiteX8" fmla="*/ 160973 w 457200"/>
                    <a:gd name="connsiteY8" fmla="*/ 453009 h 457200"/>
                    <a:gd name="connsiteX9" fmla="*/ 164535 w 457200"/>
                    <a:gd name="connsiteY9" fmla="*/ 454114 h 457200"/>
                    <a:gd name="connsiteX10" fmla="*/ 171069 w 457200"/>
                    <a:gd name="connsiteY10" fmla="*/ 455971 h 457200"/>
                    <a:gd name="connsiteX11" fmla="*/ 174403 w 457200"/>
                    <a:gd name="connsiteY11" fmla="*/ 456886 h 457200"/>
                    <a:gd name="connsiteX12" fmla="*/ 183509 w 457200"/>
                    <a:gd name="connsiteY12" fmla="*/ 459000 h 457200"/>
                    <a:gd name="connsiteX13" fmla="*/ 187090 w 457200"/>
                    <a:gd name="connsiteY13" fmla="*/ 459705 h 457200"/>
                    <a:gd name="connsiteX14" fmla="*/ 193786 w 457200"/>
                    <a:gd name="connsiteY14" fmla="*/ 460905 h 457200"/>
                    <a:gd name="connsiteX15" fmla="*/ 197377 w 457200"/>
                    <a:gd name="connsiteY15" fmla="*/ 461486 h 457200"/>
                    <a:gd name="connsiteX16" fmla="*/ 207064 w 457200"/>
                    <a:gd name="connsiteY16" fmla="*/ 462725 h 457200"/>
                    <a:gd name="connsiteX17" fmla="*/ 209293 w 457200"/>
                    <a:gd name="connsiteY17" fmla="*/ 462925 h 457200"/>
                    <a:gd name="connsiteX18" fmla="*/ 217703 w 457200"/>
                    <a:gd name="connsiteY18" fmla="*/ 463563 h 457200"/>
                    <a:gd name="connsiteX19" fmla="*/ 220694 w 457200"/>
                    <a:gd name="connsiteY19" fmla="*/ 463725 h 457200"/>
                    <a:gd name="connsiteX20" fmla="*/ 231200 w 457200"/>
                    <a:gd name="connsiteY20" fmla="*/ 463991 h 457200"/>
                    <a:gd name="connsiteX21" fmla="*/ 241697 w 457200"/>
                    <a:gd name="connsiteY21" fmla="*/ 463725 h 457200"/>
                    <a:gd name="connsiteX22" fmla="*/ 244697 w 457200"/>
                    <a:gd name="connsiteY22" fmla="*/ 463563 h 457200"/>
                    <a:gd name="connsiteX23" fmla="*/ 253089 w 457200"/>
                    <a:gd name="connsiteY23" fmla="*/ 462925 h 457200"/>
                    <a:gd name="connsiteX24" fmla="*/ 255318 w 457200"/>
                    <a:gd name="connsiteY24" fmla="*/ 462725 h 457200"/>
                    <a:gd name="connsiteX25" fmla="*/ 264995 w 457200"/>
                    <a:gd name="connsiteY25" fmla="*/ 461486 h 457200"/>
                    <a:gd name="connsiteX26" fmla="*/ 268605 w 457200"/>
                    <a:gd name="connsiteY26" fmla="*/ 460905 h 457200"/>
                    <a:gd name="connsiteX27" fmla="*/ 275292 w 457200"/>
                    <a:gd name="connsiteY27" fmla="*/ 459715 h 457200"/>
                    <a:gd name="connsiteX28" fmla="*/ 278902 w 457200"/>
                    <a:gd name="connsiteY28" fmla="*/ 459000 h 457200"/>
                    <a:gd name="connsiteX29" fmla="*/ 287988 w 457200"/>
                    <a:gd name="connsiteY29" fmla="*/ 456886 h 457200"/>
                    <a:gd name="connsiteX30" fmla="*/ 291370 w 457200"/>
                    <a:gd name="connsiteY30" fmla="*/ 455962 h 457200"/>
                    <a:gd name="connsiteX31" fmla="*/ 297828 w 457200"/>
                    <a:gd name="connsiteY31" fmla="*/ 454114 h 457200"/>
                    <a:gd name="connsiteX32" fmla="*/ 301428 w 457200"/>
                    <a:gd name="connsiteY32" fmla="*/ 453009 h 457200"/>
                    <a:gd name="connsiteX33" fmla="*/ 309439 w 457200"/>
                    <a:gd name="connsiteY33" fmla="*/ 450285 h 457200"/>
                    <a:gd name="connsiteX34" fmla="*/ 311048 w 457200"/>
                    <a:gd name="connsiteY34" fmla="*/ 449713 h 457200"/>
                    <a:gd name="connsiteX35" fmla="*/ 320011 w 457200"/>
                    <a:gd name="connsiteY35" fmla="*/ 446141 h 457200"/>
                    <a:gd name="connsiteX36" fmla="*/ 322536 w 457200"/>
                    <a:gd name="connsiteY36" fmla="*/ 445065 h 457200"/>
                    <a:gd name="connsiteX37" fmla="*/ 330222 w 457200"/>
                    <a:gd name="connsiteY37" fmla="*/ 441570 h 457200"/>
                    <a:gd name="connsiteX38" fmla="*/ 331784 w 457200"/>
                    <a:gd name="connsiteY38" fmla="*/ 440836 h 457200"/>
                    <a:gd name="connsiteX39" fmla="*/ 341281 w 457200"/>
                    <a:gd name="connsiteY39" fmla="*/ 435950 h 457200"/>
                    <a:gd name="connsiteX40" fmla="*/ 341319 w 457200"/>
                    <a:gd name="connsiteY40" fmla="*/ 435931 h 457200"/>
                    <a:gd name="connsiteX41" fmla="*/ 350520 w 457200"/>
                    <a:gd name="connsiteY41" fmla="*/ 430606 h 457200"/>
                    <a:gd name="connsiteX42" fmla="*/ 351368 w 457200"/>
                    <a:gd name="connsiteY42" fmla="*/ 430082 h 457200"/>
                    <a:gd name="connsiteX43" fmla="*/ 462353 w 457200"/>
                    <a:gd name="connsiteY43" fmla="*/ 231972 h 457200"/>
                    <a:gd name="connsiteX44" fmla="*/ 231191 w 457200"/>
                    <a:gd name="connsiteY44" fmla="*/ 0 h 457200"/>
                    <a:gd name="connsiteX45" fmla="*/ 0 w 457200"/>
                    <a:gd name="connsiteY45" fmla="*/ 231981 h 457200"/>
                    <a:gd name="connsiteX46" fmla="*/ 111023 w 457200"/>
                    <a:gd name="connsiteY46" fmla="*/ 43012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57200" h="457200">
                      <a:moveTo>
                        <a:pt x="111023" y="430120"/>
                      </a:moveTo>
                      <a:cubicBezTo>
                        <a:pt x="111290" y="430273"/>
                        <a:pt x="111557" y="430435"/>
                        <a:pt x="111824" y="430597"/>
                      </a:cubicBezTo>
                      <a:cubicBezTo>
                        <a:pt x="117910" y="434292"/>
                        <a:pt x="124177" y="437721"/>
                        <a:pt x="130607" y="440855"/>
                      </a:cubicBezTo>
                      <a:cubicBezTo>
                        <a:pt x="131112" y="441084"/>
                        <a:pt x="131607" y="441322"/>
                        <a:pt x="132112" y="441550"/>
                      </a:cubicBezTo>
                      <a:cubicBezTo>
                        <a:pt x="134674" y="442770"/>
                        <a:pt x="137265" y="443951"/>
                        <a:pt x="139875" y="445075"/>
                      </a:cubicBezTo>
                      <a:cubicBezTo>
                        <a:pt x="140694" y="445427"/>
                        <a:pt x="141513" y="445799"/>
                        <a:pt x="142342" y="446141"/>
                      </a:cubicBezTo>
                      <a:cubicBezTo>
                        <a:pt x="145342" y="447399"/>
                        <a:pt x="148361" y="448608"/>
                        <a:pt x="151428" y="449742"/>
                      </a:cubicBezTo>
                      <a:cubicBezTo>
                        <a:pt x="151905" y="449913"/>
                        <a:pt x="152381" y="450066"/>
                        <a:pt x="152857" y="450256"/>
                      </a:cubicBezTo>
                      <a:cubicBezTo>
                        <a:pt x="155534" y="451228"/>
                        <a:pt x="158248" y="452142"/>
                        <a:pt x="160973" y="453009"/>
                      </a:cubicBezTo>
                      <a:cubicBezTo>
                        <a:pt x="162163" y="453400"/>
                        <a:pt x="163344" y="453752"/>
                        <a:pt x="164535" y="454114"/>
                      </a:cubicBezTo>
                      <a:cubicBezTo>
                        <a:pt x="166697" y="454771"/>
                        <a:pt x="168878" y="455381"/>
                        <a:pt x="171069" y="455971"/>
                      </a:cubicBezTo>
                      <a:cubicBezTo>
                        <a:pt x="172174" y="456267"/>
                        <a:pt x="173279" y="456590"/>
                        <a:pt x="174403" y="456886"/>
                      </a:cubicBezTo>
                      <a:cubicBezTo>
                        <a:pt x="177413" y="457638"/>
                        <a:pt x="180451" y="458343"/>
                        <a:pt x="183509" y="459000"/>
                      </a:cubicBezTo>
                      <a:cubicBezTo>
                        <a:pt x="184699" y="459248"/>
                        <a:pt x="185890" y="459476"/>
                        <a:pt x="187090" y="459705"/>
                      </a:cubicBezTo>
                      <a:cubicBezTo>
                        <a:pt x="189309" y="460134"/>
                        <a:pt x="191538" y="460524"/>
                        <a:pt x="193786" y="460905"/>
                      </a:cubicBezTo>
                      <a:cubicBezTo>
                        <a:pt x="194986" y="461105"/>
                        <a:pt x="196177" y="461305"/>
                        <a:pt x="197377" y="461486"/>
                      </a:cubicBezTo>
                      <a:cubicBezTo>
                        <a:pt x="200587" y="461963"/>
                        <a:pt x="203806" y="462391"/>
                        <a:pt x="207064" y="462725"/>
                      </a:cubicBezTo>
                      <a:cubicBezTo>
                        <a:pt x="207807" y="462810"/>
                        <a:pt x="208550" y="462858"/>
                        <a:pt x="209293" y="462925"/>
                      </a:cubicBezTo>
                      <a:cubicBezTo>
                        <a:pt x="212084" y="463182"/>
                        <a:pt x="214884" y="463410"/>
                        <a:pt x="217703" y="463563"/>
                      </a:cubicBezTo>
                      <a:cubicBezTo>
                        <a:pt x="218704" y="463620"/>
                        <a:pt x="219694" y="463687"/>
                        <a:pt x="220694" y="463725"/>
                      </a:cubicBezTo>
                      <a:cubicBezTo>
                        <a:pt x="224180" y="463887"/>
                        <a:pt x="227676" y="463991"/>
                        <a:pt x="231200" y="463991"/>
                      </a:cubicBezTo>
                      <a:cubicBezTo>
                        <a:pt x="234725" y="463991"/>
                        <a:pt x="238220" y="463877"/>
                        <a:pt x="241697" y="463725"/>
                      </a:cubicBezTo>
                      <a:cubicBezTo>
                        <a:pt x="242697" y="463687"/>
                        <a:pt x="243688" y="463620"/>
                        <a:pt x="244697" y="463563"/>
                      </a:cubicBezTo>
                      <a:cubicBezTo>
                        <a:pt x="247507" y="463401"/>
                        <a:pt x="250298" y="463182"/>
                        <a:pt x="253089" y="462925"/>
                      </a:cubicBezTo>
                      <a:cubicBezTo>
                        <a:pt x="253832" y="462858"/>
                        <a:pt x="254584" y="462810"/>
                        <a:pt x="255318" y="462725"/>
                      </a:cubicBezTo>
                      <a:cubicBezTo>
                        <a:pt x="258566" y="462391"/>
                        <a:pt x="261785" y="461963"/>
                        <a:pt x="264995" y="461486"/>
                      </a:cubicBezTo>
                      <a:cubicBezTo>
                        <a:pt x="266205" y="461305"/>
                        <a:pt x="267405" y="461115"/>
                        <a:pt x="268605" y="460905"/>
                      </a:cubicBezTo>
                      <a:cubicBezTo>
                        <a:pt x="270843" y="460524"/>
                        <a:pt x="273072" y="460134"/>
                        <a:pt x="275292" y="459715"/>
                      </a:cubicBezTo>
                      <a:cubicBezTo>
                        <a:pt x="276492" y="459476"/>
                        <a:pt x="277692" y="459248"/>
                        <a:pt x="278902" y="459000"/>
                      </a:cubicBezTo>
                      <a:cubicBezTo>
                        <a:pt x="281950" y="458353"/>
                        <a:pt x="284988" y="457638"/>
                        <a:pt x="287988" y="456886"/>
                      </a:cubicBezTo>
                      <a:cubicBezTo>
                        <a:pt x="289122" y="456600"/>
                        <a:pt x="290236" y="456267"/>
                        <a:pt x="291370" y="455962"/>
                      </a:cubicBezTo>
                      <a:cubicBezTo>
                        <a:pt x="293541" y="455371"/>
                        <a:pt x="295694" y="454771"/>
                        <a:pt x="297828" y="454114"/>
                      </a:cubicBezTo>
                      <a:cubicBezTo>
                        <a:pt x="299037" y="453752"/>
                        <a:pt x="300238" y="453390"/>
                        <a:pt x="301428" y="453009"/>
                      </a:cubicBezTo>
                      <a:cubicBezTo>
                        <a:pt x="304124" y="452142"/>
                        <a:pt x="306791" y="451237"/>
                        <a:pt x="309439" y="450285"/>
                      </a:cubicBezTo>
                      <a:cubicBezTo>
                        <a:pt x="309972" y="450085"/>
                        <a:pt x="310515" y="449904"/>
                        <a:pt x="311048" y="449713"/>
                      </a:cubicBezTo>
                      <a:cubicBezTo>
                        <a:pt x="314058" y="448580"/>
                        <a:pt x="317049" y="447389"/>
                        <a:pt x="320011" y="446141"/>
                      </a:cubicBezTo>
                      <a:cubicBezTo>
                        <a:pt x="320850" y="445799"/>
                        <a:pt x="321697" y="445427"/>
                        <a:pt x="322536" y="445065"/>
                      </a:cubicBezTo>
                      <a:cubicBezTo>
                        <a:pt x="325117" y="443951"/>
                        <a:pt x="327689" y="442789"/>
                        <a:pt x="330222" y="441570"/>
                      </a:cubicBezTo>
                      <a:cubicBezTo>
                        <a:pt x="330746" y="441331"/>
                        <a:pt x="331270" y="441084"/>
                        <a:pt x="331784" y="440836"/>
                      </a:cubicBezTo>
                      <a:cubicBezTo>
                        <a:pt x="334985" y="439283"/>
                        <a:pt x="338157" y="437655"/>
                        <a:pt x="341281" y="435950"/>
                      </a:cubicBezTo>
                      <a:cubicBezTo>
                        <a:pt x="341290" y="435940"/>
                        <a:pt x="341309" y="435931"/>
                        <a:pt x="341319" y="435931"/>
                      </a:cubicBezTo>
                      <a:cubicBezTo>
                        <a:pt x="344434" y="434216"/>
                        <a:pt x="347491" y="432445"/>
                        <a:pt x="350520" y="430606"/>
                      </a:cubicBezTo>
                      <a:cubicBezTo>
                        <a:pt x="350806" y="430425"/>
                        <a:pt x="351082" y="430254"/>
                        <a:pt x="351368" y="430082"/>
                      </a:cubicBezTo>
                      <a:cubicBezTo>
                        <a:pt x="417871" y="389296"/>
                        <a:pt x="462353" y="315763"/>
                        <a:pt x="462353" y="231972"/>
                      </a:cubicBezTo>
                      <a:cubicBezTo>
                        <a:pt x="462372" y="104070"/>
                        <a:pt x="358664" y="0"/>
                        <a:pt x="231191" y="0"/>
                      </a:cubicBezTo>
                      <a:cubicBezTo>
                        <a:pt x="103718" y="0"/>
                        <a:pt x="0" y="104070"/>
                        <a:pt x="0" y="231981"/>
                      </a:cubicBezTo>
                      <a:cubicBezTo>
                        <a:pt x="0" y="315773"/>
                        <a:pt x="44501" y="389325"/>
                        <a:pt x="111023" y="4301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44" name="Freeform: Shape 612">
                  <a:extLst>
                    <a:ext uri="{FF2B5EF4-FFF2-40B4-BE49-F238E27FC236}">
                      <a16:creationId xmlns:a16="http://schemas.microsoft.com/office/drawing/2014/main" id="{39FFE48E-9D8B-2043-B57B-37F13B656913}"/>
                    </a:ext>
                  </a:extLst>
                </p:cNvPr>
                <p:cNvSpPr/>
                <p:nvPr/>
              </p:nvSpPr>
              <p:spPr>
                <a:xfrm>
                  <a:off x="5667376" y="3338379"/>
                  <a:ext cx="847725" cy="400050"/>
                </a:xfrm>
                <a:custGeom>
                  <a:avLst/>
                  <a:gdLst>
                    <a:gd name="connsiteX0" fmla="*/ 832703 w 847725"/>
                    <a:gd name="connsiteY0" fmla="*/ 230362 h 400050"/>
                    <a:gd name="connsiteX1" fmla="*/ 562774 w 847725"/>
                    <a:gd name="connsiteY1" fmla="*/ 0 h 400050"/>
                    <a:gd name="connsiteX2" fmla="*/ 553344 w 847725"/>
                    <a:gd name="connsiteY2" fmla="*/ 5372 h 400050"/>
                    <a:gd name="connsiteX3" fmla="*/ 552744 w 847725"/>
                    <a:gd name="connsiteY3" fmla="*/ 5686 h 400050"/>
                    <a:gd name="connsiteX4" fmla="*/ 542857 w 847725"/>
                    <a:gd name="connsiteY4" fmla="*/ 10763 h 400050"/>
                    <a:gd name="connsiteX5" fmla="*/ 541276 w 847725"/>
                    <a:gd name="connsiteY5" fmla="*/ 11544 h 400050"/>
                    <a:gd name="connsiteX6" fmla="*/ 530684 w 847725"/>
                    <a:gd name="connsiteY6" fmla="*/ 16364 h 400050"/>
                    <a:gd name="connsiteX7" fmla="*/ 529084 w 847725"/>
                    <a:gd name="connsiteY7" fmla="*/ 17021 h 400050"/>
                    <a:gd name="connsiteX8" fmla="*/ 520207 w 847725"/>
                    <a:gd name="connsiteY8" fmla="*/ 20526 h 400050"/>
                    <a:gd name="connsiteX9" fmla="*/ 516968 w 847725"/>
                    <a:gd name="connsiteY9" fmla="*/ 21727 h 400050"/>
                    <a:gd name="connsiteX10" fmla="*/ 506977 w 847725"/>
                    <a:gd name="connsiteY10" fmla="*/ 25117 h 400050"/>
                    <a:gd name="connsiteX11" fmla="*/ 504329 w 847725"/>
                    <a:gd name="connsiteY11" fmla="*/ 25908 h 400050"/>
                    <a:gd name="connsiteX12" fmla="*/ 495985 w 847725"/>
                    <a:gd name="connsiteY12" fmla="*/ 28299 h 400050"/>
                    <a:gd name="connsiteX13" fmla="*/ 491908 w 847725"/>
                    <a:gd name="connsiteY13" fmla="*/ 29347 h 400050"/>
                    <a:gd name="connsiteX14" fmla="*/ 483202 w 847725"/>
                    <a:gd name="connsiteY14" fmla="*/ 31366 h 400050"/>
                    <a:gd name="connsiteX15" fmla="*/ 479487 w 847725"/>
                    <a:gd name="connsiteY15" fmla="*/ 32137 h 400050"/>
                    <a:gd name="connsiteX16" fmla="*/ 470343 w 847725"/>
                    <a:gd name="connsiteY16" fmla="*/ 33776 h 400050"/>
                    <a:gd name="connsiteX17" fmla="*/ 466429 w 847725"/>
                    <a:gd name="connsiteY17" fmla="*/ 34376 h 400050"/>
                    <a:gd name="connsiteX18" fmla="*/ 456627 w 847725"/>
                    <a:gd name="connsiteY18" fmla="*/ 35624 h 400050"/>
                    <a:gd name="connsiteX19" fmla="*/ 454751 w 847725"/>
                    <a:gd name="connsiteY19" fmla="*/ 35833 h 400050"/>
                    <a:gd name="connsiteX20" fmla="*/ 443645 w 847725"/>
                    <a:gd name="connsiteY20" fmla="*/ 36700 h 400050"/>
                    <a:gd name="connsiteX21" fmla="*/ 440502 w 847725"/>
                    <a:gd name="connsiteY21" fmla="*/ 36852 h 400050"/>
                    <a:gd name="connsiteX22" fmla="*/ 428643 w 847725"/>
                    <a:gd name="connsiteY22" fmla="*/ 37157 h 400050"/>
                    <a:gd name="connsiteX23" fmla="*/ 416784 w 847725"/>
                    <a:gd name="connsiteY23" fmla="*/ 36852 h 400050"/>
                    <a:gd name="connsiteX24" fmla="*/ 413641 w 847725"/>
                    <a:gd name="connsiteY24" fmla="*/ 36700 h 400050"/>
                    <a:gd name="connsiteX25" fmla="*/ 402535 w 847725"/>
                    <a:gd name="connsiteY25" fmla="*/ 35833 h 400050"/>
                    <a:gd name="connsiteX26" fmla="*/ 400659 w 847725"/>
                    <a:gd name="connsiteY26" fmla="*/ 35624 h 400050"/>
                    <a:gd name="connsiteX27" fmla="*/ 390857 w 847725"/>
                    <a:gd name="connsiteY27" fmla="*/ 34376 h 400050"/>
                    <a:gd name="connsiteX28" fmla="*/ 386943 w 847725"/>
                    <a:gd name="connsiteY28" fmla="*/ 33776 h 400050"/>
                    <a:gd name="connsiteX29" fmla="*/ 377799 w 847725"/>
                    <a:gd name="connsiteY29" fmla="*/ 32137 h 400050"/>
                    <a:gd name="connsiteX30" fmla="*/ 374093 w 847725"/>
                    <a:gd name="connsiteY30" fmla="*/ 31366 h 400050"/>
                    <a:gd name="connsiteX31" fmla="*/ 365378 w 847725"/>
                    <a:gd name="connsiteY31" fmla="*/ 29347 h 400050"/>
                    <a:gd name="connsiteX32" fmla="*/ 361311 w 847725"/>
                    <a:gd name="connsiteY32" fmla="*/ 28299 h 400050"/>
                    <a:gd name="connsiteX33" fmla="*/ 352948 w 847725"/>
                    <a:gd name="connsiteY33" fmla="*/ 25908 h 400050"/>
                    <a:gd name="connsiteX34" fmla="*/ 350319 w 847725"/>
                    <a:gd name="connsiteY34" fmla="*/ 25127 h 400050"/>
                    <a:gd name="connsiteX35" fmla="*/ 340308 w 847725"/>
                    <a:gd name="connsiteY35" fmla="*/ 21727 h 400050"/>
                    <a:gd name="connsiteX36" fmla="*/ 337098 w 847725"/>
                    <a:gd name="connsiteY36" fmla="*/ 20536 h 400050"/>
                    <a:gd name="connsiteX37" fmla="*/ 328183 w 847725"/>
                    <a:gd name="connsiteY37" fmla="*/ 17002 h 400050"/>
                    <a:gd name="connsiteX38" fmla="*/ 326611 w 847725"/>
                    <a:gd name="connsiteY38" fmla="*/ 16364 h 400050"/>
                    <a:gd name="connsiteX39" fmla="*/ 316000 w 847725"/>
                    <a:gd name="connsiteY39" fmla="*/ 11544 h 400050"/>
                    <a:gd name="connsiteX40" fmla="*/ 314438 w 847725"/>
                    <a:gd name="connsiteY40" fmla="*/ 10773 h 400050"/>
                    <a:gd name="connsiteX41" fmla="*/ 304513 w 847725"/>
                    <a:gd name="connsiteY41" fmla="*/ 5677 h 400050"/>
                    <a:gd name="connsiteX42" fmla="*/ 303942 w 847725"/>
                    <a:gd name="connsiteY42" fmla="*/ 5372 h 400050"/>
                    <a:gd name="connsiteX43" fmla="*/ 294483 w 847725"/>
                    <a:gd name="connsiteY43" fmla="*/ 0 h 400050"/>
                    <a:gd name="connsiteX44" fmla="*/ 24211 w 847725"/>
                    <a:gd name="connsiteY44" fmla="*/ 231353 h 400050"/>
                    <a:gd name="connsiteX45" fmla="*/ 399 w 847725"/>
                    <a:gd name="connsiteY45" fmla="*/ 400183 h 400050"/>
                    <a:gd name="connsiteX46" fmla="*/ 856858 w 847725"/>
                    <a:gd name="connsiteY46" fmla="*/ 400183 h 400050"/>
                    <a:gd name="connsiteX47" fmla="*/ 832703 w 847725"/>
                    <a:gd name="connsiteY47" fmla="*/ 230362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7725" h="400050">
                      <a:moveTo>
                        <a:pt x="832703" y="230362"/>
                      </a:moveTo>
                      <a:cubicBezTo>
                        <a:pt x="790164" y="106899"/>
                        <a:pt x="699363" y="29413"/>
                        <a:pt x="562774" y="0"/>
                      </a:cubicBezTo>
                      <a:cubicBezTo>
                        <a:pt x="559669" y="1857"/>
                        <a:pt x="556516" y="3639"/>
                        <a:pt x="553344" y="5372"/>
                      </a:cubicBezTo>
                      <a:cubicBezTo>
                        <a:pt x="553144" y="5477"/>
                        <a:pt x="552944" y="5582"/>
                        <a:pt x="552744" y="5686"/>
                      </a:cubicBezTo>
                      <a:cubicBezTo>
                        <a:pt x="549477" y="7458"/>
                        <a:pt x="546191" y="9144"/>
                        <a:pt x="542857" y="10763"/>
                      </a:cubicBezTo>
                      <a:cubicBezTo>
                        <a:pt x="542333" y="11020"/>
                        <a:pt x="541800" y="11287"/>
                        <a:pt x="541276" y="11544"/>
                      </a:cubicBezTo>
                      <a:cubicBezTo>
                        <a:pt x="537771" y="13230"/>
                        <a:pt x="534247" y="14830"/>
                        <a:pt x="530684" y="16364"/>
                      </a:cubicBezTo>
                      <a:cubicBezTo>
                        <a:pt x="530151" y="16583"/>
                        <a:pt x="529618" y="16793"/>
                        <a:pt x="529084" y="17021"/>
                      </a:cubicBezTo>
                      <a:cubicBezTo>
                        <a:pt x="526141" y="18240"/>
                        <a:pt x="523188" y="19412"/>
                        <a:pt x="520207" y="20526"/>
                      </a:cubicBezTo>
                      <a:cubicBezTo>
                        <a:pt x="519131" y="20926"/>
                        <a:pt x="518045" y="21336"/>
                        <a:pt x="516968" y="21727"/>
                      </a:cubicBezTo>
                      <a:cubicBezTo>
                        <a:pt x="513654" y="22917"/>
                        <a:pt x="510329" y="24070"/>
                        <a:pt x="506977" y="25117"/>
                      </a:cubicBezTo>
                      <a:cubicBezTo>
                        <a:pt x="506100" y="25394"/>
                        <a:pt x="505214" y="25641"/>
                        <a:pt x="504329" y="25908"/>
                      </a:cubicBezTo>
                      <a:cubicBezTo>
                        <a:pt x="501557" y="26746"/>
                        <a:pt x="498776" y="27537"/>
                        <a:pt x="495985" y="28299"/>
                      </a:cubicBezTo>
                      <a:cubicBezTo>
                        <a:pt x="494632" y="28651"/>
                        <a:pt x="493270" y="29013"/>
                        <a:pt x="491908" y="29347"/>
                      </a:cubicBezTo>
                      <a:cubicBezTo>
                        <a:pt x="489022" y="30061"/>
                        <a:pt x="486126" y="30737"/>
                        <a:pt x="483202" y="31366"/>
                      </a:cubicBezTo>
                      <a:cubicBezTo>
                        <a:pt x="481974" y="31633"/>
                        <a:pt x="480726" y="31880"/>
                        <a:pt x="479487" y="32137"/>
                      </a:cubicBezTo>
                      <a:cubicBezTo>
                        <a:pt x="476449" y="32737"/>
                        <a:pt x="473401" y="33280"/>
                        <a:pt x="470343" y="33776"/>
                      </a:cubicBezTo>
                      <a:cubicBezTo>
                        <a:pt x="469039" y="33985"/>
                        <a:pt x="467743" y="34195"/>
                        <a:pt x="466429" y="34376"/>
                      </a:cubicBezTo>
                      <a:cubicBezTo>
                        <a:pt x="463171" y="34842"/>
                        <a:pt x="459904" y="35271"/>
                        <a:pt x="456627" y="35624"/>
                      </a:cubicBezTo>
                      <a:cubicBezTo>
                        <a:pt x="455999" y="35700"/>
                        <a:pt x="455370" y="35785"/>
                        <a:pt x="454751" y="35833"/>
                      </a:cubicBezTo>
                      <a:cubicBezTo>
                        <a:pt x="451065" y="36205"/>
                        <a:pt x="447369" y="36471"/>
                        <a:pt x="443645" y="36700"/>
                      </a:cubicBezTo>
                      <a:cubicBezTo>
                        <a:pt x="442597" y="36747"/>
                        <a:pt x="441549" y="36795"/>
                        <a:pt x="440502" y="36852"/>
                      </a:cubicBezTo>
                      <a:cubicBezTo>
                        <a:pt x="436549" y="37033"/>
                        <a:pt x="432605" y="37157"/>
                        <a:pt x="428643" y="37157"/>
                      </a:cubicBezTo>
                      <a:cubicBezTo>
                        <a:pt x="424681" y="37157"/>
                        <a:pt x="420737" y="37024"/>
                        <a:pt x="416784" y="36852"/>
                      </a:cubicBezTo>
                      <a:cubicBezTo>
                        <a:pt x="415746" y="36795"/>
                        <a:pt x="414689" y="36747"/>
                        <a:pt x="413641" y="36700"/>
                      </a:cubicBezTo>
                      <a:cubicBezTo>
                        <a:pt x="409926" y="36481"/>
                        <a:pt x="406221" y="36205"/>
                        <a:pt x="402535" y="35833"/>
                      </a:cubicBezTo>
                      <a:cubicBezTo>
                        <a:pt x="401916" y="35776"/>
                        <a:pt x="401287" y="35690"/>
                        <a:pt x="400659" y="35624"/>
                      </a:cubicBezTo>
                      <a:cubicBezTo>
                        <a:pt x="397382" y="35271"/>
                        <a:pt x="394115" y="34842"/>
                        <a:pt x="390857" y="34376"/>
                      </a:cubicBezTo>
                      <a:cubicBezTo>
                        <a:pt x="389543" y="34185"/>
                        <a:pt x="388248" y="33985"/>
                        <a:pt x="386943" y="33776"/>
                      </a:cubicBezTo>
                      <a:cubicBezTo>
                        <a:pt x="383885" y="33280"/>
                        <a:pt x="380827" y="32737"/>
                        <a:pt x="377799" y="32137"/>
                      </a:cubicBezTo>
                      <a:cubicBezTo>
                        <a:pt x="376560" y="31880"/>
                        <a:pt x="375322" y="31633"/>
                        <a:pt x="374093" y="31366"/>
                      </a:cubicBezTo>
                      <a:cubicBezTo>
                        <a:pt x="371169" y="30747"/>
                        <a:pt x="368274" y="30061"/>
                        <a:pt x="365378" y="29347"/>
                      </a:cubicBezTo>
                      <a:cubicBezTo>
                        <a:pt x="364016" y="29013"/>
                        <a:pt x="362663" y="28651"/>
                        <a:pt x="361311" y="28299"/>
                      </a:cubicBezTo>
                      <a:cubicBezTo>
                        <a:pt x="358510" y="27537"/>
                        <a:pt x="355720" y="26746"/>
                        <a:pt x="352948" y="25908"/>
                      </a:cubicBezTo>
                      <a:cubicBezTo>
                        <a:pt x="352072" y="25641"/>
                        <a:pt x="351186" y="25394"/>
                        <a:pt x="350319" y="25127"/>
                      </a:cubicBezTo>
                      <a:cubicBezTo>
                        <a:pt x="346957" y="24070"/>
                        <a:pt x="343623" y="22917"/>
                        <a:pt x="340308" y="21727"/>
                      </a:cubicBezTo>
                      <a:cubicBezTo>
                        <a:pt x="339232" y="21336"/>
                        <a:pt x="338165" y="20945"/>
                        <a:pt x="337098" y="20536"/>
                      </a:cubicBezTo>
                      <a:cubicBezTo>
                        <a:pt x="334107" y="19412"/>
                        <a:pt x="331145" y="18231"/>
                        <a:pt x="328183" y="17002"/>
                      </a:cubicBezTo>
                      <a:cubicBezTo>
                        <a:pt x="327659" y="16783"/>
                        <a:pt x="327135" y="16583"/>
                        <a:pt x="326611" y="16364"/>
                      </a:cubicBezTo>
                      <a:cubicBezTo>
                        <a:pt x="323039" y="14840"/>
                        <a:pt x="319506" y="13230"/>
                        <a:pt x="316000" y="11544"/>
                      </a:cubicBezTo>
                      <a:cubicBezTo>
                        <a:pt x="315476" y="11287"/>
                        <a:pt x="314962" y="11030"/>
                        <a:pt x="314438" y="10773"/>
                      </a:cubicBezTo>
                      <a:cubicBezTo>
                        <a:pt x="311095" y="9154"/>
                        <a:pt x="307799" y="7449"/>
                        <a:pt x="304513" y="5677"/>
                      </a:cubicBezTo>
                      <a:cubicBezTo>
                        <a:pt x="304323" y="5563"/>
                        <a:pt x="304132" y="5477"/>
                        <a:pt x="303942" y="5372"/>
                      </a:cubicBezTo>
                      <a:cubicBezTo>
                        <a:pt x="300760" y="3639"/>
                        <a:pt x="297598" y="1857"/>
                        <a:pt x="294483" y="0"/>
                      </a:cubicBezTo>
                      <a:cubicBezTo>
                        <a:pt x="157514" y="29489"/>
                        <a:pt x="66598" y="107318"/>
                        <a:pt x="24211" y="231353"/>
                      </a:cubicBezTo>
                      <a:cubicBezTo>
                        <a:pt x="-620" y="304057"/>
                        <a:pt x="-858" y="372170"/>
                        <a:pt x="399" y="400183"/>
                      </a:cubicBezTo>
                      <a:lnTo>
                        <a:pt x="856858" y="400183"/>
                      </a:lnTo>
                      <a:cubicBezTo>
                        <a:pt x="858106" y="371980"/>
                        <a:pt x="857820" y="303209"/>
                        <a:pt x="832703" y="2303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sp>
          <p:nvSpPr>
            <p:cNvPr id="549" name="Rectangle 548">
              <a:extLst>
                <a:ext uri="{FF2B5EF4-FFF2-40B4-BE49-F238E27FC236}">
                  <a16:creationId xmlns:a16="http://schemas.microsoft.com/office/drawing/2014/main" id="{88817F5D-32B4-324F-ABBD-94968F9D7794}"/>
                </a:ext>
              </a:extLst>
            </p:cNvPr>
            <p:cNvSpPr/>
            <p:nvPr/>
          </p:nvSpPr>
          <p:spPr>
            <a:xfrm>
              <a:off x="10931677" y="1931421"/>
              <a:ext cx="938641" cy="366585"/>
            </a:xfrm>
            <a:prstGeom prst="rect">
              <a:avLst/>
            </a:prstGeom>
          </p:spPr>
          <p:txBody>
            <a:bodyPr wrap="square" lIns="0" tIns="0" rIns="0" bIns="0">
              <a:noAutofit/>
            </a:bodyPr>
            <a:lstStyle/>
            <a:p>
              <a:pPr marL="0" marR="0" lvl="0" indent="0" algn="ctr" defTabSz="914400" rtl="0" eaLnBrk="1" fontAlgn="auto" latinLnBrk="0" hangingPunct="1">
                <a:lnSpc>
                  <a:spcPts val="122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Outsourced Radiology </a:t>
              </a:r>
              <a:endParaRPr kumimoji="0" lang="en-US" sz="1400" b="1" i="0" u="none" strike="noStrike" kern="1200" cap="none" spc="0" normalizeH="0" baseline="0" noProof="0" dirty="0">
                <a:ln>
                  <a:noFill/>
                </a:ln>
                <a:solidFill>
                  <a:srgbClr val="63666A"/>
                </a:solidFill>
                <a:effectLst/>
                <a:uLnTx/>
                <a:uFillTx/>
                <a:latin typeface="GE Inspira Sans"/>
                <a:ea typeface="+mn-ea"/>
                <a:cs typeface="+mn-cs"/>
              </a:endParaRPr>
            </a:p>
          </p:txBody>
        </p:sp>
      </p:grpSp>
      <p:cxnSp>
        <p:nvCxnSpPr>
          <p:cNvPr id="550" name="Connector: Elbow 445">
            <a:extLst>
              <a:ext uri="{FF2B5EF4-FFF2-40B4-BE49-F238E27FC236}">
                <a16:creationId xmlns:a16="http://schemas.microsoft.com/office/drawing/2014/main" id="{297DC13A-3CC1-6A4D-9CF5-8FBF4095A58A}"/>
              </a:ext>
            </a:extLst>
          </p:cNvPr>
          <p:cNvCxnSpPr>
            <a:cxnSpLocks/>
          </p:cNvCxnSpPr>
          <p:nvPr/>
        </p:nvCxnSpPr>
        <p:spPr>
          <a:xfrm flipV="1">
            <a:off x="10274144" y="1896615"/>
            <a:ext cx="712359" cy="1"/>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52" name="Connector: Elbow 445">
            <a:extLst>
              <a:ext uri="{FF2B5EF4-FFF2-40B4-BE49-F238E27FC236}">
                <a16:creationId xmlns:a16="http://schemas.microsoft.com/office/drawing/2014/main" id="{059F25D9-3ABB-9B4E-A506-4B33F34085A3}"/>
              </a:ext>
            </a:extLst>
          </p:cNvPr>
          <p:cNvCxnSpPr>
            <a:cxnSpLocks/>
          </p:cNvCxnSpPr>
          <p:nvPr/>
        </p:nvCxnSpPr>
        <p:spPr>
          <a:xfrm flipV="1">
            <a:off x="10277201" y="3466915"/>
            <a:ext cx="0" cy="772612"/>
          </a:xfrm>
          <a:prstGeom prst="straightConnector1">
            <a:avLst/>
          </a:prstGeom>
          <a:ln w="952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3" name="Connector: Elbow 445">
            <a:extLst>
              <a:ext uri="{FF2B5EF4-FFF2-40B4-BE49-F238E27FC236}">
                <a16:creationId xmlns:a16="http://schemas.microsoft.com/office/drawing/2014/main" id="{D90A36AC-30C9-ED48-A06A-6EC2560483C9}"/>
              </a:ext>
            </a:extLst>
          </p:cNvPr>
          <p:cNvCxnSpPr>
            <a:cxnSpLocks/>
          </p:cNvCxnSpPr>
          <p:nvPr/>
        </p:nvCxnSpPr>
        <p:spPr>
          <a:xfrm flipV="1">
            <a:off x="10277475" y="2680425"/>
            <a:ext cx="0" cy="784073"/>
          </a:xfrm>
          <a:prstGeom prst="straightConnector1">
            <a:avLst/>
          </a:prstGeom>
          <a:ln w="952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4" name="Connector: Elbow 445">
            <a:extLst>
              <a:ext uri="{FF2B5EF4-FFF2-40B4-BE49-F238E27FC236}">
                <a16:creationId xmlns:a16="http://schemas.microsoft.com/office/drawing/2014/main" id="{3F0D9A93-35FD-A244-A29A-5F46C227C5C4}"/>
              </a:ext>
            </a:extLst>
          </p:cNvPr>
          <p:cNvCxnSpPr>
            <a:cxnSpLocks/>
          </p:cNvCxnSpPr>
          <p:nvPr/>
        </p:nvCxnSpPr>
        <p:spPr>
          <a:xfrm flipH="1" flipV="1">
            <a:off x="10275932" y="1898474"/>
            <a:ext cx="1" cy="777926"/>
          </a:xfrm>
          <a:prstGeom prst="straightConnector1">
            <a:avLst/>
          </a:prstGeom>
          <a:ln w="952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5" name="Straight Arrow Connector 554">
            <a:extLst>
              <a:ext uri="{FF2B5EF4-FFF2-40B4-BE49-F238E27FC236}">
                <a16:creationId xmlns:a16="http://schemas.microsoft.com/office/drawing/2014/main" id="{6B45162C-8B38-3848-8F5B-496AFAB46D1C}"/>
              </a:ext>
            </a:extLst>
          </p:cNvPr>
          <p:cNvCxnSpPr>
            <a:cxnSpLocks/>
          </p:cNvCxnSpPr>
          <p:nvPr/>
        </p:nvCxnSpPr>
        <p:spPr>
          <a:xfrm>
            <a:off x="3002950" y="4229504"/>
            <a:ext cx="0" cy="255498"/>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56" name="Connector: Elbow 445">
            <a:extLst>
              <a:ext uri="{FF2B5EF4-FFF2-40B4-BE49-F238E27FC236}">
                <a16:creationId xmlns:a16="http://schemas.microsoft.com/office/drawing/2014/main" id="{689EAA5B-F1A3-7943-976C-2EA4D6219038}"/>
              </a:ext>
            </a:extLst>
          </p:cNvPr>
          <p:cNvCxnSpPr>
            <a:cxnSpLocks/>
          </p:cNvCxnSpPr>
          <p:nvPr/>
        </p:nvCxnSpPr>
        <p:spPr>
          <a:xfrm>
            <a:off x="3487072" y="2537957"/>
            <a:ext cx="0" cy="1932431"/>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558" name="Rectangle: Rounded Corners 653">
            <a:extLst>
              <a:ext uri="{FF2B5EF4-FFF2-40B4-BE49-F238E27FC236}">
                <a16:creationId xmlns:a16="http://schemas.microsoft.com/office/drawing/2014/main" id="{3C1F1A97-9D21-194E-B305-CF8FB2699B9E}"/>
              </a:ext>
            </a:extLst>
          </p:cNvPr>
          <p:cNvSpPr/>
          <p:nvPr/>
        </p:nvSpPr>
        <p:spPr>
          <a:xfrm>
            <a:off x="2431955" y="2347546"/>
            <a:ext cx="1236548" cy="229214"/>
          </a:xfrm>
          <a:prstGeom prst="roundRect">
            <a:avLst>
              <a:gd name="adj" fmla="val 50000"/>
            </a:avLst>
          </a:prstGeom>
          <a:solidFill>
            <a:srgbClr val="B6BCC3"/>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GE Inspira Sans"/>
                <a:ea typeface="+mn-ea"/>
                <a:cs typeface="+mn-cs"/>
              </a:rPr>
              <a:t>External Data</a:t>
            </a:r>
            <a:endParaRPr kumimoji="0" lang="en-US" sz="1400" b="1" i="0" u="none" strike="noStrike" kern="1200" cap="none" spc="0" normalizeH="0" baseline="0" noProof="0" dirty="0">
              <a:ln>
                <a:noFill/>
              </a:ln>
              <a:solidFill>
                <a:prstClr val="white"/>
              </a:solidFill>
              <a:effectLst/>
              <a:uLnTx/>
              <a:uFillTx/>
              <a:latin typeface="GE Inspira Sans"/>
              <a:ea typeface="+mn-ea"/>
              <a:cs typeface="+mn-cs"/>
            </a:endParaRPr>
          </a:p>
        </p:txBody>
      </p:sp>
      <p:grpSp>
        <p:nvGrpSpPr>
          <p:cNvPr id="72" name="Group 71">
            <a:extLst>
              <a:ext uri="{FF2B5EF4-FFF2-40B4-BE49-F238E27FC236}">
                <a16:creationId xmlns:a16="http://schemas.microsoft.com/office/drawing/2014/main" id="{52D38E6D-514B-A648-8667-9E0D6000D24C}"/>
              </a:ext>
            </a:extLst>
          </p:cNvPr>
          <p:cNvGrpSpPr/>
          <p:nvPr/>
        </p:nvGrpSpPr>
        <p:grpSpPr>
          <a:xfrm>
            <a:off x="2684997" y="3413462"/>
            <a:ext cx="730208" cy="776301"/>
            <a:chOff x="2684997" y="3413462"/>
            <a:chExt cx="730208" cy="776301"/>
          </a:xfrm>
        </p:grpSpPr>
        <p:sp>
          <p:nvSpPr>
            <p:cNvPr id="557" name="Rectangle 556">
              <a:extLst>
                <a:ext uri="{FF2B5EF4-FFF2-40B4-BE49-F238E27FC236}">
                  <a16:creationId xmlns:a16="http://schemas.microsoft.com/office/drawing/2014/main" id="{1F7EC579-3739-714A-BDE7-3EC96A8ED375}"/>
                </a:ext>
              </a:extLst>
            </p:cNvPr>
            <p:cNvSpPr/>
            <p:nvPr/>
          </p:nvSpPr>
          <p:spPr>
            <a:xfrm>
              <a:off x="2684997" y="3921649"/>
              <a:ext cx="730208" cy="268114"/>
            </a:xfrm>
            <a:prstGeom prst="rect">
              <a:avLst/>
            </a:prstGeom>
          </p:spPr>
          <p:txBody>
            <a:bodyPr wrap="square" lIns="0" tIns="0" rIns="0" bIns="0">
              <a:no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3666A"/>
                  </a:solidFill>
                  <a:effectLst/>
                  <a:uLnTx/>
                  <a:uFillTx/>
                  <a:latin typeface="GE Inspira Sans"/>
                  <a:ea typeface="+mn-ea"/>
                  <a:cs typeface="+mn-cs"/>
                </a:rPr>
                <a:t>Monitoring &amp; Lab Data</a:t>
              </a:r>
            </a:p>
          </p:txBody>
        </p:sp>
        <p:grpSp>
          <p:nvGrpSpPr>
            <p:cNvPr id="559" name="Group 558">
              <a:extLst>
                <a:ext uri="{FF2B5EF4-FFF2-40B4-BE49-F238E27FC236}">
                  <a16:creationId xmlns:a16="http://schemas.microsoft.com/office/drawing/2014/main" id="{4409CB07-3FA5-B745-B236-2F5C1033506A}"/>
                </a:ext>
              </a:extLst>
            </p:cNvPr>
            <p:cNvGrpSpPr/>
            <p:nvPr/>
          </p:nvGrpSpPr>
          <p:grpSpPr>
            <a:xfrm>
              <a:off x="2700124" y="3630467"/>
              <a:ext cx="323733" cy="282576"/>
              <a:chOff x="2162333" y="2357451"/>
              <a:chExt cx="353619" cy="308662"/>
            </a:xfrm>
          </p:grpSpPr>
          <p:pic>
            <p:nvPicPr>
              <p:cNvPr id="560" name="Picture 559">
                <a:extLst>
                  <a:ext uri="{FF2B5EF4-FFF2-40B4-BE49-F238E27FC236}">
                    <a16:creationId xmlns:a16="http://schemas.microsoft.com/office/drawing/2014/main" id="{87A24A66-C781-1347-B1F9-C77261F1D342}"/>
                  </a:ext>
                </a:extLst>
              </p:cNvPr>
              <p:cNvPicPr>
                <a:picLocks noChangeAspect="1"/>
              </p:cNvPicPr>
              <p:nvPr/>
            </p:nvPicPr>
            <p:blipFill>
              <a:blip r:embed="rId4"/>
              <a:stretch>
                <a:fillRect/>
              </a:stretch>
            </p:blipFill>
            <p:spPr>
              <a:xfrm>
                <a:off x="2165724" y="2357451"/>
                <a:ext cx="345701" cy="308662"/>
              </a:xfrm>
              <a:prstGeom prst="rect">
                <a:avLst/>
              </a:prstGeom>
            </p:spPr>
          </p:pic>
          <p:grpSp>
            <p:nvGrpSpPr>
              <p:cNvPr id="561" name="Group 560">
                <a:extLst>
                  <a:ext uri="{FF2B5EF4-FFF2-40B4-BE49-F238E27FC236}">
                    <a16:creationId xmlns:a16="http://schemas.microsoft.com/office/drawing/2014/main" id="{01AA85E8-1518-064D-81CF-866ED3C14846}"/>
                  </a:ext>
                </a:extLst>
              </p:cNvPr>
              <p:cNvGrpSpPr/>
              <p:nvPr/>
            </p:nvGrpSpPr>
            <p:grpSpPr>
              <a:xfrm>
                <a:off x="2162333" y="2367491"/>
                <a:ext cx="353619" cy="242175"/>
                <a:chOff x="880009" y="1833085"/>
                <a:chExt cx="467375" cy="320081"/>
              </a:xfrm>
            </p:grpSpPr>
            <p:sp>
              <p:nvSpPr>
                <p:cNvPr id="562" name="Rounded Rectangle 561">
                  <a:extLst>
                    <a:ext uri="{FF2B5EF4-FFF2-40B4-BE49-F238E27FC236}">
                      <a16:creationId xmlns:a16="http://schemas.microsoft.com/office/drawing/2014/main" id="{95E977B8-FE17-B74E-A035-3769A7C45EDD}"/>
                    </a:ext>
                  </a:extLst>
                </p:cNvPr>
                <p:cNvSpPr/>
                <p:nvPr/>
              </p:nvSpPr>
              <p:spPr>
                <a:xfrm>
                  <a:off x="891725" y="1843251"/>
                  <a:ext cx="443848" cy="309915"/>
                </a:xfrm>
                <a:prstGeom prst="roundRect">
                  <a:avLst>
                    <a:gd name="adj" fmla="val 16668"/>
                  </a:avLst>
                </a:prstGeom>
                <a:solidFill>
                  <a:srgbClr val="B6B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pic>
              <p:nvPicPr>
                <p:cNvPr id="563" name="Picture 562">
                  <a:extLst>
                    <a:ext uri="{FF2B5EF4-FFF2-40B4-BE49-F238E27FC236}">
                      <a16:creationId xmlns:a16="http://schemas.microsoft.com/office/drawing/2014/main" id="{5FEFB3C2-8AA8-1E49-9AC2-FE40DD1A810F}"/>
                    </a:ext>
                  </a:extLst>
                </p:cNvPr>
                <p:cNvPicPr>
                  <a:picLocks noChangeAspect="1"/>
                </p:cNvPicPr>
                <p:nvPr/>
              </p:nvPicPr>
              <p:blipFill>
                <a:blip r:embed="rId5"/>
                <a:stretch>
                  <a:fillRect/>
                </a:stretch>
              </p:blipFill>
              <p:spPr>
                <a:xfrm>
                  <a:off x="880009" y="1833085"/>
                  <a:ext cx="467375" cy="154534"/>
                </a:xfrm>
                <a:prstGeom prst="rect">
                  <a:avLst/>
                </a:prstGeom>
              </p:spPr>
            </p:pic>
            <p:pic>
              <p:nvPicPr>
                <p:cNvPr id="564" name="Picture 563">
                  <a:extLst>
                    <a:ext uri="{FF2B5EF4-FFF2-40B4-BE49-F238E27FC236}">
                      <a16:creationId xmlns:a16="http://schemas.microsoft.com/office/drawing/2014/main" id="{91BEA983-2EDC-AF4F-A0ED-DF8104847F11}"/>
                    </a:ext>
                  </a:extLst>
                </p:cNvPr>
                <p:cNvPicPr>
                  <a:picLocks noChangeAspect="1"/>
                </p:cNvPicPr>
                <p:nvPr/>
              </p:nvPicPr>
              <p:blipFill>
                <a:blip r:embed="rId6"/>
                <a:stretch>
                  <a:fillRect/>
                </a:stretch>
              </p:blipFill>
              <p:spPr>
                <a:xfrm>
                  <a:off x="888511" y="1976513"/>
                  <a:ext cx="449059" cy="122474"/>
                </a:xfrm>
                <a:prstGeom prst="rect">
                  <a:avLst/>
                </a:prstGeom>
              </p:spPr>
            </p:pic>
          </p:grpSp>
        </p:grpSp>
        <p:pic>
          <p:nvPicPr>
            <p:cNvPr id="565" name="Picture 564">
              <a:extLst>
                <a:ext uri="{FF2B5EF4-FFF2-40B4-BE49-F238E27FC236}">
                  <a16:creationId xmlns:a16="http://schemas.microsoft.com/office/drawing/2014/main" id="{56A58050-AADA-CA43-BD19-C8A8203DF826}"/>
                </a:ext>
              </a:extLst>
            </p:cNvPr>
            <p:cNvPicPr>
              <a:picLocks noChangeAspect="1"/>
            </p:cNvPicPr>
            <p:nvPr/>
          </p:nvPicPr>
          <p:blipFill>
            <a:blip r:embed="rId7"/>
            <a:stretch>
              <a:fillRect/>
            </a:stretch>
          </p:blipFill>
          <p:spPr>
            <a:xfrm>
              <a:off x="3149605" y="3613657"/>
              <a:ext cx="232407" cy="301269"/>
            </a:xfrm>
            <a:prstGeom prst="rect">
              <a:avLst/>
            </a:prstGeom>
          </p:spPr>
        </p:pic>
        <p:grpSp>
          <p:nvGrpSpPr>
            <p:cNvPr id="566" name="Group 565">
              <a:extLst>
                <a:ext uri="{FF2B5EF4-FFF2-40B4-BE49-F238E27FC236}">
                  <a16:creationId xmlns:a16="http://schemas.microsoft.com/office/drawing/2014/main" id="{6B79B388-B2FA-304E-B8F3-0C8DAD62AA3E}"/>
                </a:ext>
              </a:extLst>
            </p:cNvPr>
            <p:cNvGrpSpPr/>
            <p:nvPr/>
          </p:nvGrpSpPr>
          <p:grpSpPr>
            <a:xfrm>
              <a:off x="3057579" y="3413462"/>
              <a:ext cx="187824" cy="259178"/>
              <a:chOff x="403810" y="2271754"/>
              <a:chExt cx="225617" cy="311328"/>
            </a:xfrm>
          </p:grpSpPr>
          <p:pic>
            <p:nvPicPr>
              <p:cNvPr id="567" name="Picture 566">
                <a:extLst>
                  <a:ext uri="{FF2B5EF4-FFF2-40B4-BE49-F238E27FC236}">
                    <a16:creationId xmlns:a16="http://schemas.microsoft.com/office/drawing/2014/main" id="{7B947608-F9B2-7C44-938A-906DA68B1009}"/>
                  </a:ext>
                </a:extLst>
              </p:cNvPr>
              <p:cNvPicPr>
                <a:picLocks noChangeAspect="1"/>
              </p:cNvPicPr>
              <p:nvPr/>
            </p:nvPicPr>
            <p:blipFill>
              <a:blip r:embed="rId8"/>
              <a:stretch>
                <a:fillRect/>
              </a:stretch>
            </p:blipFill>
            <p:spPr>
              <a:xfrm>
                <a:off x="561527" y="2271754"/>
                <a:ext cx="67900" cy="179957"/>
              </a:xfrm>
              <a:prstGeom prst="rect">
                <a:avLst/>
              </a:prstGeom>
            </p:spPr>
          </p:pic>
          <p:pic>
            <p:nvPicPr>
              <p:cNvPr id="568" name="Picture 567">
                <a:extLst>
                  <a:ext uri="{FF2B5EF4-FFF2-40B4-BE49-F238E27FC236}">
                    <a16:creationId xmlns:a16="http://schemas.microsoft.com/office/drawing/2014/main" id="{14BC5E48-22ED-E24E-B042-42717414741E}"/>
                  </a:ext>
                </a:extLst>
              </p:cNvPr>
              <p:cNvPicPr>
                <a:picLocks noChangeAspect="1"/>
              </p:cNvPicPr>
              <p:nvPr/>
            </p:nvPicPr>
            <p:blipFill>
              <a:blip r:embed="rId9"/>
              <a:stretch>
                <a:fillRect/>
              </a:stretch>
            </p:blipFill>
            <p:spPr>
              <a:xfrm>
                <a:off x="403810" y="2295284"/>
                <a:ext cx="180508" cy="287798"/>
              </a:xfrm>
              <a:prstGeom prst="rect">
                <a:avLst/>
              </a:prstGeom>
            </p:spPr>
          </p:pic>
        </p:grpSp>
      </p:grpSp>
      <p:cxnSp>
        <p:nvCxnSpPr>
          <p:cNvPr id="584" name="Connector: Elbow 445">
            <a:extLst>
              <a:ext uri="{FF2B5EF4-FFF2-40B4-BE49-F238E27FC236}">
                <a16:creationId xmlns:a16="http://schemas.microsoft.com/office/drawing/2014/main" id="{EF603791-ECFA-1143-B82B-4B1614EC2796}"/>
              </a:ext>
            </a:extLst>
          </p:cNvPr>
          <p:cNvCxnSpPr>
            <a:cxnSpLocks/>
          </p:cNvCxnSpPr>
          <p:nvPr/>
        </p:nvCxnSpPr>
        <p:spPr>
          <a:xfrm flipH="1">
            <a:off x="4825509" y="5503546"/>
            <a:ext cx="2625095" cy="0"/>
          </a:xfrm>
          <a:prstGeom prst="straightConnector1">
            <a:avLst/>
          </a:prstGeom>
          <a:ln w="63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5" name="Straight Arrow Connector 584">
            <a:extLst>
              <a:ext uri="{FF2B5EF4-FFF2-40B4-BE49-F238E27FC236}">
                <a16:creationId xmlns:a16="http://schemas.microsoft.com/office/drawing/2014/main" id="{C30EAE34-0C7E-4F47-8C2E-4629E90DCA3B}"/>
              </a:ext>
            </a:extLst>
          </p:cNvPr>
          <p:cNvCxnSpPr>
            <a:cxnSpLocks/>
          </p:cNvCxnSpPr>
          <p:nvPr/>
        </p:nvCxnSpPr>
        <p:spPr>
          <a:xfrm>
            <a:off x="6077973" y="4508276"/>
            <a:ext cx="0" cy="382895"/>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586" name="TextBox 585">
            <a:extLst>
              <a:ext uri="{FF2B5EF4-FFF2-40B4-BE49-F238E27FC236}">
                <a16:creationId xmlns:a16="http://schemas.microsoft.com/office/drawing/2014/main" id="{4F865F0B-9DE9-3D46-8C9B-6120EAD18B44}"/>
              </a:ext>
            </a:extLst>
          </p:cNvPr>
          <p:cNvSpPr txBox="1"/>
          <p:nvPr/>
        </p:nvSpPr>
        <p:spPr>
          <a:xfrm>
            <a:off x="4749414" y="4906738"/>
            <a:ext cx="2680244" cy="553998"/>
          </a:xfrm>
          <a:prstGeom prst="rect">
            <a:avLst/>
          </a:prstGeom>
          <a:noFill/>
        </p:spPr>
        <p:txBody>
          <a:bodyPr wrap="square" lIns="0" tIns="0" rIns="0" bIns="0" rtlCol="0">
            <a:spAutoFit/>
          </a:bodyPr>
          <a:lstStyle/>
          <a:p>
            <a:pPr marL="114300" marR="0" lvl="0" indent="-114300" algn="l" defTabSz="9144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Vendor agnostic analytics to understand which departmental processes to target for improvement</a:t>
            </a:r>
          </a:p>
        </p:txBody>
      </p:sp>
      <p:grpSp>
        <p:nvGrpSpPr>
          <p:cNvPr id="78" name="Group 77">
            <a:extLst>
              <a:ext uri="{FF2B5EF4-FFF2-40B4-BE49-F238E27FC236}">
                <a16:creationId xmlns:a16="http://schemas.microsoft.com/office/drawing/2014/main" id="{A8F75E52-20BB-1A40-9815-6BF708B3F930}"/>
              </a:ext>
            </a:extLst>
          </p:cNvPr>
          <p:cNvGrpSpPr/>
          <p:nvPr/>
        </p:nvGrpSpPr>
        <p:grpSpPr>
          <a:xfrm>
            <a:off x="5388080" y="3744956"/>
            <a:ext cx="1360706" cy="923896"/>
            <a:chOff x="5388080" y="3744956"/>
            <a:chExt cx="1360706" cy="923896"/>
          </a:xfrm>
        </p:grpSpPr>
        <p:sp>
          <p:nvSpPr>
            <p:cNvPr id="587" name="Freeform: Shape 635">
              <a:extLst>
                <a:ext uri="{FF2B5EF4-FFF2-40B4-BE49-F238E27FC236}">
                  <a16:creationId xmlns:a16="http://schemas.microsoft.com/office/drawing/2014/main" id="{C4C9ACDC-9493-BA44-9BEC-BF5CADCB3328}"/>
                </a:ext>
              </a:extLst>
            </p:cNvPr>
            <p:cNvSpPr/>
            <p:nvPr/>
          </p:nvSpPr>
          <p:spPr>
            <a:xfrm>
              <a:off x="5481836" y="3744956"/>
              <a:ext cx="1135179" cy="637921"/>
            </a:xfrm>
            <a:custGeom>
              <a:avLst/>
              <a:gdLst>
                <a:gd name="connsiteX0" fmla="*/ 104775 w 876300"/>
                <a:gd name="connsiteY0" fmla="*/ 447675 h 447675"/>
                <a:gd name="connsiteX1" fmla="*/ 0 w 876300"/>
                <a:gd name="connsiteY1" fmla="*/ 342900 h 447675"/>
                <a:gd name="connsiteX2" fmla="*/ 91526 w 876300"/>
                <a:gd name="connsiteY2" fmla="*/ 239087 h 447675"/>
                <a:gd name="connsiteX3" fmla="*/ 122101 w 876300"/>
                <a:gd name="connsiteY3" fmla="*/ 235229 h 447675"/>
                <a:gd name="connsiteX4" fmla="*/ 124720 w 876300"/>
                <a:gd name="connsiteY4" fmla="*/ 204530 h 447675"/>
                <a:gd name="connsiteX5" fmla="*/ 347663 w 876300"/>
                <a:gd name="connsiteY5" fmla="*/ 0 h 447675"/>
                <a:gd name="connsiteX6" fmla="*/ 523046 w 876300"/>
                <a:gd name="connsiteY6" fmla="*/ 84849 h 447675"/>
                <a:gd name="connsiteX7" fmla="*/ 541630 w 876300"/>
                <a:gd name="connsiteY7" fmla="*/ 108261 h 447675"/>
                <a:gd name="connsiteX8" fmla="*/ 568795 w 876300"/>
                <a:gd name="connsiteY8" fmla="*/ 95783 h 447675"/>
                <a:gd name="connsiteX9" fmla="*/ 614363 w 876300"/>
                <a:gd name="connsiteY9" fmla="*/ 85725 h 447675"/>
                <a:gd name="connsiteX10" fmla="*/ 719204 w 876300"/>
                <a:gd name="connsiteY10" fmla="*/ 163573 h 447675"/>
                <a:gd name="connsiteX11" fmla="*/ 727205 w 876300"/>
                <a:gd name="connsiteY11" fmla="*/ 190100 h 447675"/>
                <a:gd name="connsiteX12" fmla="*/ 754904 w 876300"/>
                <a:gd name="connsiteY12" fmla="*/ 190662 h 447675"/>
                <a:gd name="connsiteX13" fmla="*/ 876300 w 876300"/>
                <a:gd name="connsiteY13" fmla="*/ 319088 h 447675"/>
                <a:gd name="connsiteX14" fmla="*/ 752475 w 876300"/>
                <a:gd name="connsiteY14" fmla="*/ 447675 h 447675"/>
                <a:gd name="connsiteX15" fmla="*/ 104775 w 876300"/>
                <a:gd name="connsiteY15" fmla="*/ 44767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300" h="447675">
                  <a:moveTo>
                    <a:pt x="104775" y="447675"/>
                  </a:moveTo>
                  <a:cubicBezTo>
                    <a:pt x="47006" y="447675"/>
                    <a:pt x="0" y="400669"/>
                    <a:pt x="0" y="342900"/>
                  </a:cubicBezTo>
                  <a:cubicBezTo>
                    <a:pt x="0" y="290303"/>
                    <a:pt x="39348" y="245669"/>
                    <a:pt x="91526" y="239087"/>
                  </a:cubicBezTo>
                  <a:lnTo>
                    <a:pt x="122101" y="235229"/>
                  </a:lnTo>
                  <a:lnTo>
                    <a:pt x="124720" y="204530"/>
                  </a:lnTo>
                  <a:cubicBezTo>
                    <a:pt x="134512" y="89840"/>
                    <a:pt x="232439" y="0"/>
                    <a:pt x="347663" y="0"/>
                  </a:cubicBezTo>
                  <a:cubicBezTo>
                    <a:pt x="416319" y="0"/>
                    <a:pt x="480241" y="30928"/>
                    <a:pt x="523046" y="84849"/>
                  </a:cubicBezTo>
                  <a:lnTo>
                    <a:pt x="541630" y="108261"/>
                  </a:lnTo>
                  <a:lnTo>
                    <a:pt x="568795" y="95783"/>
                  </a:lnTo>
                  <a:cubicBezTo>
                    <a:pt x="583321" y="89106"/>
                    <a:pt x="598656" y="85725"/>
                    <a:pt x="614363" y="85725"/>
                  </a:cubicBezTo>
                  <a:cubicBezTo>
                    <a:pt x="662254" y="85725"/>
                    <a:pt x="705364" y="117739"/>
                    <a:pt x="719204" y="163573"/>
                  </a:cubicBezTo>
                  <a:lnTo>
                    <a:pt x="727205" y="190100"/>
                  </a:lnTo>
                  <a:lnTo>
                    <a:pt x="754904" y="190662"/>
                  </a:lnTo>
                  <a:cubicBezTo>
                    <a:pt x="821846" y="192005"/>
                    <a:pt x="876300" y="249622"/>
                    <a:pt x="876300" y="319088"/>
                  </a:cubicBezTo>
                  <a:cubicBezTo>
                    <a:pt x="876300" y="389992"/>
                    <a:pt x="820750" y="447675"/>
                    <a:pt x="752475" y="447675"/>
                  </a:cubicBezTo>
                  <a:lnTo>
                    <a:pt x="104775" y="447675"/>
                  </a:lnTo>
                  <a:close/>
                </a:path>
              </a:pathLst>
            </a:custGeom>
            <a:solidFill>
              <a:srgbClr val="B6BC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63666A"/>
                </a:solidFill>
                <a:effectLst/>
                <a:uLnTx/>
                <a:uFillTx/>
                <a:latin typeface="GE Inspira Sans"/>
                <a:ea typeface="+mn-ea"/>
                <a:cs typeface="+mn-cs"/>
              </a:endParaRPr>
            </a:p>
          </p:txBody>
        </p:sp>
        <p:grpSp>
          <p:nvGrpSpPr>
            <p:cNvPr id="588" name="Group 587">
              <a:extLst>
                <a:ext uri="{FF2B5EF4-FFF2-40B4-BE49-F238E27FC236}">
                  <a16:creationId xmlns:a16="http://schemas.microsoft.com/office/drawing/2014/main" id="{EBF1F02E-D99D-D54E-A5C0-CAA5D614F3A0}"/>
                </a:ext>
              </a:extLst>
            </p:cNvPr>
            <p:cNvGrpSpPr/>
            <p:nvPr/>
          </p:nvGrpSpPr>
          <p:grpSpPr>
            <a:xfrm>
              <a:off x="5929563" y="3929971"/>
              <a:ext cx="439015" cy="411261"/>
              <a:chOff x="5662613" y="2903943"/>
              <a:chExt cx="866775" cy="811978"/>
            </a:xfrm>
            <a:solidFill>
              <a:schemeClr val="bg1"/>
            </a:solidFill>
          </p:grpSpPr>
          <p:sp>
            <p:nvSpPr>
              <p:cNvPr id="589" name="Freeform: Shape 639">
                <a:extLst>
                  <a:ext uri="{FF2B5EF4-FFF2-40B4-BE49-F238E27FC236}">
                    <a16:creationId xmlns:a16="http://schemas.microsoft.com/office/drawing/2014/main" id="{7265ED68-E15E-2947-83AB-C31115E73D2A}"/>
                  </a:ext>
                </a:extLst>
              </p:cNvPr>
              <p:cNvSpPr/>
              <p:nvPr/>
            </p:nvSpPr>
            <p:spPr>
              <a:xfrm>
                <a:off x="5662613" y="3449221"/>
                <a:ext cx="123825" cy="266700"/>
              </a:xfrm>
              <a:custGeom>
                <a:avLst/>
                <a:gdLst>
                  <a:gd name="connsiteX0" fmla="*/ 0 w 123825"/>
                  <a:gd name="connsiteY0" fmla="*/ 0 h 266700"/>
                  <a:gd name="connsiteX1" fmla="*/ 123825 w 123825"/>
                  <a:gd name="connsiteY1" fmla="*/ 0 h 266700"/>
                  <a:gd name="connsiteX2" fmla="*/ 123825 w 123825"/>
                  <a:gd name="connsiteY2" fmla="*/ 266700 h 266700"/>
                  <a:gd name="connsiteX3" fmla="*/ 0 w 123825"/>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23825" h="266700">
                    <a:moveTo>
                      <a:pt x="0" y="0"/>
                    </a:moveTo>
                    <a:lnTo>
                      <a:pt x="123825" y="0"/>
                    </a:lnTo>
                    <a:lnTo>
                      <a:pt x="123825" y="266700"/>
                    </a:lnTo>
                    <a:lnTo>
                      <a:pt x="0" y="2667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90" name="Freeform: Shape 640">
                <a:extLst>
                  <a:ext uri="{FF2B5EF4-FFF2-40B4-BE49-F238E27FC236}">
                    <a16:creationId xmlns:a16="http://schemas.microsoft.com/office/drawing/2014/main" id="{CDFAEDA9-0F68-1044-956E-976047433F26}"/>
                  </a:ext>
                </a:extLst>
              </p:cNvPr>
              <p:cNvSpPr/>
              <p:nvPr/>
            </p:nvSpPr>
            <p:spPr>
              <a:xfrm>
                <a:off x="5910263" y="3241252"/>
                <a:ext cx="123825" cy="466725"/>
              </a:xfrm>
              <a:custGeom>
                <a:avLst/>
                <a:gdLst>
                  <a:gd name="connsiteX0" fmla="*/ 0 w 123825"/>
                  <a:gd name="connsiteY0" fmla="*/ 0 h 466725"/>
                  <a:gd name="connsiteX1" fmla="*/ 123825 w 123825"/>
                  <a:gd name="connsiteY1" fmla="*/ 0 h 466725"/>
                  <a:gd name="connsiteX2" fmla="*/ 123825 w 123825"/>
                  <a:gd name="connsiteY2" fmla="*/ 474669 h 466725"/>
                  <a:gd name="connsiteX3" fmla="*/ 0 w 123825"/>
                  <a:gd name="connsiteY3" fmla="*/ 474669 h 466725"/>
                </a:gdLst>
                <a:ahLst/>
                <a:cxnLst>
                  <a:cxn ang="0">
                    <a:pos x="connsiteX0" y="connsiteY0"/>
                  </a:cxn>
                  <a:cxn ang="0">
                    <a:pos x="connsiteX1" y="connsiteY1"/>
                  </a:cxn>
                  <a:cxn ang="0">
                    <a:pos x="connsiteX2" y="connsiteY2"/>
                  </a:cxn>
                  <a:cxn ang="0">
                    <a:pos x="connsiteX3" y="connsiteY3"/>
                  </a:cxn>
                </a:cxnLst>
                <a:rect l="l" t="t" r="r" b="b"/>
                <a:pathLst>
                  <a:path w="123825" h="466725">
                    <a:moveTo>
                      <a:pt x="0" y="0"/>
                    </a:moveTo>
                    <a:lnTo>
                      <a:pt x="123825" y="0"/>
                    </a:lnTo>
                    <a:lnTo>
                      <a:pt x="123825" y="474669"/>
                    </a:lnTo>
                    <a:lnTo>
                      <a:pt x="0" y="47466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91" name="Freeform: Shape 641">
                <a:extLst>
                  <a:ext uri="{FF2B5EF4-FFF2-40B4-BE49-F238E27FC236}">
                    <a16:creationId xmlns:a16="http://schemas.microsoft.com/office/drawing/2014/main" id="{632CB1DE-C6BE-8147-BF41-22A134192DCB}"/>
                  </a:ext>
                </a:extLst>
              </p:cNvPr>
              <p:cNvSpPr/>
              <p:nvPr/>
            </p:nvSpPr>
            <p:spPr>
              <a:xfrm>
                <a:off x="6157913" y="3347618"/>
                <a:ext cx="123825" cy="361950"/>
              </a:xfrm>
              <a:custGeom>
                <a:avLst/>
                <a:gdLst>
                  <a:gd name="connsiteX0" fmla="*/ 0 w 123825"/>
                  <a:gd name="connsiteY0" fmla="*/ 0 h 361950"/>
                  <a:gd name="connsiteX1" fmla="*/ 123825 w 123825"/>
                  <a:gd name="connsiteY1" fmla="*/ 0 h 361950"/>
                  <a:gd name="connsiteX2" fmla="*/ 123825 w 123825"/>
                  <a:gd name="connsiteY2" fmla="*/ 368303 h 361950"/>
                  <a:gd name="connsiteX3" fmla="*/ 0 w 123825"/>
                  <a:gd name="connsiteY3" fmla="*/ 368303 h 361950"/>
                </a:gdLst>
                <a:ahLst/>
                <a:cxnLst>
                  <a:cxn ang="0">
                    <a:pos x="connsiteX0" y="connsiteY0"/>
                  </a:cxn>
                  <a:cxn ang="0">
                    <a:pos x="connsiteX1" y="connsiteY1"/>
                  </a:cxn>
                  <a:cxn ang="0">
                    <a:pos x="connsiteX2" y="connsiteY2"/>
                  </a:cxn>
                  <a:cxn ang="0">
                    <a:pos x="connsiteX3" y="connsiteY3"/>
                  </a:cxn>
                </a:cxnLst>
                <a:rect l="l" t="t" r="r" b="b"/>
                <a:pathLst>
                  <a:path w="123825" h="361950">
                    <a:moveTo>
                      <a:pt x="0" y="0"/>
                    </a:moveTo>
                    <a:lnTo>
                      <a:pt x="123825" y="0"/>
                    </a:lnTo>
                    <a:lnTo>
                      <a:pt x="123825" y="368303"/>
                    </a:lnTo>
                    <a:lnTo>
                      <a:pt x="0" y="36830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92" name="Freeform: Shape 642">
                <a:extLst>
                  <a:ext uri="{FF2B5EF4-FFF2-40B4-BE49-F238E27FC236}">
                    <a16:creationId xmlns:a16="http://schemas.microsoft.com/office/drawing/2014/main" id="{D7B836FC-9D42-104B-B65F-004D1E864276}"/>
                  </a:ext>
                </a:extLst>
              </p:cNvPr>
              <p:cNvSpPr/>
              <p:nvPr/>
            </p:nvSpPr>
            <p:spPr>
              <a:xfrm>
                <a:off x="6405563" y="3092434"/>
                <a:ext cx="123825" cy="619125"/>
              </a:xfrm>
              <a:custGeom>
                <a:avLst/>
                <a:gdLst>
                  <a:gd name="connsiteX0" fmla="*/ 0 w 123825"/>
                  <a:gd name="connsiteY0" fmla="*/ 0 h 619125"/>
                  <a:gd name="connsiteX1" fmla="*/ 123825 w 123825"/>
                  <a:gd name="connsiteY1" fmla="*/ 0 h 619125"/>
                  <a:gd name="connsiteX2" fmla="*/ 123825 w 123825"/>
                  <a:gd name="connsiteY2" fmla="*/ 623497 h 619125"/>
                  <a:gd name="connsiteX3" fmla="*/ 0 w 123825"/>
                  <a:gd name="connsiteY3" fmla="*/ 623497 h 619125"/>
                </a:gdLst>
                <a:ahLst/>
                <a:cxnLst>
                  <a:cxn ang="0">
                    <a:pos x="connsiteX0" y="connsiteY0"/>
                  </a:cxn>
                  <a:cxn ang="0">
                    <a:pos x="connsiteX1" y="connsiteY1"/>
                  </a:cxn>
                  <a:cxn ang="0">
                    <a:pos x="connsiteX2" y="connsiteY2"/>
                  </a:cxn>
                  <a:cxn ang="0">
                    <a:pos x="connsiteX3" y="connsiteY3"/>
                  </a:cxn>
                </a:cxnLst>
                <a:rect l="l" t="t" r="r" b="b"/>
                <a:pathLst>
                  <a:path w="123825" h="619125">
                    <a:moveTo>
                      <a:pt x="0" y="0"/>
                    </a:moveTo>
                    <a:lnTo>
                      <a:pt x="123825" y="0"/>
                    </a:lnTo>
                    <a:lnTo>
                      <a:pt x="123825" y="623497"/>
                    </a:lnTo>
                    <a:lnTo>
                      <a:pt x="0" y="62349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93" name="Freeform: Shape 643">
                <a:extLst>
                  <a:ext uri="{FF2B5EF4-FFF2-40B4-BE49-F238E27FC236}">
                    <a16:creationId xmlns:a16="http://schemas.microsoft.com/office/drawing/2014/main" id="{F2E61E43-6429-914D-83B4-8587B4870F8D}"/>
                  </a:ext>
                </a:extLst>
              </p:cNvPr>
              <p:cNvSpPr/>
              <p:nvPr/>
            </p:nvSpPr>
            <p:spPr>
              <a:xfrm>
                <a:off x="5931541" y="3075355"/>
                <a:ext cx="76200" cy="76200"/>
              </a:xfrm>
              <a:custGeom>
                <a:avLst/>
                <a:gdLst>
                  <a:gd name="connsiteX0" fmla="*/ 40081 w 76200"/>
                  <a:gd name="connsiteY0" fmla="*/ 0 h 76200"/>
                  <a:gd name="connsiteX1" fmla="*/ 0 w 76200"/>
                  <a:gd name="connsiteY1" fmla="*/ 40081 h 76200"/>
                  <a:gd name="connsiteX2" fmla="*/ 40081 w 76200"/>
                  <a:gd name="connsiteY2" fmla="*/ 80162 h 76200"/>
                  <a:gd name="connsiteX3" fmla="*/ 80162 w 76200"/>
                  <a:gd name="connsiteY3" fmla="*/ 40081 h 76200"/>
                  <a:gd name="connsiteX4" fmla="*/ 40081 w 76200"/>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0081" y="0"/>
                    </a:moveTo>
                    <a:cubicBezTo>
                      <a:pt x="17983" y="0"/>
                      <a:pt x="0" y="17983"/>
                      <a:pt x="0" y="40081"/>
                    </a:cubicBezTo>
                    <a:cubicBezTo>
                      <a:pt x="0" y="62179"/>
                      <a:pt x="17983" y="80162"/>
                      <a:pt x="40081" y="80162"/>
                    </a:cubicBezTo>
                    <a:cubicBezTo>
                      <a:pt x="62179" y="80162"/>
                      <a:pt x="80162" y="62179"/>
                      <a:pt x="80162" y="40081"/>
                    </a:cubicBezTo>
                    <a:cubicBezTo>
                      <a:pt x="80162" y="17983"/>
                      <a:pt x="62189" y="0"/>
                      <a:pt x="40081"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94" name="Freeform: Shape 644">
                <a:extLst>
                  <a:ext uri="{FF2B5EF4-FFF2-40B4-BE49-F238E27FC236}">
                    <a16:creationId xmlns:a16="http://schemas.microsoft.com/office/drawing/2014/main" id="{3D3F1D14-AAC3-484A-8DAC-34502313113F}"/>
                  </a:ext>
                </a:extLst>
              </p:cNvPr>
              <p:cNvSpPr/>
              <p:nvPr/>
            </p:nvSpPr>
            <p:spPr>
              <a:xfrm>
                <a:off x="5683891" y="3280924"/>
                <a:ext cx="76200" cy="76200"/>
              </a:xfrm>
              <a:custGeom>
                <a:avLst/>
                <a:gdLst>
                  <a:gd name="connsiteX0" fmla="*/ 40081 w 76200"/>
                  <a:gd name="connsiteY0" fmla="*/ 0 h 76200"/>
                  <a:gd name="connsiteX1" fmla="*/ 0 w 76200"/>
                  <a:gd name="connsiteY1" fmla="*/ 40081 h 76200"/>
                  <a:gd name="connsiteX2" fmla="*/ 40081 w 76200"/>
                  <a:gd name="connsiteY2" fmla="*/ 80162 h 76200"/>
                  <a:gd name="connsiteX3" fmla="*/ 80162 w 76200"/>
                  <a:gd name="connsiteY3" fmla="*/ 40081 h 76200"/>
                  <a:gd name="connsiteX4" fmla="*/ 40081 w 76200"/>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0081" y="0"/>
                    </a:moveTo>
                    <a:cubicBezTo>
                      <a:pt x="17983" y="0"/>
                      <a:pt x="0" y="17983"/>
                      <a:pt x="0" y="40081"/>
                    </a:cubicBezTo>
                    <a:cubicBezTo>
                      <a:pt x="0" y="62179"/>
                      <a:pt x="17983" y="80162"/>
                      <a:pt x="40081" y="80162"/>
                    </a:cubicBezTo>
                    <a:cubicBezTo>
                      <a:pt x="62179" y="80162"/>
                      <a:pt x="80162" y="62179"/>
                      <a:pt x="80162" y="40081"/>
                    </a:cubicBezTo>
                    <a:cubicBezTo>
                      <a:pt x="80162" y="17983"/>
                      <a:pt x="62189" y="0"/>
                      <a:pt x="40081"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95" name="Freeform: Shape 645">
                <a:extLst>
                  <a:ext uri="{FF2B5EF4-FFF2-40B4-BE49-F238E27FC236}">
                    <a16:creationId xmlns:a16="http://schemas.microsoft.com/office/drawing/2014/main" id="{7808CFC1-706C-754F-A733-A3E93A64C5BB}"/>
                  </a:ext>
                </a:extLst>
              </p:cNvPr>
              <p:cNvSpPr/>
              <p:nvPr/>
            </p:nvSpPr>
            <p:spPr>
              <a:xfrm>
                <a:off x="6021867" y="3128848"/>
                <a:ext cx="142875" cy="76200"/>
              </a:xfrm>
              <a:custGeom>
                <a:avLst/>
                <a:gdLst>
                  <a:gd name="connsiteX0" fmla="*/ 145523 w 142875"/>
                  <a:gd name="connsiteY0" fmla="*/ 64627 h 76200"/>
                  <a:gd name="connsiteX1" fmla="*/ 7296 w 142875"/>
                  <a:gd name="connsiteY1" fmla="*/ 0 h 76200"/>
                  <a:gd name="connsiteX2" fmla="*/ 0 w 142875"/>
                  <a:gd name="connsiteY2" fmla="*/ 17621 h 76200"/>
                  <a:gd name="connsiteX3" fmla="*/ 139236 w 142875"/>
                  <a:gd name="connsiteY3" fmla="*/ 82715 h 76200"/>
                  <a:gd name="connsiteX4" fmla="*/ 145523 w 142875"/>
                  <a:gd name="connsiteY4" fmla="*/ 6462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76200">
                    <a:moveTo>
                      <a:pt x="145523" y="64627"/>
                    </a:moveTo>
                    <a:lnTo>
                      <a:pt x="7296" y="0"/>
                    </a:lnTo>
                    <a:cubicBezTo>
                      <a:pt x="5820" y="6325"/>
                      <a:pt x="3324" y="12249"/>
                      <a:pt x="0" y="17621"/>
                    </a:cubicBezTo>
                    <a:lnTo>
                      <a:pt x="139236" y="82715"/>
                    </a:lnTo>
                    <a:cubicBezTo>
                      <a:pt x="140360" y="76276"/>
                      <a:pt x="142484" y="70180"/>
                      <a:pt x="145523" y="646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96" name="Freeform: Shape 646">
                <a:extLst>
                  <a:ext uri="{FF2B5EF4-FFF2-40B4-BE49-F238E27FC236}">
                    <a16:creationId xmlns:a16="http://schemas.microsoft.com/office/drawing/2014/main" id="{401CE661-7857-9E44-9F0D-0F09DB880D21}"/>
                  </a:ext>
                </a:extLst>
              </p:cNvPr>
              <p:cNvSpPr/>
              <p:nvPr/>
            </p:nvSpPr>
            <p:spPr>
              <a:xfrm>
                <a:off x="5748309" y="3130724"/>
                <a:ext cx="171450" cy="142875"/>
              </a:xfrm>
              <a:custGeom>
                <a:avLst/>
                <a:gdLst>
                  <a:gd name="connsiteX0" fmla="*/ 166259 w 171450"/>
                  <a:gd name="connsiteY0" fmla="*/ 0 h 142875"/>
                  <a:gd name="connsiteX1" fmla="*/ 0 w 171450"/>
                  <a:gd name="connsiteY1" fmla="*/ 136446 h 142875"/>
                  <a:gd name="connsiteX2" fmla="*/ 16459 w 171450"/>
                  <a:gd name="connsiteY2" fmla="*/ 147580 h 142875"/>
                  <a:gd name="connsiteX3" fmla="*/ 174431 w 171450"/>
                  <a:gd name="connsiteY3" fmla="*/ 17936 h 142875"/>
                  <a:gd name="connsiteX4" fmla="*/ 166259 w 171450"/>
                  <a:gd name="connsiteY4" fmla="*/ 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42875">
                    <a:moveTo>
                      <a:pt x="166259" y="0"/>
                    </a:moveTo>
                    <a:lnTo>
                      <a:pt x="0" y="136446"/>
                    </a:lnTo>
                    <a:cubicBezTo>
                      <a:pt x="6115" y="139227"/>
                      <a:pt x="11668" y="142999"/>
                      <a:pt x="16459" y="147580"/>
                    </a:cubicBezTo>
                    <a:lnTo>
                      <a:pt x="174431" y="17936"/>
                    </a:lnTo>
                    <a:cubicBezTo>
                      <a:pt x="170755" y="12535"/>
                      <a:pt x="168002" y="6477"/>
                      <a:pt x="166259"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97" name="Freeform: Shape 647">
                <a:extLst>
                  <a:ext uri="{FF2B5EF4-FFF2-40B4-BE49-F238E27FC236}">
                    <a16:creationId xmlns:a16="http://schemas.microsoft.com/office/drawing/2014/main" id="{592F2E1F-73AE-7948-BCE2-0F6E8C37E877}"/>
                  </a:ext>
                </a:extLst>
              </p:cNvPr>
              <p:cNvSpPr/>
              <p:nvPr/>
            </p:nvSpPr>
            <p:spPr>
              <a:xfrm>
                <a:off x="6426851" y="2903943"/>
                <a:ext cx="76200" cy="76200"/>
              </a:xfrm>
              <a:custGeom>
                <a:avLst/>
                <a:gdLst>
                  <a:gd name="connsiteX0" fmla="*/ 40072 w 76200"/>
                  <a:gd name="connsiteY0" fmla="*/ 0 h 76200"/>
                  <a:gd name="connsiteX1" fmla="*/ 0 w 76200"/>
                  <a:gd name="connsiteY1" fmla="*/ 40081 h 76200"/>
                  <a:gd name="connsiteX2" fmla="*/ 40072 w 76200"/>
                  <a:gd name="connsiteY2" fmla="*/ 80162 h 76200"/>
                  <a:gd name="connsiteX3" fmla="*/ 80162 w 76200"/>
                  <a:gd name="connsiteY3" fmla="*/ 40081 h 76200"/>
                  <a:gd name="connsiteX4" fmla="*/ 40072 w 76200"/>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0072" y="0"/>
                    </a:moveTo>
                    <a:cubicBezTo>
                      <a:pt x="17983" y="0"/>
                      <a:pt x="0" y="17983"/>
                      <a:pt x="0" y="40081"/>
                    </a:cubicBezTo>
                    <a:cubicBezTo>
                      <a:pt x="0" y="62179"/>
                      <a:pt x="17983" y="80162"/>
                      <a:pt x="40072" y="80162"/>
                    </a:cubicBezTo>
                    <a:cubicBezTo>
                      <a:pt x="62179" y="80162"/>
                      <a:pt x="80162" y="62179"/>
                      <a:pt x="80162" y="40081"/>
                    </a:cubicBezTo>
                    <a:cubicBezTo>
                      <a:pt x="80162" y="17983"/>
                      <a:pt x="62189" y="0"/>
                      <a:pt x="40072"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98" name="Freeform: Shape 648">
                <a:extLst>
                  <a:ext uri="{FF2B5EF4-FFF2-40B4-BE49-F238E27FC236}">
                    <a16:creationId xmlns:a16="http://schemas.microsoft.com/office/drawing/2014/main" id="{28C83F14-AE82-BE48-9D43-B5568AAE8F96}"/>
                  </a:ext>
                </a:extLst>
              </p:cNvPr>
              <p:cNvSpPr/>
              <p:nvPr/>
            </p:nvSpPr>
            <p:spPr>
              <a:xfrm>
                <a:off x="6261992" y="2962913"/>
                <a:ext cx="152400" cy="228600"/>
              </a:xfrm>
              <a:custGeom>
                <a:avLst/>
                <a:gdLst>
                  <a:gd name="connsiteX0" fmla="*/ 148952 w 152400"/>
                  <a:gd name="connsiteY0" fmla="*/ 0 h 228600"/>
                  <a:gd name="connsiteX1" fmla="*/ 0 w 152400"/>
                  <a:gd name="connsiteY1" fmla="*/ 218094 h 228600"/>
                  <a:gd name="connsiteX2" fmla="*/ 11420 w 152400"/>
                  <a:gd name="connsiteY2" fmla="*/ 235163 h 228600"/>
                  <a:gd name="connsiteX3" fmla="*/ 159287 w 152400"/>
                  <a:gd name="connsiteY3" fmla="*/ 18650 h 228600"/>
                  <a:gd name="connsiteX4" fmla="*/ 148952 w 1524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228600">
                    <a:moveTo>
                      <a:pt x="148952" y="0"/>
                    </a:moveTo>
                    <a:lnTo>
                      <a:pt x="0" y="218094"/>
                    </a:lnTo>
                    <a:cubicBezTo>
                      <a:pt x="4734" y="223056"/>
                      <a:pt x="8630" y="228810"/>
                      <a:pt x="11420" y="235163"/>
                    </a:cubicBezTo>
                    <a:lnTo>
                      <a:pt x="159287" y="18650"/>
                    </a:lnTo>
                    <a:cubicBezTo>
                      <a:pt x="154781" y="13183"/>
                      <a:pt x="151286" y="6858"/>
                      <a:pt x="148952"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99" name="Freeform: Shape 649">
                <a:extLst>
                  <a:ext uri="{FF2B5EF4-FFF2-40B4-BE49-F238E27FC236}">
                    <a16:creationId xmlns:a16="http://schemas.microsoft.com/office/drawing/2014/main" id="{E2FBE0A8-73B4-1B4F-B2C5-4F88F9347EBC}"/>
                  </a:ext>
                </a:extLst>
              </p:cNvPr>
              <p:cNvSpPr/>
              <p:nvPr/>
            </p:nvSpPr>
            <p:spPr>
              <a:xfrm>
                <a:off x="6179201" y="3181711"/>
                <a:ext cx="76200" cy="76200"/>
              </a:xfrm>
              <a:custGeom>
                <a:avLst/>
                <a:gdLst>
                  <a:gd name="connsiteX0" fmla="*/ 40072 w 76200"/>
                  <a:gd name="connsiteY0" fmla="*/ 0 h 76200"/>
                  <a:gd name="connsiteX1" fmla="*/ 0 w 76200"/>
                  <a:gd name="connsiteY1" fmla="*/ 40081 h 76200"/>
                  <a:gd name="connsiteX2" fmla="*/ 40072 w 76200"/>
                  <a:gd name="connsiteY2" fmla="*/ 80162 h 76200"/>
                  <a:gd name="connsiteX3" fmla="*/ 80162 w 76200"/>
                  <a:gd name="connsiteY3" fmla="*/ 40081 h 76200"/>
                  <a:gd name="connsiteX4" fmla="*/ 40072 w 76200"/>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0072" y="0"/>
                    </a:moveTo>
                    <a:cubicBezTo>
                      <a:pt x="17983" y="0"/>
                      <a:pt x="0" y="17983"/>
                      <a:pt x="0" y="40081"/>
                    </a:cubicBezTo>
                    <a:cubicBezTo>
                      <a:pt x="0" y="62179"/>
                      <a:pt x="17983" y="80162"/>
                      <a:pt x="40072" y="80162"/>
                    </a:cubicBezTo>
                    <a:cubicBezTo>
                      <a:pt x="62179" y="80162"/>
                      <a:pt x="80162" y="62179"/>
                      <a:pt x="80162" y="40081"/>
                    </a:cubicBezTo>
                    <a:cubicBezTo>
                      <a:pt x="80162" y="17983"/>
                      <a:pt x="62189" y="0"/>
                      <a:pt x="40072"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sp>
          <p:nvSpPr>
            <p:cNvPr id="600" name="Rectangle: Rounded Corners 653">
              <a:extLst>
                <a:ext uri="{FF2B5EF4-FFF2-40B4-BE49-F238E27FC236}">
                  <a16:creationId xmlns:a16="http://schemas.microsoft.com/office/drawing/2014/main" id="{16A9546A-DC65-0441-86E2-337E62F29AC3}"/>
                </a:ext>
              </a:extLst>
            </p:cNvPr>
            <p:cNvSpPr/>
            <p:nvPr/>
          </p:nvSpPr>
          <p:spPr>
            <a:xfrm>
              <a:off x="5388080" y="4439638"/>
              <a:ext cx="1360706" cy="229214"/>
            </a:xfrm>
            <a:prstGeom prst="roundRect">
              <a:avLst>
                <a:gd name="adj" fmla="val 50000"/>
              </a:avLst>
            </a:prstGeom>
            <a:solidFill>
              <a:schemeClr val="accent1"/>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GE Inspira Sans"/>
                  <a:ea typeface="+mn-ea"/>
                  <a:cs typeface="+mn-cs"/>
                </a:rPr>
                <a:t>BI Platform</a:t>
              </a:r>
              <a:endParaRPr kumimoji="0" lang="en-US" sz="1400" b="1" i="0" u="none" strike="noStrike" kern="1200" cap="none" spc="0" normalizeH="0" baseline="0" noProof="0" dirty="0">
                <a:ln>
                  <a:noFill/>
                </a:ln>
                <a:solidFill>
                  <a:prstClr val="white"/>
                </a:solidFill>
                <a:effectLst/>
                <a:uLnTx/>
                <a:uFillTx/>
                <a:latin typeface="GE Inspira Sans"/>
                <a:ea typeface="+mn-ea"/>
                <a:cs typeface="+mn-cs"/>
              </a:endParaRPr>
            </a:p>
          </p:txBody>
        </p:sp>
        <p:grpSp>
          <p:nvGrpSpPr>
            <p:cNvPr id="601" name="Group 600">
              <a:extLst>
                <a:ext uri="{FF2B5EF4-FFF2-40B4-BE49-F238E27FC236}">
                  <a16:creationId xmlns:a16="http://schemas.microsoft.com/office/drawing/2014/main" id="{89CE7F00-F136-7648-902A-F182679AA67D}"/>
                </a:ext>
              </a:extLst>
            </p:cNvPr>
            <p:cNvGrpSpPr/>
            <p:nvPr/>
          </p:nvGrpSpPr>
          <p:grpSpPr>
            <a:xfrm>
              <a:off x="5673079" y="4085820"/>
              <a:ext cx="192463" cy="252660"/>
              <a:chOff x="5787390" y="2871787"/>
              <a:chExt cx="648653" cy="851535"/>
            </a:xfrm>
            <a:solidFill>
              <a:schemeClr val="accent1"/>
            </a:solidFill>
          </p:grpSpPr>
          <p:sp>
            <p:nvSpPr>
              <p:cNvPr id="602" name="Freeform: Shape 650">
                <a:extLst>
                  <a:ext uri="{FF2B5EF4-FFF2-40B4-BE49-F238E27FC236}">
                    <a16:creationId xmlns:a16="http://schemas.microsoft.com/office/drawing/2014/main" id="{1E321F03-D20A-8748-8703-1C9C47D051B0}"/>
                  </a:ext>
                </a:extLst>
              </p:cNvPr>
              <p:cNvSpPr/>
              <p:nvPr/>
            </p:nvSpPr>
            <p:spPr>
              <a:xfrm>
                <a:off x="5787390" y="2871787"/>
                <a:ext cx="647700" cy="361950"/>
              </a:xfrm>
              <a:custGeom>
                <a:avLst/>
                <a:gdLst>
                  <a:gd name="connsiteX0" fmla="*/ 651510 w 647700"/>
                  <a:gd name="connsiteY0" fmla="*/ 311468 h 361950"/>
                  <a:gd name="connsiteX1" fmla="*/ 655320 w 647700"/>
                  <a:gd name="connsiteY1" fmla="*/ 310515 h 361950"/>
                  <a:gd name="connsiteX2" fmla="*/ 655320 w 647700"/>
                  <a:gd name="connsiteY2" fmla="*/ 92393 h 361950"/>
                  <a:gd name="connsiteX3" fmla="*/ 327660 w 647700"/>
                  <a:gd name="connsiteY3" fmla="*/ 0 h 361950"/>
                  <a:gd name="connsiteX4" fmla="*/ 0 w 647700"/>
                  <a:gd name="connsiteY4" fmla="*/ 92393 h 361950"/>
                  <a:gd name="connsiteX5" fmla="*/ 0 w 647700"/>
                  <a:gd name="connsiteY5" fmla="*/ 309563 h 361950"/>
                  <a:gd name="connsiteX6" fmla="*/ 3810 w 647700"/>
                  <a:gd name="connsiteY6" fmla="*/ 311468 h 361950"/>
                  <a:gd name="connsiteX7" fmla="*/ 651510 w 647700"/>
                  <a:gd name="connsiteY7" fmla="*/ 311468 h 361950"/>
                  <a:gd name="connsiteX8" fmla="*/ 42863 w 647700"/>
                  <a:gd name="connsiteY8" fmla="*/ 89535 h 361950"/>
                  <a:gd name="connsiteX9" fmla="*/ 51435 w 647700"/>
                  <a:gd name="connsiteY9" fmla="*/ 83820 h 361950"/>
                  <a:gd name="connsiteX10" fmla="*/ 60960 w 647700"/>
                  <a:gd name="connsiteY10" fmla="*/ 79058 h 361950"/>
                  <a:gd name="connsiteX11" fmla="*/ 72390 w 647700"/>
                  <a:gd name="connsiteY11" fmla="*/ 74295 h 361950"/>
                  <a:gd name="connsiteX12" fmla="*/ 327660 w 647700"/>
                  <a:gd name="connsiteY12" fmla="*/ 40958 h 361950"/>
                  <a:gd name="connsiteX13" fmla="*/ 577215 w 647700"/>
                  <a:gd name="connsiteY13" fmla="*/ 71438 h 361950"/>
                  <a:gd name="connsiteX14" fmla="*/ 614363 w 647700"/>
                  <a:gd name="connsiteY14" fmla="*/ 91440 h 361950"/>
                  <a:gd name="connsiteX15" fmla="*/ 611505 w 647700"/>
                  <a:gd name="connsiteY15" fmla="*/ 94298 h 361950"/>
                  <a:gd name="connsiteX16" fmla="*/ 607695 w 647700"/>
                  <a:gd name="connsiteY16" fmla="*/ 97155 h 361950"/>
                  <a:gd name="connsiteX17" fmla="*/ 606743 w 647700"/>
                  <a:gd name="connsiteY17" fmla="*/ 98108 h 361950"/>
                  <a:gd name="connsiteX18" fmla="*/ 600075 w 647700"/>
                  <a:gd name="connsiteY18" fmla="*/ 101918 h 361950"/>
                  <a:gd name="connsiteX19" fmla="*/ 598170 w 647700"/>
                  <a:gd name="connsiteY19" fmla="*/ 102870 h 361950"/>
                  <a:gd name="connsiteX20" fmla="*/ 590550 w 647700"/>
                  <a:gd name="connsiteY20" fmla="*/ 105728 h 361950"/>
                  <a:gd name="connsiteX21" fmla="*/ 587693 w 647700"/>
                  <a:gd name="connsiteY21" fmla="*/ 106680 h 361950"/>
                  <a:gd name="connsiteX22" fmla="*/ 578168 w 647700"/>
                  <a:gd name="connsiteY22" fmla="*/ 110490 h 361950"/>
                  <a:gd name="connsiteX23" fmla="*/ 575310 w 647700"/>
                  <a:gd name="connsiteY23" fmla="*/ 111443 h 361950"/>
                  <a:gd name="connsiteX24" fmla="*/ 564833 w 647700"/>
                  <a:gd name="connsiteY24" fmla="*/ 115253 h 361950"/>
                  <a:gd name="connsiteX25" fmla="*/ 560070 w 647700"/>
                  <a:gd name="connsiteY25" fmla="*/ 116205 h 361950"/>
                  <a:gd name="connsiteX26" fmla="*/ 547688 w 647700"/>
                  <a:gd name="connsiteY26" fmla="*/ 119063 h 361950"/>
                  <a:gd name="connsiteX27" fmla="*/ 541973 w 647700"/>
                  <a:gd name="connsiteY27" fmla="*/ 120015 h 361950"/>
                  <a:gd name="connsiteX28" fmla="*/ 527685 w 647700"/>
                  <a:gd name="connsiteY28" fmla="*/ 122873 h 361950"/>
                  <a:gd name="connsiteX29" fmla="*/ 517208 w 647700"/>
                  <a:gd name="connsiteY29" fmla="*/ 124778 h 361950"/>
                  <a:gd name="connsiteX30" fmla="*/ 507683 w 647700"/>
                  <a:gd name="connsiteY30" fmla="*/ 126682 h 361950"/>
                  <a:gd name="connsiteX31" fmla="*/ 498158 w 647700"/>
                  <a:gd name="connsiteY31" fmla="*/ 128588 h 361950"/>
                  <a:gd name="connsiteX32" fmla="*/ 496252 w 647700"/>
                  <a:gd name="connsiteY32" fmla="*/ 128588 h 361950"/>
                  <a:gd name="connsiteX33" fmla="*/ 485775 w 647700"/>
                  <a:gd name="connsiteY33" fmla="*/ 130493 h 361950"/>
                  <a:gd name="connsiteX34" fmla="*/ 473393 w 647700"/>
                  <a:gd name="connsiteY34" fmla="*/ 132398 h 361950"/>
                  <a:gd name="connsiteX35" fmla="*/ 461010 w 647700"/>
                  <a:gd name="connsiteY35" fmla="*/ 134303 h 361950"/>
                  <a:gd name="connsiteX36" fmla="*/ 448627 w 647700"/>
                  <a:gd name="connsiteY36" fmla="*/ 135255 h 361950"/>
                  <a:gd name="connsiteX37" fmla="*/ 434340 w 647700"/>
                  <a:gd name="connsiteY37" fmla="*/ 136208 h 361950"/>
                  <a:gd name="connsiteX38" fmla="*/ 421958 w 647700"/>
                  <a:gd name="connsiteY38" fmla="*/ 137160 h 361950"/>
                  <a:gd name="connsiteX39" fmla="*/ 404812 w 647700"/>
                  <a:gd name="connsiteY39" fmla="*/ 138113 h 361950"/>
                  <a:gd name="connsiteX40" fmla="*/ 392430 w 647700"/>
                  <a:gd name="connsiteY40" fmla="*/ 139065 h 361950"/>
                  <a:gd name="connsiteX41" fmla="*/ 372428 w 647700"/>
                  <a:gd name="connsiteY41" fmla="*/ 140018 h 361950"/>
                  <a:gd name="connsiteX42" fmla="*/ 361950 w 647700"/>
                  <a:gd name="connsiteY42" fmla="*/ 140018 h 361950"/>
                  <a:gd name="connsiteX43" fmla="*/ 328612 w 647700"/>
                  <a:gd name="connsiteY43" fmla="*/ 140018 h 361950"/>
                  <a:gd name="connsiteX44" fmla="*/ 296228 w 647700"/>
                  <a:gd name="connsiteY44" fmla="*/ 140018 h 361950"/>
                  <a:gd name="connsiteX45" fmla="*/ 285750 w 647700"/>
                  <a:gd name="connsiteY45" fmla="*/ 140018 h 361950"/>
                  <a:gd name="connsiteX46" fmla="*/ 265748 w 647700"/>
                  <a:gd name="connsiteY46" fmla="*/ 139065 h 361950"/>
                  <a:gd name="connsiteX47" fmla="*/ 253365 w 647700"/>
                  <a:gd name="connsiteY47" fmla="*/ 138113 h 361950"/>
                  <a:gd name="connsiteX48" fmla="*/ 236220 w 647700"/>
                  <a:gd name="connsiteY48" fmla="*/ 137160 h 361950"/>
                  <a:gd name="connsiteX49" fmla="*/ 223837 w 647700"/>
                  <a:gd name="connsiteY49" fmla="*/ 136208 h 361950"/>
                  <a:gd name="connsiteX50" fmla="*/ 209550 w 647700"/>
                  <a:gd name="connsiteY50" fmla="*/ 135255 h 361950"/>
                  <a:gd name="connsiteX51" fmla="*/ 197167 w 647700"/>
                  <a:gd name="connsiteY51" fmla="*/ 134303 h 361950"/>
                  <a:gd name="connsiteX52" fmla="*/ 184785 w 647700"/>
                  <a:gd name="connsiteY52" fmla="*/ 132398 h 361950"/>
                  <a:gd name="connsiteX53" fmla="*/ 172403 w 647700"/>
                  <a:gd name="connsiteY53" fmla="*/ 130493 h 361950"/>
                  <a:gd name="connsiteX54" fmla="*/ 161925 w 647700"/>
                  <a:gd name="connsiteY54" fmla="*/ 128588 h 361950"/>
                  <a:gd name="connsiteX55" fmla="*/ 156210 w 647700"/>
                  <a:gd name="connsiteY55" fmla="*/ 130493 h 361950"/>
                  <a:gd name="connsiteX56" fmla="*/ 147637 w 647700"/>
                  <a:gd name="connsiteY56" fmla="*/ 129540 h 361950"/>
                  <a:gd name="connsiteX57" fmla="*/ 138112 w 647700"/>
                  <a:gd name="connsiteY57" fmla="*/ 127635 h 361950"/>
                  <a:gd name="connsiteX58" fmla="*/ 127635 w 647700"/>
                  <a:gd name="connsiteY58" fmla="*/ 125730 h 361950"/>
                  <a:gd name="connsiteX59" fmla="*/ 113348 w 647700"/>
                  <a:gd name="connsiteY59" fmla="*/ 122873 h 361950"/>
                  <a:gd name="connsiteX60" fmla="*/ 107632 w 647700"/>
                  <a:gd name="connsiteY60" fmla="*/ 121920 h 361950"/>
                  <a:gd name="connsiteX61" fmla="*/ 95250 w 647700"/>
                  <a:gd name="connsiteY61" fmla="*/ 119063 h 361950"/>
                  <a:gd name="connsiteX62" fmla="*/ 90488 w 647700"/>
                  <a:gd name="connsiteY62" fmla="*/ 117157 h 361950"/>
                  <a:gd name="connsiteX63" fmla="*/ 80010 w 647700"/>
                  <a:gd name="connsiteY63" fmla="*/ 113348 h 361950"/>
                  <a:gd name="connsiteX64" fmla="*/ 76200 w 647700"/>
                  <a:gd name="connsiteY64" fmla="*/ 112395 h 361950"/>
                  <a:gd name="connsiteX65" fmla="*/ 67628 w 647700"/>
                  <a:gd name="connsiteY65" fmla="*/ 109538 h 361950"/>
                  <a:gd name="connsiteX66" fmla="*/ 64770 w 647700"/>
                  <a:gd name="connsiteY66" fmla="*/ 108585 h 361950"/>
                  <a:gd name="connsiteX67" fmla="*/ 57150 w 647700"/>
                  <a:gd name="connsiteY67" fmla="*/ 104775 h 361950"/>
                  <a:gd name="connsiteX68" fmla="*/ 56197 w 647700"/>
                  <a:gd name="connsiteY68" fmla="*/ 103823 h 361950"/>
                  <a:gd name="connsiteX69" fmla="*/ 49530 w 647700"/>
                  <a:gd name="connsiteY69" fmla="*/ 100013 h 361950"/>
                  <a:gd name="connsiteX70" fmla="*/ 48578 w 647700"/>
                  <a:gd name="connsiteY70" fmla="*/ 99060 h 361950"/>
                  <a:gd name="connsiteX71" fmla="*/ 43815 w 647700"/>
                  <a:gd name="connsiteY71" fmla="*/ 95250 h 361950"/>
                  <a:gd name="connsiteX72" fmla="*/ 41910 w 647700"/>
                  <a:gd name="connsiteY72" fmla="*/ 93345 h 361950"/>
                  <a:gd name="connsiteX73" fmla="*/ 42863 w 647700"/>
                  <a:gd name="connsiteY73" fmla="*/ 8953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47700" h="361950">
                    <a:moveTo>
                      <a:pt x="651510" y="311468"/>
                    </a:moveTo>
                    <a:cubicBezTo>
                      <a:pt x="652463" y="311468"/>
                      <a:pt x="654368" y="310515"/>
                      <a:pt x="655320" y="310515"/>
                    </a:cubicBezTo>
                    <a:lnTo>
                      <a:pt x="655320" y="92393"/>
                    </a:lnTo>
                    <a:cubicBezTo>
                      <a:pt x="655320" y="952"/>
                      <a:pt x="340995" y="0"/>
                      <a:pt x="327660" y="0"/>
                    </a:cubicBezTo>
                    <a:cubicBezTo>
                      <a:pt x="314325" y="0"/>
                      <a:pt x="0" y="952"/>
                      <a:pt x="0" y="92393"/>
                    </a:cubicBezTo>
                    <a:lnTo>
                      <a:pt x="0" y="309563"/>
                    </a:lnTo>
                    <a:cubicBezTo>
                      <a:pt x="1905" y="309563"/>
                      <a:pt x="2857" y="310515"/>
                      <a:pt x="3810" y="311468"/>
                    </a:cubicBezTo>
                    <a:cubicBezTo>
                      <a:pt x="18097" y="316230"/>
                      <a:pt x="336233" y="422910"/>
                      <a:pt x="651510" y="311468"/>
                    </a:cubicBezTo>
                    <a:close/>
                    <a:moveTo>
                      <a:pt x="42863" y="89535"/>
                    </a:moveTo>
                    <a:cubicBezTo>
                      <a:pt x="44767" y="87630"/>
                      <a:pt x="47625" y="85725"/>
                      <a:pt x="51435" y="83820"/>
                    </a:cubicBezTo>
                    <a:cubicBezTo>
                      <a:pt x="54292" y="81915"/>
                      <a:pt x="57150" y="80963"/>
                      <a:pt x="60960" y="79058"/>
                    </a:cubicBezTo>
                    <a:cubicBezTo>
                      <a:pt x="63817" y="77153"/>
                      <a:pt x="67628" y="76200"/>
                      <a:pt x="72390" y="74295"/>
                    </a:cubicBezTo>
                    <a:cubicBezTo>
                      <a:pt x="99060" y="64770"/>
                      <a:pt x="178117" y="40958"/>
                      <a:pt x="327660" y="40958"/>
                    </a:cubicBezTo>
                    <a:cubicBezTo>
                      <a:pt x="471487" y="40958"/>
                      <a:pt x="549593" y="62865"/>
                      <a:pt x="577215" y="71438"/>
                    </a:cubicBezTo>
                    <a:cubicBezTo>
                      <a:pt x="605790" y="80963"/>
                      <a:pt x="614363" y="89535"/>
                      <a:pt x="614363" y="91440"/>
                    </a:cubicBezTo>
                    <a:cubicBezTo>
                      <a:pt x="614363" y="91440"/>
                      <a:pt x="613410" y="92393"/>
                      <a:pt x="611505" y="94298"/>
                    </a:cubicBezTo>
                    <a:cubicBezTo>
                      <a:pt x="610552" y="95250"/>
                      <a:pt x="608648" y="96203"/>
                      <a:pt x="607695" y="97155"/>
                    </a:cubicBezTo>
                    <a:lnTo>
                      <a:pt x="606743" y="98108"/>
                    </a:lnTo>
                    <a:cubicBezTo>
                      <a:pt x="604838" y="99060"/>
                      <a:pt x="602933" y="100013"/>
                      <a:pt x="600075" y="101918"/>
                    </a:cubicBezTo>
                    <a:lnTo>
                      <a:pt x="598170" y="102870"/>
                    </a:lnTo>
                    <a:cubicBezTo>
                      <a:pt x="596265" y="103823"/>
                      <a:pt x="593408" y="104775"/>
                      <a:pt x="590550" y="105728"/>
                    </a:cubicBezTo>
                    <a:lnTo>
                      <a:pt x="587693" y="106680"/>
                    </a:lnTo>
                    <a:cubicBezTo>
                      <a:pt x="584835" y="107633"/>
                      <a:pt x="581977" y="108585"/>
                      <a:pt x="578168" y="110490"/>
                    </a:cubicBezTo>
                    <a:lnTo>
                      <a:pt x="575310" y="111443"/>
                    </a:lnTo>
                    <a:cubicBezTo>
                      <a:pt x="571500" y="112395"/>
                      <a:pt x="568643" y="113348"/>
                      <a:pt x="564833" y="115253"/>
                    </a:cubicBezTo>
                    <a:lnTo>
                      <a:pt x="560070" y="116205"/>
                    </a:lnTo>
                    <a:cubicBezTo>
                      <a:pt x="556260" y="117157"/>
                      <a:pt x="552450" y="118110"/>
                      <a:pt x="547688" y="119063"/>
                    </a:cubicBezTo>
                    <a:lnTo>
                      <a:pt x="541973" y="120015"/>
                    </a:lnTo>
                    <a:cubicBezTo>
                      <a:pt x="537210" y="120968"/>
                      <a:pt x="532448" y="121920"/>
                      <a:pt x="527685" y="122873"/>
                    </a:cubicBezTo>
                    <a:cubicBezTo>
                      <a:pt x="524827" y="123825"/>
                      <a:pt x="521018" y="123825"/>
                      <a:pt x="517208" y="124778"/>
                    </a:cubicBezTo>
                    <a:lnTo>
                      <a:pt x="507683" y="126682"/>
                    </a:lnTo>
                    <a:cubicBezTo>
                      <a:pt x="504825" y="127635"/>
                      <a:pt x="501015" y="127635"/>
                      <a:pt x="498158" y="128588"/>
                    </a:cubicBezTo>
                    <a:lnTo>
                      <a:pt x="496252" y="128588"/>
                    </a:lnTo>
                    <a:cubicBezTo>
                      <a:pt x="492443" y="129540"/>
                      <a:pt x="489585" y="129540"/>
                      <a:pt x="485775" y="130493"/>
                    </a:cubicBezTo>
                    <a:cubicBezTo>
                      <a:pt x="481965" y="131445"/>
                      <a:pt x="478155" y="131445"/>
                      <a:pt x="473393" y="132398"/>
                    </a:cubicBezTo>
                    <a:cubicBezTo>
                      <a:pt x="469583" y="133350"/>
                      <a:pt x="464820" y="133350"/>
                      <a:pt x="461010" y="134303"/>
                    </a:cubicBezTo>
                    <a:cubicBezTo>
                      <a:pt x="457200" y="134303"/>
                      <a:pt x="452437" y="135255"/>
                      <a:pt x="448627" y="135255"/>
                    </a:cubicBezTo>
                    <a:cubicBezTo>
                      <a:pt x="443865" y="136208"/>
                      <a:pt x="439103" y="136208"/>
                      <a:pt x="434340" y="136208"/>
                    </a:cubicBezTo>
                    <a:cubicBezTo>
                      <a:pt x="430530" y="136208"/>
                      <a:pt x="425768" y="137160"/>
                      <a:pt x="421958" y="137160"/>
                    </a:cubicBezTo>
                    <a:cubicBezTo>
                      <a:pt x="416243" y="137160"/>
                      <a:pt x="410528" y="138113"/>
                      <a:pt x="404812" y="138113"/>
                    </a:cubicBezTo>
                    <a:lnTo>
                      <a:pt x="392430" y="139065"/>
                    </a:lnTo>
                    <a:cubicBezTo>
                      <a:pt x="385762" y="139065"/>
                      <a:pt x="379095" y="140018"/>
                      <a:pt x="372428" y="140018"/>
                    </a:cubicBezTo>
                    <a:lnTo>
                      <a:pt x="361950" y="140018"/>
                    </a:lnTo>
                    <a:cubicBezTo>
                      <a:pt x="351473" y="140018"/>
                      <a:pt x="340043" y="140018"/>
                      <a:pt x="328612" y="140018"/>
                    </a:cubicBezTo>
                    <a:cubicBezTo>
                      <a:pt x="317183" y="140018"/>
                      <a:pt x="306705" y="140018"/>
                      <a:pt x="296228" y="140018"/>
                    </a:cubicBezTo>
                    <a:lnTo>
                      <a:pt x="285750" y="140018"/>
                    </a:lnTo>
                    <a:cubicBezTo>
                      <a:pt x="279083" y="140018"/>
                      <a:pt x="272415" y="140018"/>
                      <a:pt x="265748" y="139065"/>
                    </a:cubicBezTo>
                    <a:lnTo>
                      <a:pt x="253365" y="138113"/>
                    </a:lnTo>
                    <a:cubicBezTo>
                      <a:pt x="247650" y="138113"/>
                      <a:pt x="241935" y="137160"/>
                      <a:pt x="236220" y="137160"/>
                    </a:cubicBezTo>
                    <a:cubicBezTo>
                      <a:pt x="232410" y="137160"/>
                      <a:pt x="227648" y="136208"/>
                      <a:pt x="223837" y="136208"/>
                    </a:cubicBezTo>
                    <a:cubicBezTo>
                      <a:pt x="219075" y="136208"/>
                      <a:pt x="214312" y="135255"/>
                      <a:pt x="209550" y="135255"/>
                    </a:cubicBezTo>
                    <a:cubicBezTo>
                      <a:pt x="205740" y="135255"/>
                      <a:pt x="200978" y="134303"/>
                      <a:pt x="197167" y="134303"/>
                    </a:cubicBezTo>
                    <a:cubicBezTo>
                      <a:pt x="192405" y="133350"/>
                      <a:pt x="188595" y="133350"/>
                      <a:pt x="184785" y="132398"/>
                    </a:cubicBezTo>
                    <a:cubicBezTo>
                      <a:pt x="180975" y="131445"/>
                      <a:pt x="176212" y="131445"/>
                      <a:pt x="172403" y="130493"/>
                    </a:cubicBezTo>
                    <a:cubicBezTo>
                      <a:pt x="168592" y="129540"/>
                      <a:pt x="165735" y="129540"/>
                      <a:pt x="161925" y="128588"/>
                    </a:cubicBezTo>
                    <a:lnTo>
                      <a:pt x="156210" y="130493"/>
                    </a:lnTo>
                    <a:cubicBezTo>
                      <a:pt x="153353" y="130493"/>
                      <a:pt x="150495" y="129540"/>
                      <a:pt x="147637" y="129540"/>
                    </a:cubicBezTo>
                    <a:lnTo>
                      <a:pt x="138112" y="127635"/>
                    </a:lnTo>
                    <a:cubicBezTo>
                      <a:pt x="134303" y="126682"/>
                      <a:pt x="130492" y="126682"/>
                      <a:pt x="127635" y="125730"/>
                    </a:cubicBezTo>
                    <a:cubicBezTo>
                      <a:pt x="122873" y="124778"/>
                      <a:pt x="118110" y="123825"/>
                      <a:pt x="113348" y="122873"/>
                    </a:cubicBezTo>
                    <a:lnTo>
                      <a:pt x="107632" y="121920"/>
                    </a:lnTo>
                    <a:cubicBezTo>
                      <a:pt x="102870" y="120968"/>
                      <a:pt x="99060" y="120015"/>
                      <a:pt x="95250" y="119063"/>
                    </a:cubicBezTo>
                    <a:lnTo>
                      <a:pt x="90488" y="117157"/>
                    </a:lnTo>
                    <a:cubicBezTo>
                      <a:pt x="86678" y="116205"/>
                      <a:pt x="82867" y="115253"/>
                      <a:pt x="80010" y="113348"/>
                    </a:cubicBezTo>
                    <a:lnTo>
                      <a:pt x="76200" y="112395"/>
                    </a:lnTo>
                    <a:cubicBezTo>
                      <a:pt x="73342" y="111443"/>
                      <a:pt x="70485" y="110490"/>
                      <a:pt x="67628" y="109538"/>
                    </a:cubicBezTo>
                    <a:lnTo>
                      <a:pt x="64770" y="108585"/>
                    </a:lnTo>
                    <a:cubicBezTo>
                      <a:pt x="61913" y="107633"/>
                      <a:pt x="60007" y="106680"/>
                      <a:pt x="57150" y="104775"/>
                    </a:cubicBezTo>
                    <a:lnTo>
                      <a:pt x="56197" y="103823"/>
                    </a:lnTo>
                    <a:cubicBezTo>
                      <a:pt x="54292" y="102870"/>
                      <a:pt x="51435" y="101918"/>
                      <a:pt x="49530" y="100013"/>
                    </a:cubicBezTo>
                    <a:cubicBezTo>
                      <a:pt x="49530" y="100013"/>
                      <a:pt x="48578" y="99060"/>
                      <a:pt x="48578" y="99060"/>
                    </a:cubicBezTo>
                    <a:cubicBezTo>
                      <a:pt x="46672" y="98108"/>
                      <a:pt x="45720" y="97155"/>
                      <a:pt x="43815" y="95250"/>
                    </a:cubicBezTo>
                    <a:cubicBezTo>
                      <a:pt x="42863" y="94298"/>
                      <a:pt x="41910" y="93345"/>
                      <a:pt x="41910" y="93345"/>
                    </a:cubicBezTo>
                    <a:cubicBezTo>
                      <a:pt x="40005" y="92393"/>
                      <a:pt x="40957" y="91440"/>
                      <a:pt x="42863" y="8953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603" name="Freeform: Shape 651">
                <a:extLst>
                  <a:ext uri="{FF2B5EF4-FFF2-40B4-BE49-F238E27FC236}">
                    <a16:creationId xmlns:a16="http://schemas.microsoft.com/office/drawing/2014/main" id="{7918BB33-774D-6646-811C-91DF6A86C15A}"/>
                  </a:ext>
                </a:extLst>
              </p:cNvPr>
              <p:cNvSpPr/>
              <p:nvPr/>
            </p:nvSpPr>
            <p:spPr>
              <a:xfrm>
                <a:off x="5788343" y="3225164"/>
                <a:ext cx="647700" cy="247650"/>
              </a:xfrm>
              <a:custGeom>
                <a:avLst/>
                <a:gdLst>
                  <a:gd name="connsiteX0" fmla="*/ 652462 w 647700"/>
                  <a:gd name="connsiteY0" fmla="*/ 198120 h 247650"/>
                  <a:gd name="connsiteX1" fmla="*/ 655320 w 647700"/>
                  <a:gd name="connsiteY1" fmla="*/ 197168 h 247650"/>
                  <a:gd name="connsiteX2" fmla="*/ 655320 w 647700"/>
                  <a:gd name="connsiteY2" fmla="*/ 0 h 247650"/>
                  <a:gd name="connsiteX3" fmla="*/ 339090 w 647700"/>
                  <a:gd name="connsiteY3" fmla="*/ 49530 h 247650"/>
                  <a:gd name="connsiteX4" fmla="*/ 0 w 647700"/>
                  <a:gd name="connsiteY4" fmla="*/ 0 h 247650"/>
                  <a:gd name="connsiteX5" fmla="*/ 0 w 647700"/>
                  <a:gd name="connsiteY5" fmla="*/ 200025 h 247650"/>
                  <a:gd name="connsiteX6" fmla="*/ 652462 w 647700"/>
                  <a:gd name="connsiteY6" fmla="*/ 19812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 h="247650">
                    <a:moveTo>
                      <a:pt x="652462" y="198120"/>
                    </a:moveTo>
                    <a:cubicBezTo>
                      <a:pt x="653415" y="198120"/>
                      <a:pt x="654368" y="198120"/>
                      <a:pt x="655320" y="197168"/>
                    </a:cubicBezTo>
                    <a:lnTo>
                      <a:pt x="655320" y="0"/>
                    </a:lnTo>
                    <a:cubicBezTo>
                      <a:pt x="546735" y="36195"/>
                      <a:pt x="437197" y="49530"/>
                      <a:pt x="339090" y="49530"/>
                    </a:cubicBezTo>
                    <a:cubicBezTo>
                      <a:pt x="177165" y="49530"/>
                      <a:pt x="45720" y="15240"/>
                      <a:pt x="0" y="0"/>
                    </a:cubicBezTo>
                    <a:lnTo>
                      <a:pt x="0" y="200025"/>
                    </a:lnTo>
                    <a:cubicBezTo>
                      <a:pt x="59055" y="220027"/>
                      <a:pt x="361950" y="310515"/>
                      <a:pt x="652462" y="1981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604" name="Freeform: Shape 652">
                <a:extLst>
                  <a:ext uri="{FF2B5EF4-FFF2-40B4-BE49-F238E27FC236}">
                    <a16:creationId xmlns:a16="http://schemas.microsoft.com/office/drawing/2014/main" id="{F3D5F4E2-8E53-924B-92D6-C29456067A97}"/>
                  </a:ext>
                </a:extLst>
              </p:cNvPr>
              <p:cNvSpPr/>
              <p:nvPr/>
            </p:nvSpPr>
            <p:spPr>
              <a:xfrm>
                <a:off x="5787390" y="3466147"/>
                <a:ext cx="647700" cy="257175"/>
              </a:xfrm>
              <a:custGeom>
                <a:avLst/>
                <a:gdLst>
                  <a:gd name="connsiteX0" fmla="*/ 0 w 647700"/>
                  <a:gd name="connsiteY0" fmla="*/ 952 h 257175"/>
                  <a:gd name="connsiteX1" fmla="*/ 0 w 647700"/>
                  <a:gd name="connsiteY1" fmla="*/ 170498 h 257175"/>
                  <a:gd name="connsiteX2" fmla="*/ 327660 w 647700"/>
                  <a:gd name="connsiteY2" fmla="*/ 262890 h 257175"/>
                  <a:gd name="connsiteX3" fmla="*/ 655320 w 647700"/>
                  <a:gd name="connsiteY3" fmla="*/ 170498 h 257175"/>
                  <a:gd name="connsiteX4" fmla="*/ 655320 w 647700"/>
                  <a:gd name="connsiteY4" fmla="*/ 0 h 257175"/>
                  <a:gd name="connsiteX5" fmla="*/ 339090 w 647700"/>
                  <a:gd name="connsiteY5" fmla="*/ 54292 h 257175"/>
                  <a:gd name="connsiteX6" fmla="*/ 0 w 647700"/>
                  <a:gd name="connsiteY6" fmla="*/ 952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 h="257175">
                    <a:moveTo>
                      <a:pt x="0" y="952"/>
                    </a:moveTo>
                    <a:lnTo>
                      <a:pt x="0" y="170498"/>
                    </a:lnTo>
                    <a:cubicBezTo>
                      <a:pt x="0" y="261938"/>
                      <a:pt x="314325" y="262890"/>
                      <a:pt x="327660" y="262890"/>
                    </a:cubicBezTo>
                    <a:cubicBezTo>
                      <a:pt x="340995" y="262890"/>
                      <a:pt x="655320" y="261938"/>
                      <a:pt x="655320" y="170498"/>
                    </a:cubicBezTo>
                    <a:lnTo>
                      <a:pt x="655320" y="0"/>
                    </a:lnTo>
                    <a:cubicBezTo>
                      <a:pt x="545783" y="40005"/>
                      <a:pt x="437198" y="54292"/>
                      <a:pt x="339090" y="54292"/>
                    </a:cubicBezTo>
                    <a:cubicBezTo>
                      <a:pt x="183833" y="54292"/>
                      <a:pt x="56197" y="20002"/>
                      <a:pt x="0" y="95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grpSp>
      <p:cxnSp>
        <p:nvCxnSpPr>
          <p:cNvPr id="605" name="Straight Arrow Connector 604">
            <a:extLst>
              <a:ext uri="{FF2B5EF4-FFF2-40B4-BE49-F238E27FC236}">
                <a16:creationId xmlns:a16="http://schemas.microsoft.com/office/drawing/2014/main" id="{CF29EE07-71A7-FA45-B2A0-62BCF1B82E1D}"/>
              </a:ext>
            </a:extLst>
          </p:cNvPr>
          <p:cNvCxnSpPr>
            <a:cxnSpLocks/>
          </p:cNvCxnSpPr>
          <p:nvPr/>
        </p:nvCxnSpPr>
        <p:spPr>
          <a:xfrm rot="10800000" flipV="1">
            <a:off x="4027223" y="3846520"/>
            <a:ext cx="0" cy="188192"/>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E8014208-CAC9-8244-985E-231EFE4FDE86}"/>
              </a:ext>
            </a:extLst>
          </p:cNvPr>
          <p:cNvCxnSpPr>
            <a:cxnSpLocks/>
          </p:cNvCxnSpPr>
          <p:nvPr/>
        </p:nvCxnSpPr>
        <p:spPr>
          <a:xfrm flipV="1">
            <a:off x="4324552" y="3839288"/>
            <a:ext cx="0" cy="188192"/>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FBA6CF02-93CC-F745-A306-47C928B6B038}"/>
              </a:ext>
            </a:extLst>
          </p:cNvPr>
          <p:cNvCxnSpPr>
            <a:cxnSpLocks/>
          </p:cNvCxnSpPr>
          <p:nvPr/>
        </p:nvCxnSpPr>
        <p:spPr>
          <a:xfrm rot="10800000">
            <a:off x="4330950" y="4292836"/>
            <a:ext cx="0" cy="188192"/>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814899E2-C574-1843-B362-1B46C32B48AF}"/>
              </a:ext>
            </a:extLst>
          </p:cNvPr>
          <p:cNvCxnSpPr>
            <a:cxnSpLocks/>
          </p:cNvCxnSpPr>
          <p:nvPr/>
        </p:nvCxnSpPr>
        <p:spPr>
          <a:xfrm rot="10800000" flipV="1">
            <a:off x="4021576" y="4292836"/>
            <a:ext cx="0" cy="188192"/>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E72F22D5-F255-F645-BEEC-4FCE072AB785}"/>
              </a:ext>
            </a:extLst>
          </p:cNvPr>
          <p:cNvGrpSpPr/>
          <p:nvPr/>
        </p:nvGrpSpPr>
        <p:grpSpPr>
          <a:xfrm>
            <a:off x="3746313" y="3450537"/>
            <a:ext cx="1476620" cy="830401"/>
            <a:chOff x="3746313" y="3450537"/>
            <a:chExt cx="1476620" cy="830401"/>
          </a:xfrm>
        </p:grpSpPr>
        <p:sp>
          <p:nvSpPr>
            <p:cNvPr id="609" name="Rectangle: Rounded Corners 653">
              <a:extLst>
                <a:ext uri="{FF2B5EF4-FFF2-40B4-BE49-F238E27FC236}">
                  <a16:creationId xmlns:a16="http://schemas.microsoft.com/office/drawing/2014/main" id="{6034C940-E7BB-8846-A3D0-511FFAB37164}"/>
                </a:ext>
              </a:extLst>
            </p:cNvPr>
            <p:cNvSpPr/>
            <p:nvPr/>
          </p:nvSpPr>
          <p:spPr>
            <a:xfrm>
              <a:off x="3757504" y="3610954"/>
              <a:ext cx="1465429" cy="229214"/>
            </a:xfrm>
            <a:prstGeom prst="roundRect">
              <a:avLst>
                <a:gd name="adj" fmla="val 50000"/>
              </a:avLst>
            </a:prstGeom>
            <a:solidFill>
              <a:schemeClr val="accent1"/>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GE Inspira Sans"/>
                  <a:ea typeface="+mn-ea"/>
                  <a:cs typeface="+mn-cs"/>
                </a:rPr>
                <a:t>AI Orchestration</a:t>
              </a:r>
              <a:endParaRPr kumimoji="0" lang="en-US" sz="1400" b="1" i="0" u="none" strike="noStrike" kern="1200" cap="none" spc="0" normalizeH="0" baseline="0" noProof="0" dirty="0">
                <a:ln>
                  <a:noFill/>
                </a:ln>
                <a:solidFill>
                  <a:prstClr val="white"/>
                </a:solidFill>
                <a:effectLst/>
                <a:uLnTx/>
                <a:uFillTx/>
                <a:latin typeface="GE Inspira Sans"/>
                <a:ea typeface="+mn-ea"/>
                <a:cs typeface="+mn-cs"/>
              </a:endParaRPr>
            </a:p>
          </p:txBody>
        </p:sp>
        <p:sp>
          <p:nvSpPr>
            <p:cNvPr id="610" name="Rectangle: Rounded Corners 653">
              <a:extLst>
                <a:ext uri="{FF2B5EF4-FFF2-40B4-BE49-F238E27FC236}">
                  <a16:creationId xmlns:a16="http://schemas.microsoft.com/office/drawing/2014/main" id="{40700D8A-8979-C746-9DC7-77AA8A54A2D2}"/>
                </a:ext>
              </a:extLst>
            </p:cNvPr>
            <p:cNvSpPr/>
            <p:nvPr/>
          </p:nvSpPr>
          <p:spPr>
            <a:xfrm>
              <a:off x="3746313" y="4051724"/>
              <a:ext cx="761312" cy="229214"/>
            </a:xfrm>
            <a:prstGeom prst="roundRect">
              <a:avLst>
                <a:gd name="adj" fmla="val 50000"/>
              </a:avLst>
            </a:prstGeom>
            <a:solidFill>
              <a:schemeClr val="accent1"/>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GE Inspira Sans"/>
                  <a:ea typeface="+mn-ea"/>
                  <a:cs typeface="+mn-cs"/>
                </a:rPr>
                <a:t>WFM</a:t>
              </a:r>
            </a:p>
          </p:txBody>
        </p:sp>
        <p:sp>
          <p:nvSpPr>
            <p:cNvPr id="611" name="Rectangle 610">
              <a:extLst>
                <a:ext uri="{FF2B5EF4-FFF2-40B4-BE49-F238E27FC236}">
                  <a16:creationId xmlns:a16="http://schemas.microsoft.com/office/drawing/2014/main" id="{86310465-EFC9-604F-A13B-501382556752}"/>
                </a:ext>
              </a:extLst>
            </p:cNvPr>
            <p:cNvSpPr/>
            <p:nvPr/>
          </p:nvSpPr>
          <p:spPr>
            <a:xfrm>
              <a:off x="3823006" y="3450537"/>
              <a:ext cx="1347636" cy="196363"/>
            </a:xfrm>
            <a:prstGeom prst="rect">
              <a:avLst/>
            </a:prstGeom>
          </p:spPr>
          <p:txBody>
            <a:bodyPr wrap="square" lIns="0" tIns="0" rIns="0" bIns="0">
              <a:no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3666A"/>
                  </a:solidFill>
                  <a:effectLst/>
                  <a:uLnTx/>
                  <a:uFillTx/>
                  <a:latin typeface="GE Inspira Sans"/>
                  <a:ea typeface="+mn-ea"/>
                  <a:cs typeface="+mn-cs"/>
                </a:rPr>
                <a:t>Consume algorithms</a:t>
              </a:r>
            </a:p>
          </p:txBody>
        </p:sp>
      </p:grpSp>
      <p:sp>
        <p:nvSpPr>
          <p:cNvPr id="612" name="Rectangle 611">
            <a:extLst>
              <a:ext uri="{FF2B5EF4-FFF2-40B4-BE49-F238E27FC236}">
                <a16:creationId xmlns:a16="http://schemas.microsoft.com/office/drawing/2014/main" id="{75CE5F53-F2B3-9342-9688-16FAF81E684B}"/>
              </a:ext>
            </a:extLst>
          </p:cNvPr>
          <p:cNvSpPr/>
          <p:nvPr/>
        </p:nvSpPr>
        <p:spPr>
          <a:xfrm>
            <a:off x="6694633" y="3434190"/>
            <a:ext cx="2001874" cy="179485"/>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63666A"/>
                </a:solidFill>
                <a:effectLst/>
                <a:uLnTx/>
                <a:uFillTx/>
                <a:latin typeface="GE Inspira Sans"/>
                <a:ea typeface="+mn-ea"/>
                <a:cs typeface="+mn-cs"/>
              </a:rPr>
              <a:t>DoseWatch</a:t>
            </a:r>
            <a:endParaRPr kumimoji="0" lang="en-US" sz="1100" b="1"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624" name="Rectangle 623">
            <a:extLst>
              <a:ext uri="{FF2B5EF4-FFF2-40B4-BE49-F238E27FC236}">
                <a16:creationId xmlns:a16="http://schemas.microsoft.com/office/drawing/2014/main" id="{68F8DD00-CE3F-C748-93CB-C3DC20F1D5A5}"/>
              </a:ext>
            </a:extLst>
          </p:cNvPr>
          <p:cNvSpPr/>
          <p:nvPr/>
        </p:nvSpPr>
        <p:spPr>
          <a:xfrm>
            <a:off x="4656056" y="4046332"/>
            <a:ext cx="547186" cy="242467"/>
          </a:xfrm>
          <a:prstGeom prst="rect">
            <a:avLst/>
          </a:prstGeom>
        </p:spPr>
        <p:txBody>
          <a:bodyPr wrap="square" lIns="0" tIns="0" rIns="0" bIns="0">
            <a:noAutofit/>
          </a:bodyPr>
          <a:lstStyle/>
          <a:p>
            <a:pPr marL="0" marR="0" lvl="0" indent="0" algn="r"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GE Inspira Sans"/>
                <a:ea typeface="+mn-ea"/>
                <a:cs typeface="+mn-cs"/>
              </a:rPr>
              <a:t>Data pipeline</a:t>
            </a:r>
          </a:p>
        </p:txBody>
      </p:sp>
      <p:grpSp>
        <p:nvGrpSpPr>
          <p:cNvPr id="81" name="Group 80">
            <a:extLst>
              <a:ext uri="{FF2B5EF4-FFF2-40B4-BE49-F238E27FC236}">
                <a16:creationId xmlns:a16="http://schemas.microsoft.com/office/drawing/2014/main" id="{09802D3E-9D3D-2A40-B3AB-7FFBEDED40EB}"/>
              </a:ext>
            </a:extLst>
          </p:cNvPr>
          <p:cNvGrpSpPr/>
          <p:nvPr/>
        </p:nvGrpSpPr>
        <p:grpSpPr>
          <a:xfrm>
            <a:off x="5481836" y="2781168"/>
            <a:ext cx="1135179" cy="637921"/>
            <a:chOff x="5481836" y="2781168"/>
            <a:chExt cx="1135179" cy="637921"/>
          </a:xfrm>
        </p:grpSpPr>
        <p:sp>
          <p:nvSpPr>
            <p:cNvPr id="617" name="Freeform: Shape 635">
              <a:extLst>
                <a:ext uri="{FF2B5EF4-FFF2-40B4-BE49-F238E27FC236}">
                  <a16:creationId xmlns:a16="http://schemas.microsoft.com/office/drawing/2014/main" id="{5555376E-BBD5-7A48-8B93-15AA1BE972AF}"/>
                </a:ext>
              </a:extLst>
            </p:cNvPr>
            <p:cNvSpPr/>
            <p:nvPr/>
          </p:nvSpPr>
          <p:spPr>
            <a:xfrm>
              <a:off x="5481836" y="2781168"/>
              <a:ext cx="1135179" cy="637921"/>
            </a:xfrm>
            <a:custGeom>
              <a:avLst/>
              <a:gdLst>
                <a:gd name="connsiteX0" fmla="*/ 104775 w 876300"/>
                <a:gd name="connsiteY0" fmla="*/ 447675 h 447675"/>
                <a:gd name="connsiteX1" fmla="*/ 0 w 876300"/>
                <a:gd name="connsiteY1" fmla="*/ 342900 h 447675"/>
                <a:gd name="connsiteX2" fmla="*/ 91526 w 876300"/>
                <a:gd name="connsiteY2" fmla="*/ 239087 h 447675"/>
                <a:gd name="connsiteX3" fmla="*/ 122101 w 876300"/>
                <a:gd name="connsiteY3" fmla="*/ 235229 h 447675"/>
                <a:gd name="connsiteX4" fmla="*/ 124720 w 876300"/>
                <a:gd name="connsiteY4" fmla="*/ 204530 h 447675"/>
                <a:gd name="connsiteX5" fmla="*/ 347663 w 876300"/>
                <a:gd name="connsiteY5" fmla="*/ 0 h 447675"/>
                <a:gd name="connsiteX6" fmla="*/ 523046 w 876300"/>
                <a:gd name="connsiteY6" fmla="*/ 84849 h 447675"/>
                <a:gd name="connsiteX7" fmla="*/ 541630 w 876300"/>
                <a:gd name="connsiteY7" fmla="*/ 108261 h 447675"/>
                <a:gd name="connsiteX8" fmla="*/ 568795 w 876300"/>
                <a:gd name="connsiteY8" fmla="*/ 95783 h 447675"/>
                <a:gd name="connsiteX9" fmla="*/ 614363 w 876300"/>
                <a:gd name="connsiteY9" fmla="*/ 85725 h 447675"/>
                <a:gd name="connsiteX10" fmla="*/ 719204 w 876300"/>
                <a:gd name="connsiteY10" fmla="*/ 163573 h 447675"/>
                <a:gd name="connsiteX11" fmla="*/ 727205 w 876300"/>
                <a:gd name="connsiteY11" fmla="*/ 190100 h 447675"/>
                <a:gd name="connsiteX12" fmla="*/ 754904 w 876300"/>
                <a:gd name="connsiteY12" fmla="*/ 190662 h 447675"/>
                <a:gd name="connsiteX13" fmla="*/ 876300 w 876300"/>
                <a:gd name="connsiteY13" fmla="*/ 319088 h 447675"/>
                <a:gd name="connsiteX14" fmla="*/ 752475 w 876300"/>
                <a:gd name="connsiteY14" fmla="*/ 447675 h 447675"/>
                <a:gd name="connsiteX15" fmla="*/ 104775 w 876300"/>
                <a:gd name="connsiteY15" fmla="*/ 44767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300" h="447675">
                  <a:moveTo>
                    <a:pt x="104775" y="447675"/>
                  </a:moveTo>
                  <a:cubicBezTo>
                    <a:pt x="47006" y="447675"/>
                    <a:pt x="0" y="400669"/>
                    <a:pt x="0" y="342900"/>
                  </a:cubicBezTo>
                  <a:cubicBezTo>
                    <a:pt x="0" y="290303"/>
                    <a:pt x="39348" y="245669"/>
                    <a:pt x="91526" y="239087"/>
                  </a:cubicBezTo>
                  <a:lnTo>
                    <a:pt x="122101" y="235229"/>
                  </a:lnTo>
                  <a:lnTo>
                    <a:pt x="124720" y="204530"/>
                  </a:lnTo>
                  <a:cubicBezTo>
                    <a:pt x="134512" y="89840"/>
                    <a:pt x="232439" y="0"/>
                    <a:pt x="347663" y="0"/>
                  </a:cubicBezTo>
                  <a:cubicBezTo>
                    <a:pt x="416319" y="0"/>
                    <a:pt x="480241" y="30928"/>
                    <a:pt x="523046" y="84849"/>
                  </a:cubicBezTo>
                  <a:lnTo>
                    <a:pt x="541630" y="108261"/>
                  </a:lnTo>
                  <a:lnTo>
                    <a:pt x="568795" y="95783"/>
                  </a:lnTo>
                  <a:cubicBezTo>
                    <a:pt x="583321" y="89106"/>
                    <a:pt x="598656" y="85725"/>
                    <a:pt x="614363" y="85725"/>
                  </a:cubicBezTo>
                  <a:cubicBezTo>
                    <a:pt x="662254" y="85725"/>
                    <a:pt x="705364" y="117739"/>
                    <a:pt x="719204" y="163573"/>
                  </a:cubicBezTo>
                  <a:lnTo>
                    <a:pt x="727205" y="190100"/>
                  </a:lnTo>
                  <a:lnTo>
                    <a:pt x="754904" y="190662"/>
                  </a:lnTo>
                  <a:cubicBezTo>
                    <a:pt x="821846" y="192005"/>
                    <a:pt x="876300" y="249622"/>
                    <a:pt x="876300" y="319088"/>
                  </a:cubicBezTo>
                  <a:cubicBezTo>
                    <a:pt x="876300" y="389992"/>
                    <a:pt x="820750" y="447675"/>
                    <a:pt x="752475" y="447675"/>
                  </a:cubicBezTo>
                  <a:lnTo>
                    <a:pt x="104775" y="447675"/>
                  </a:lnTo>
                  <a:close/>
                </a:path>
              </a:pathLst>
            </a:custGeom>
            <a:solidFill>
              <a:srgbClr val="B6BC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63666A"/>
                </a:solidFill>
                <a:effectLst/>
                <a:uLnTx/>
                <a:uFillTx/>
                <a:latin typeface="GE Inspira Sans"/>
                <a:ea typeface="+mn-ea"/>
                <a:cs typeface="+mn-cs"/>
              </a:endParaRPr>
            </a:p>
          </p:txBody>
        </p:sp>
        <p:grpSp>
          <p:nvGrpSpPr>
            <p:cNvPr id="618" name="Group 617">
              <a:extLst>
                <a:ext uri="{FF2B5EF4-FFF2-40B4-BE49-F238E27FC236}">
                  <a16:creationId xmlns:a16="http://schemas.microsoft.com/office/drawing/2014/main" id="{F0F8A8B4-A291-034B-8A5F-7DA0179E11FE}"/>
                </a:ext>
              </a:extLst>
            </p:cNvPr>
            <p:cNvGrpSpPr/>
            <p:nvPr/>
          </p:nvGrpSpPr>
          <p:grpSpPr>
            <a:xfrm>
              <a:off x="5728549" y="3009892"/>
              <a:ext cx="274447" cy="360286"/>
              <a:chOff x="5787390" y="2871787"/>
              <a:chExt cx="648653" cy="851535"/>
            </a:xfrm>
            <a:solidFill>
              <a:schemeClr val="accent1"/>
            </a:solidFill>
          </p:grpSpPr>
          <p:sp>
            <p:nvSpPr>
              <p:cNvPr id="619" name="Freeform: Shape 650">
                <a:extLst>
                  <a:ext uri="{FF2B5EF4-FFF2-40B4-BE49-F238E27FC236}">
                    <a16:creationId xmlns:a16="http://schemas.microsoft.com/office/drawing/2014/main" id="{0241542B-ECF4-D74D-9A11-FA97A7598B62}"/>
                  </a:ext>
                </a:extLst>
              </p:cNvPr>
              <p:cNvSpPr/>
              <p:nvPr/>
            </p:nvSpPr>
            <p:spPr>
              <a:xfrm>
                <a:off x="5787390" y="2871787"/>
                <a:ext cx="647700" cy="361950"/>
              </a:xfrm>
              <a:custGeom>
                <a:avLst/>
                <a:gdLst>
                  <a:gd name="connsiteX0" fmla="*/ 651510 w 647700"/>
                  <a:gd name="connsiteY0" fmla="*/ 311468 h 361950"/>
                  <a:gd name="connsiteX1" fmla="*/ 655320 w 647700"/>
                  <a:gd name="connsiteY1" fmla="*/ 310515 h 361950"/>
                  <a:gd name="connsiteX2" fmla="*/ 655320 w 647700"/>
                  <a:gd name="connsiteY2" fmla="*/ 92393 h 361950"/>
                  <a:gd name="connsiteX3" fmla="*/ 327660 w 647700"/>
                  <a:gd name="connsiteY3" fmla="*/ 0 h 361950"/>
                  <a:gd name="connsiteX4" fmla="*/ 0 w 647700"/>
                  <a:gd name="connsiteY4" fmla="*/ 92393 h 361950"/>
                  <a:gd name="connsiteX5" fmla="*/ 0 w 647700"/>
                  <a:gd name="connsiteY5" fmla="*/ 309563 h 361950"/>
                  <a:gd name="connsiteX6" fmla="*/ 3810 w 647700"/>
                  <a:gd name="connsiteY6" fmla="*/ 311468 h 361950"/>
                  <a:gd name="connsiteX7" fmla="*/ 651510 w 647700"/>
                  <a:gd name="connsiteY7" fmla="*/ 311468 h 361950"/>
                  <a:gd name="connsiteX8" fmla="*/ 42863 w 647700"/>
                  <a:gd name="connsiteY8" fmla="*/ 89535 h 361950"/>
                  <a:gd name="connsiteX9" fmla="*/ 51435 w 647700"/>
                  <a:gd name="connsiteY9" fmla="*/ 83820 h 361950"/>
                  <a:gd name="connsiteX10" fmla="*/ 60960 w 647700"/>
                  <a:gd name="connsiteY10" fmla="*/ 79058 h 361950"/>
                  <a:gd name="connsiteX11" fmla="*/ 72390 w 647700"/>
                  <a:gd name="connsiteY11" fmla="*/ 74295 h 361950"/>
                  <a:gd name="connsiteX12" fmla="*/ 327660 w 647700"/>
                  <a:gd name="connsiteY12" fmla="*/ 40958 h 361950"/>
                  <a:gd name="connsiteX13" fmla="*/ 577215 w 647700"/>
                  <a:gd name="connsiteY13" fmla="*/ 71438 h 361950"/>
                  <a:gd name="connsiteX14" fmla="*/ 614363 w 647700"/>
                  <a:gd name="connsiteY14" fmla="*/ 91440 h 361950"/>
                  <a:gd name="connsiteX15" fmla="*/ 611505 w 647700"/>
                  <a:gd name="connsiteY15" fmla="*/ 94298 h 361950"/>
                  <a:gd name="connsiteX16" fmla="*/ 607695 w 647700"/>
                  <a:gd name="connsiteY16" fmla="*/ 97155 h 361950"/>
                  <a:gd name="connsiteX17" fmla="*/ 606743 w 647700"/>
                  <a:gd name="connsiteY17" fmla="*/ 98108 h 361950"/>
                  <a:gd name="connsiteX18" fmla="*/ 600075 w 647700"/>
                  <a:gd name="connsiteY18" fmla="*/ 101918 h 361950"/>
                  <a:gd name="connsiteX19" fmla="*/ 598170 w 647700"/>
                  <a:gd name="connsiteY19" fmla="*/ 102870 h 361950"/>
                  <a:gd name="connsiteX20" fmla="*/ 590550 w 647700"/>
                  <a:gd name="connsiteY20" fmla="*/ 105728 h 361950"/>
                  <a:gd name="connsiteX21" fmla="*/ 587693 w 647700"/>
                  <a:gd name="connsiteY21" fmla="*/ 106680 h 361950"/>
                  <a:gd name="connsiteX22" fmla="*/ 578168 w 647700"/>
                  <a:gd name="connsiteY22" fmla="*/ 110490 h 361950"/>
                  <a:gd name="connsiteX23" fmla="*/ 575310 w 647700"/>
                  <a:gd name="connsiteY23" fmla="*/ 111443 h 361950"/>
                  <a:gd name="connsiteX24" fmla="*/ 564833 w 647700"/>
                  <a:gd name="connsiteY24" fmla="*/ 115253 h 361950"/>
                  <a:gd name="connsiteX25" fmla="*/ 560070 w 647700"/>
                  <a:gd name="connsiteY25" fmla="*/ 116205 h 361950"/>
                  <a:gd name="connsiteX26" fmla="*/ 547688 w 647700"/>
                  <a:gd name="connsiteY26" fmla="*/ 119063 h 361950"/>
                  <a:gd name="connsiteX27" fmla="*/ 541973 w 647700"/>
                  <a:gd name="connsiteY27" fmla="*/ 120015 h 361950"/>
                  <a:gd name="connsiteX28" fmla="*/ 527685 w 647700"/>
                  <a:gd name="connsiteY28" fmla="*/ 122873 h 361950"/>
                  <a:gd name="connsiteX29" fmla="*/ 517208 w 647700"/>
                  <a:gd name="connsiteY29" fmla="*/ 124778 h 361950"/>
                  <a:gd name="connsiteX30" fmla="*/ 507683 w 647700"/>
                  <a:gd name="connsiteY30" fmla="*/ 126682 h 361950"/>
                  <a:gd name="connsiteX31" fmla="*/ 498158 w 647700"/>
                  <a:gd name="connsiteY31" fmla="*/ 128588 h 361950"/>
                  <a:gd name="connsiteX32" fmla="*/ 496252 w 647700"/>
                  <a:gd name="connsiteY32" fmla="*/ 128588 h 361950"/>
                  <a:gd name="connsiteX33" fmla="*/ 485775 w 647700"/>
                  <a:gd name="connsiteY33" fmla="*/ 130493 h 361950"/>
                  <a:gd name="connsiteX34" fmla="*/ 473393 w 647700"/>
                  <a:gd name="connsiteY34" fmla="*/ 132398 h 361950"/>
                  <a:gd name="connsiteX35" fmla="*/ 461010 w 647700"/>
                  <a:gd name="connsiteY35" fmla="*/ 134303 h 361950"/>
                  <a:gd name="connsiteX36" fmla="*/ 448627 w 647700"/>
                  <a:gd name="connsiteY36" fmla="*/ 135255 h 361950"/>
                  <a:gd name="connsiteX37" fmla="*/ 434340 w 647700"/>
                  <a:gd name="connsiteY37" fmla="*/ 136208 h 361950"/>
                  <a:gd name="connsiteX38" fmla="*/ 421958 w 647700"/>
                  <a:gd name="connsiteY38" fmla="*/ 137160 h 361950"/>
                  <a:gd name="connsiteX39" fmla="*/ 404812 w 647700"/>
                  <a:gd name="connsiteY39" fmla="*/ 138113 h 361950"/>
                  <a:gd name="connsiteX40" fmla="*/ 392430 w 647700"/>
                  <a:gd name="connsiteY40" fmla="*/ 139065 h 361950"/>
                  <a:gd name="connsiteX41" fmla="*/ 372428 w 647700"/>
                  <a:gd name="connsiteY41" fmla="*/ 140018 h 361950"/>
                  <a:gd name="connsiteX42" fmla="*/ 361950 w 647700"/>
                  <a:gd name="connsiteY42" fmla="*/ 140018 h 361950"/>
                  <a:gd name="connsiteX43" fmla="*/ 328612 w 647700"/>
                  <a:gd name="connsiteY43" fmla="*/ 140018 h 361950"/>
                  <a:gd name="connsiteX44" fmla="*/ 296228 w 647700"/>
                  <a:gd name="connsiteY44" fmla="*/ 140018 h 361950"/>
                  <a:gd name="connsiteX45" fmla="*/ 285750 w 647700"/>
                  <a:gd name="connsiteY45" fmla="*/ 140018 h 361950"/>
                  <a:gd name="connsiteX46" fmla="*/ 265748 w 647700"/>
                  <a:gd name="connsiteY46" fmla="*/ 139065 h 361950"/>
                  <a:gd name="connsiteX47" fmla="*/ 253365 w 647700"/>
                  <a:gd name="connsiteY47" fmla="*/ 138113 h 361950"/>
                  <a:gd name="connsiteX48" fmla="*/ 236220 w 647700"/>
                  <a:gd name="connsiteY48" fmla="*/ 137160 h 361950"/>
                  <a:gd name="connsiteX49" fmla="*/ 223837 w 647700"/>
                  <a:gd name="connsiteY49" fmla="*/ 136208 h 361950"/>
                  <a:gd name="connsiteX50" fmla="*/ 209550 w 647700"/>
                  <a:gd name="connsiteY50" fmla="*/ 135255 h 361950"/>
                  <a:gd name="connsiteX51" fmla="*/ 197167 w 647700"/>
                  <a:gd name="connsiteY51" fmla="*/ 134303 h 361950"/>
                  <a:gd name="connsiteX52" fmla="*/ 184785 w 647700"/>
                  <a:gd name="connsiteY52" fmla="*/ 132398 h 361950"/>
                  <a:gd name="connsiteX53" fmla="*/ 172403 w 647700"/>
                  <a:gd name="connsiteY53" fmla="*/ 130493 h 361950"/>
                  <a:gd name="connsiteX54" fmla="*/ 161925 w 647700"/>
                  <a:gd name="connsiteY54" fmla="*/ 128588 h 361950"/>
                  <a:gd name="connsiteX55" fmla="*/ 156210 w 647700"/>
                  <a:gd name="connsiteY55" fmla="*/ 130493 h 361950"/>
                  <a:gd name="connsiteX56" fmla="*/ 147637 w 647700"/>
                  <a:gd name="connsiteY56" fmla="*/ 129540 h 361950"/>
                  <a:gd name="connsiteX57" fmla="*/ 138112 w 647700"/>
                  <a:gd name="connsiteY57" fmla="*/ 127635 h 361950"/>
                  <a:gd name="connsiteX58" fmla="*/ 127635 w 647700"/>
                  <a:gd name="connsiteY58" fmla="*/ 125730 h 361950"/>
                  <a:gd name="connsiteX59" fmla="*/ 113348 w 647700"/>
                  <a:gd name="connsiteY59" fmla="*/ 122873 h 361950"/>
                  <a:gd name="connsiteX60" fmla="*/ 107632 w 647700"/>
                  <a:gd name="connsiteY60" fmla="*/ 121920 h 361950"/>
                  <a:gd name="connsiteX61" fmla="*/ 95250 w 647700"/>
                  <a:gd name="connsiteY61" fmla="*/ 119063 h 361950"/>
                  <a:gd name="connsiteX62" fmla="*/ 90488 w 647700"/>
                  <a:gd name="connsiteY62" fmla="*/ 117157 h 361950"/>
                  <a:gd name="connsiteX63" fmla="*/ 80010 w 647700"/>
                  <a:gd name="connsiteY63" fmla="*/ 113348 h 361950"/>
                  <a:gd name="connsiteX64" fmla="*/ 76200 w 647700"/>
                  <a:gd name="connsiteY64" fmla="*/ 112395 h 361950"/>
                  <a:gd name="connsiteX65" fmla="*/ 67628 w 647700"/>
                  <a:gd name="connsiteY65" fmla="*/ 109538 h 361950"/>
                  <a:gd name="connsiteX66" fmla="*/ 64770 w 647700"/>
                  <a:gd name="connsiteY66" fmla="*/ 108585 h 361950"/>
                  <a:gd name="connsiteX67" fmla="*/ 57150 w 647700"/>
                  <a:gd name="connsiteY67" fmla="*/ 104775 h 361950"/>
                  <a:gd name="connsiteX68" fmla="*/ 56197 w 647700"/>
                  <a:gd name="connsiteY68" fmla="*/ 103823 h 361950"/>
                  <a:gd name="connsiteX69" fmla="*/ 49530 w 647700"/>
                  <a:gd name="connsiteY69" fmla="*/ 100013 h 361950"/>
                  <a:gd name="connsiteX70" fmla="*/ 48578 w 647700"/>
                  <a:gd name="connsiteY70" fmla="*/ 99060 h 361950"/>
                  <a:gd name="connsiteX71" fmla="*/ 43815 w 647700"/>
                  <a:gd name="connsiteY71" fmla="*/ 95250 h 361950"/>
                  <a:gd name="connsiteX72" fmla="*/ 41910 w 647700"/>
                  <a:gd name="connsiteY72" fmla="*/ 93345 h 361950"/>
                  <a:gd name="connsiteX73" fmla="*/ 42863 w 647700"/>
                  <a:gd name="connsiteY73" fmla="*/ 8953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47700" h="361950">
                    <a:moveTo>
                      <a:pt x="651510" y="311468"/>
                    </a:moveTo>
                    <a:cubicBezTo>
                      <a:pt x="652463" y="311468"/>
                      <a:pt x="654368" y="310515"/>
                      <a:pt x="655320" y="310515"/>
                    </a:cubicBezTo>
                    <a:lnTo>
                      <a:pt x="655320" y="92393"/>
                    </a:lnTo>
                    <a:cubicBezTo>
                      <a:pt x="655320" y="952"/>
                      <a:pt x="340995" y="0"/>
                      <a:pt x="327660" y="0"/>
                    </a:cubicBezTo>
                    <a:cubicBezTo>
                      <a:pt x="314325" y="0"/>
                      <a:pt x="0" y="952"/>
                      <a:pt x="0" y="92393"/>
                    </a:cubicBezTo>
                    <a:lnTo>
                      <a:pt x="0" y="309563"/>
                    </a:lnTo>
                    <a:cubicBezTo>
                      <a:pt x="1905" y="309563"/>
                      <a:pt x="2857" y="310515"/>
                      <a:pt x="3810" y="311468"/>
                    </a:cubicBezTo>
                    <a:cubicBezTo>
                      <a:pt x="18097" y="316230"/>
                      <a:pt x="336233" y="422910"/>
                      <a:pt x="651510" y="311468"/>
                    </a:cubicBezTo>
                    <a:close/>
                    <a:moveTo>
                      <a:pt x="42863" y="89535"/>
                    </a:moveTo>
                    <a:cubicBezTo>
                      <a:pt x="44767" y="87630"/>
                      <a:pt x="47625" y="85725"/>
                      <a:pt x="51435" y="83820"/>
                    </a:cubicBezTo>
                    <a:cubicBezTo>
                      <a:pt x="54292" y="81915"/>
                      <a:pt x="57150" y="80963"/>
                      <a:pt x="60960" y="79058"/>
                    </a:cubicBezTo>
                    <a:cubicBezTo>
                      <a:pt x="63817" y="77153"/>
                      <a:pt x="67628" y="76200"/>
                      <a:pt x="72390" y="74295"/>
                    </a:cubicBezTo>
                    <a:cubicBezTo>
                      <a:pt x="99060" y="64770"/>
                      <a:pt x="178117" y="40958"/>
                      <a:pt x="327660" y="40958"/>
                    </a:cubicBezTo>
                    <a:cubicBezTo>
                      <a:pt x="471487" y="40958"/>
                      <a:pt x="549593" y="62865"/>
                      <a:pt x="577215" y="71438"/>
                    </a:cubicBezTo>
                    <a:cubicBezTo>
                      <a:pt x="605790" y="80963"/>
                      <a:pt x="614363" y="89535"/>
                      <a:pt x="614363" y="91440"/>
                    </a:cubicBezTo>
                    <a:cubicBezTo>
                      <a:pt x="614363" y="91440"/>
                      <a:pt x="613410" y="92393"/>
                      <a:pt x="611505" y="94298"/>
                    </a:cubicBezTo>
                    <a:cubicBezTo>
                      <a:pt x="610552" y="95250"/>
                      <a:pt x="608648" y="96203"/>
                      <a:pt x="607695" y="97155"/>
                    </a:cubicBezTo>
                    <a:lnTo>
                      <a:pt x="606743" y="98108"/>
                    </a:lnTo>
                    <a:cubicBezTo>
                      <a:pt x="604838" y="99060"/>
                      <a:pt x="602933" y="100013"/>
                      <a:pt x="600075" y="101918"/>
                    </a:cubicBezTo>
                    <a:lnTo>
                      <a:pt x="598170" y="102870"/>
                    </a:lnTo>
                    <a:cubicBezTo>
                      <a:pt x="596265" y="103823"/>
                      <a:pt x="593408" y="104775"/>
                      <a:pt x="590550" y="105728"/>
                    </a:cubicBezTo>
                    <a:lnTo>
                      <a:pt x="587693" y="106680"/>
                    </a:lnTo>
                    <a:cubicBezTo>
                      <a:pt x="584835" y="107633"/>
                      <a:pt x="581977" y="108585"/>
                      <a:pt x="578168" y="110490"/>
                    </a:cubicBezTo>
                    <a:lnTo>
                      <a:pt x="575310" y="111443"/>
                    </a:lnTo>
                    <a:cubicBezTo>
                      <a:pt x="571500" y="112395"/>
                      <a:pt x="568643" y="113348"/>
                      <a:pt x="564833" y="115253"/>
                    </a:cubicBezTo>
                    <a:lnTo>
                      <a:pt x="560070" y="116205"/>
                    </a:lnTo>
                    <a:cubicBezTo>
                      <a:pt x="556260" y="117157"/>
                      <a:pt x="552450" y="118110"/>
                      <a:pt x="547688" y="119063"/>
                    </a:cubicBezTo>
                    <a:lnTo>
                      <a:pt x="541973" y="120015"/>
                    </a:lnTo>
                    <a:cubicBezTo>
                      <a:pt x="537210" y="120968"/>
                      <a:pt x="532448" y="121920"/>
                      <a:pt x="527685" y="122873"/>
                    </a:cubicBezTo>
                    <a:cubicBezTo>
                      <a:pt x="524827" y="123825"/>
                      <a:pt x="521018" y="123825"/>
                      <a:pt x="517208" y="124778"/>
                    </a:cubicBezTo>
                    <a:lnTo>
                      <a:pt x="507683" y="126682"/>
                    </a:lnTo>
                    <a:cubicBezTo>
                      <a:pt x="504825" y="127635"/>
                      <a:pt x="501015" y="127635"/>
                      <a:pt x="498158" y="128588"/>
                    </a:cubicBezTo>
                    <a:lnTo>
                      <a:pt x="496252" y="128588"/>
                    </a:lnTo>
                    <a:cubicBezTo>
                      <a:pt x="492443" y="129540"/>
                      <a:pt x="489585" y="129540"/>
                      <a:pt x="485775" y="130493"/>
                    </a:cubicBezTo>
                    <a:cubicBezTo>
                      <a:pt x="481965" y="131445"/>
                      <a:pt x="478155" y="131445"/>
                      <a:pt x="473393" y="132398"/>
                    </a:cubicBezTo>
                    <a:cubicBezTo>
                      <a:pt x="469583" y="133350"/>
                      <a:pt x="464820" y="133350"/>
                      <a:pt x="461010" y="134303"/>
                    </a:cubicBezTo>
                    <a:cubicBezTo>
                      <a:pt x="457200" y="134303"/>
                      <a:pt x="452437" y="135255"/>
                      <a:pt x="448627" y="135255"/>
                    </a:cubicBezTo>
                    <a:cubicBezTo>
                      <a:pt x="443865" y="136208"/>
                      <a:pt x="439103" y="136208"/>
                      <a:pt x="434340" y="136208"/>
                    </a:cubicBezTo>
                    <a:cubicBezTo>
                      <a:pt x="430530" y="136208"/>
                      <a:pt x="425768" y="137160"/>
                      <a:pt x="421958" y="137160"/>
                    </a:cubicBezTo>
                    <a:cubicBezTo>
                      <a:pt x="416243" y="137160"/>
                      <a:pt x="410528" y="138113"/>
                      <a:pt x="404812" y="138113"/>
                    </a:cubicBezTo>
                    <a:lnTo>
                      <a:pt x="392430" y="139065"/>
                    </a:lnTo>
                    <a:cubicBezTo>
                      <a:pt x="385762" y="139065"/>
                      <a:pt x="379095" y="140018"/>
                      <a:pt x="372428" y="140018"/>
                    </a:cubicBezTo>
                    <a:lnTo>
                      <a:pt x="361950" y="140018"/>
                    </a:lnTo>
                    <a:cubicBezTo>
                      <a:pt x="351473" y="140018"/>
                      <a:pt x="340043" y="140018"/>
                      <a:pt x="328612" y="140018"/>
                    </a:cubicBezTo>
                    <a:cubicBezTo>
                      <a:pt x="317183" y="140018"/>
                      <a:pt x="306705" y="140018"/>
                      <a:pt x="296228" y="140018"/>
                    </a:cubicBezTo>
                    <a:lnTo>
                      <a:pt x="285750" y="140018"/>
                    </a:lnTo>
                    <a:cubicBezTo>
                      <a:pt x="279083" y="140018"/>
                      <a:pt x="272415" y="140018"/>
                      <a:pt x="265748" y="139065"/>
                    </a:cubicBezTo>
                    <a:lnTo>
                      <a:pt x="253365" y="138113"/>
                    </a:lnTo>
                    <a:cubicBezTo>
                      <a:pt x="247650" y="138113"/>
                      <a:pt x="241935" y="137160"/>
                      <a:pt x="236220" y="137160"/>
                    </a:cubicBezTo>
                    <a:cubicBezTo>
                      <a:pt x="232410" y="137160"/>
                      <a:pt x="227648" y="136208"/>
                      <a:pt x="223837" y="136208"/>
                    </a:cubicBezTo>
                    <a:cubicBezTo>
                      <a:pt x="219075" y="136208"/>
                      <a:pt x="214312" y="135255"/>
                      <a:pt x="209550" y="135255"/>
                    </a:cubicBezTo>
                    <a:cubicBezTo>
                      <a:pt x="205740" y="135255"/>
                      <a:pt x="200978" y="134303"/>
                      <a:pt x="197167" y="134303"/>
                    </a:cubicBezTo>
                    <a:cubicBezTo>
                      <a:pt x="192405" y="133350"/>
                      <a:pt x="188595" y="133350"/>
                      <a:pt x="184785" y="132398"/>
                    </a:cubicBezTo>
                    <a:cubicBezTo>
                      <a:pt x="180975" y="131445"/>
                      <a:pt x="176212" y="131445"/>
                      <a:pt x="172403" y="130493"/>
                    </a:cubicBezTo>
                    <a:cubicBezTo>
                      <a:pt x="168592" y="129540"/>
                      <a:pt x="165735" y="129540"/>
                      <a:pt x="161925" y="128588"/>
                    </a:cubicBezTo>
                    <a:lnTo>
                      <a:pt x="156210" y="130493"/>
                    </a:lnTo>
                    <a:cubicBezTo>
                      <a:pt x="153353" y="130493"/>
                      <a:pt x="150495" y="129540"/>
                      <a:pt x="147637" y="129540"/>
                    </a:cubicBezTo>
                    <a:lnTo>
                      <a:pt x="138112" y="127635"/>
                    </a:lnTo>
                    <a:cubicBezTo>
                      <a:pt x="134303" y="126682"/>
                      <a:pt x="130492" y="126682"/>
                      <a:pt x="127635" y="125730"/>
                    </a:cubicBezTo>
                    <a:cubicBezTo>
                      <a:pt x="122873" y="124778"/>
                      <a:pt x="118110" y="123825"/>
                      <a:pt x="113348" y="122873"/>
                    </a:cubicBezTo>
                    <a:lnTo>
                      <a:pt x="107632" y="121920"/>
                    </a:lnTo>
                    <a:cubicBezTo>
                      <a:pt x="102870" y="120968"/>
                      <a:pt x="99060" y="120015"/>
                      <a:pt x="95250" y="119063"/>
                    </a:cubicBezTo>
                    <a:lnTo>
                      <a:pt x="90488" y="117157"/>
                    </a:lnTo>
                    <a:cubicBezTo>
                      <a:pt x="86678" y="116205"/>
                      <a:pt x="82867" y="115253"/>
                      <a:pt x="80010" y="113348"/>
                    </a:cubicBezTo>
                    <a:lnTo>
                      <a:pt x="76200" y="112395"/>
                    </a:lnTo>
                    <a:cubicBezTo>
                      <a:pt x="73342" y="111443"/>
                      <a:pt x="70485" y="110490"/>
                      <a:pt x="67628" y="109538"/>
                    </a:cubicBezTo>
                    <a:lnTo>
                      <a:pt x="64770" y="108585"/>
                    </a:lnTo>
                    <a:cubicBezTo>
                      <a:pt x="61913" y="107633"/>
                      <a:pt x="60007" y="106680"/>
                      <a:pt x="57150" y="104775"/>
                    </a:cubicBezTo>
                    <a:lnTo>
                      <a:pt x="56197" y="103823"/>
                    </a:lnTo>
                    <a:cubicBezTo>
                      <a:pt x="54292" y="102870"/>
                      <a:pt x="51435" y="101918"/>
                      <a:pt x="49530" y="100013"/>
                    </a:cubicBezTo>
                    <a:cubicBezTo>
                      <a:pt x="49530" y="100013"/>
                      <a:pt x="48578" y="99060"/>
                      <a:pt x="48578" y="99060"/>
                    </a:cubicBezTo>
                    <a:cubicBezTo>
                      <a:pt x="46672" y="98108"/>
                      <a:pt x="45720" y="97155"/>
                      <a:pt x="43815" y="95250"/>
                    </a:cubicBezTo>
                    <a:cubicBezTo>
                      <a:pt x="42863" y="94298"/>
                      <a:pt x="41910" y="93345"/>
                      <a:pt x="41910" y="93345"/>
                    </a:cubicBezTo>
                    <a:cubicBezTo>
                      <a:pt x="40005" y="92393"/>
                      <a:pt x="40957" y="91440"/>
                      <a:pt x="42863" y="8953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620" name="Freeform: Shape 651">
                <a:extLst>
                  <a:ext uri="{FF2B5EF4-FFF2-40B4-BE49-F238E27FC236}">
                    <a16:creationId xmlns:a16="http://schemas.microsoft.com/office/drawing/2014/main" id="{24A6ACBA-2CCD-F144-9976-09C781CA2E91}"/>
                  </a:ext>
                </a:extLst>
              </p:cNvPr>
              <p:cNvSpPr/>
              <p:nvPr/>
            </p:nvSpPr>
            <p:spPr>
              <a:xfrm>
                <a:off x="5788343" y="3225164"/>
                <a:ext cx="647700" cy="247650"/>
              </a:xfrm>
              <a:custGeom>
                <a:avLst/>
                <a:gdLst>
                  <a:gd name="connsiteX0" fmla="*/ 652462 w 647700"/>
                  <a:gd name="connsiteY0" fmla="*/ 198120 h 247650"/>
                  <a:gd name="connsiteX1" fmla="*/ 655320 w 647700"/>
                  <a:gd name="connsiteY1" fmla="*/ 197168 h 247650"/>
                  <a:gd name="connsiteX2" fmla="*/ 655320 w 647700"/>
                  <a:gd name="connsiteY2" fmla="*/ 0 h 247650"/>
                  <a:gd name="connsiteX3" fmla="*/ 339090 w 647700"/>
                  <a:gd name="connsiteY3" fmla="*/ 49530 h 247650"/>
                  <a:gd name="connsiteX4" fmla="*/ 0 w 647700"/>
                  <a:gd name="connsiteY4" fmla="*/ 0 h 247650"/>
                  <a:gd name="connsiteX5" fmla="*/ 0 w 647700"/>
                  <a:gd name="connsiteY5" fmla="*/ 200025 h 247650"/>
                  <a:gd name="connsiteX6" fmla="*/ 652462 w 647700"/>
                  <a:gd name="connsiteY6" fmla="*/ 19812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 h="247650">
                    <a:moveTo>
                      <a:pt x="652462" y="198120"/>
                    </a:moveTo>
                    <a:cubicBezTo>
                      <a:pt x="653415" y="198120"/>
                      <a:pt x="654368" y="198120"/>
                      <a:pt x="655320" y="197168"/>
                    </a:cubicBezTo>
                    <a:lnTo>
                      <a:pt x="655320" y="0"/>
                    </a:lnTo>
                    <a:cubicBezTo>
                      <a:pt x="546735" y="36195"/>
                      <a:pt x="437197" y="49530"/>
                      <a:pt x="339090" y="49530"/>
                    </a:cubicBezTo>
                    <a:cubicBezTo>
                      <a:pt x="177165" y="49530"/>
                      <a:pt x="45720" y="15240"/>
                      <a:pt x="0" y="0"/>
                    </a:cubicBezTo>
                    <a:lnTo>
                      <a:pt x="0" y="200025"/>
                    </a:lnTo>
                    <a:cubicBezTo>
                      <a:pt x="59055" y="220027"/>
                      <a:pt x="361950" y="310515"/>
                      <a:pt x="652462" y="1981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621" name="Freeform: Shape 652">
                <a:extLst>
                  <a:ext uri="{FF2B5EF4-FFF2-40B4-BE49-F238E27FC236}">
                    <a16:creationId xmlns:a16="http://schemas.microsoft.com/office/drawing/2014/main" id="{0FBF1A25-DD39-F847-B321-95C4C0ED1074}"/>
                  </a:ext>
                </a:extLst>
              </p:cNvPr>
              <p:cNvSpPr/>
              <p:nvPr/>
            </p:nvSpPr>
            <p:spPr>
              <a:xfrm>
                <a:off x="5787390" y="3466147"/>
                <a:ext cx="647700" cy="257175"/>
              </a:xfrm>
              <a:custGeom>
                <a:avLst/>
                <a:gdLst>
                  <a:gd name="connsiteX0" fmla="*/ 0 w 647700"/>
                  <a:gd name="connsiteY0" fmla="*/ 952 h 257175"/>
                  <a:gd name="connsiteX1" fmla="*/ 0 w 647700"/>
                  <a:gd name="connsiteY1" fmla="*/ 170498 h 257175"/>
                  <a:gd name="connsiteX2" fmla="*/ 327660 w 647700"/>
                  <a:gd name="connsiteY2" fmla="*/ 262890 h 257175"/>
                  <a:gd name="connsiteX3" fmla="*/ 655320 w 647700"/>
                  <a:gd name="connsiteY3" fmla="*/ 170498 h 257175"/>
                  <a:gd name="connsiteX4" fmla="*/ 655320 w 647700"/>
                  <a:gd name="connsiteY4" fmla="*/ 0 h 257175"/>
                  <a:gd name="connsiteX5" fmla="*/ 339090 w 647700"/>
                  <a:gd name="connsiteY5" fmla="*/ 54292 h 257175"/>
                  <a:gd name="connsiteX6" fmla="*/ 0 w 647700"/>
                  <a:gd name="connsiteY6" fmla="*/ 952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 h="257175">
                    <a:moveTo>
                      <a:pt x="0" y="952"/>
                    </a:moveTo>
                    <a:lnTo>
                      <a:pt x="0" y="170498"/>
                    </a:lnTo>
                    <a:cubicBezTo>
                      <a:pt x="0" y="261938"/>
                      <a:pt x="314325" y="262890"/>
                      <a:pt x="327660" y="262890"/>
                    </a:cubicBezTo>
                    <a:cubicBezTo>
                      <a:pt x="340995" y="262890"/>
                      <a:pt x="655320" y="261938"/>
                      <a:pt x="655320" y="170498"/>
                    </a:cubicBezTo>
                    <a:lnTo>
                      <a:pt x="655320" y="0"/>
                    </a:lnTo>
                    <a:cubicBezTo>
                      <a:pt x="545783" y="40005"/>
                      <a:pt x="437198" y="54292"/>
                      <a:pt x="339090" y="54292"/>
                    </a:cubicBezTo>
                    <a:cubicBezTo>
                      <a:pt x="183833" y="54292"/>
                      <a:pt x="56197" y="20002"/>
                      <a:pt x="0" y="95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63666A"/>
                  </a:solidFill>
                  <a:effectLst/>
                  <a:uLnTx/>
                  <a:uFillTx/>
                  <a:latin typeface="GE Inspira Sans"/>
                  <a:ea typeface="+mn-ea"/>
                  <a:cs typeface="+mn-cs"/>
                </a:endParaRPr>
              </a:p>
            </p:txBody>
          </p:sp>
        </p:grpSp>
        <p:sp>
          <p:nvSpPr>
            <p:cNvPr id="622" name="Rectangle 621">
              <a:extLst>
                <a:ext uri="{FF2B5EF4-FFF2-40B4-BE49-F238E27FC236}">
                  <a16:creationId xmlns:a16="http://schemas.microsoft.com/office/drawing/2014/main" id="{7AF676CC-4260-3847-AF0B-F8ED767B6D6D}"/>
                </a:ext>
              </a:extLst>
            </p:cNvPr>
            <p:cNvSpPr/>
            <p:nvPr/>
          </p:nvSpPr>
          <p:spPr>
            <a:xfrm>
              <a:off x="6086439" y="3061688"/>
              <a:ext cx="476334" cy="342918"/>
            </a:xfrm>
            <a:prstGeom prst="rect">
              <a:avLst/>
            </a:prstGeom>
          </p:spPr>
          <p:txBody>
            <a:bodyPr wrap="square" lIns="0" tIns="0" rIns="0" bIns="0">
              <a:noAutofit/>
            </a:bodyPr>
            <a:lstStyle/>
            <a:p>
              <a:pPr marL="0" marR="0" lvl="0" indent="0" algn="l" defTabSz="914400" rtl="0" eaLnBrk="1" fontAlgn="auto" latinLnBrk="0" hangingPunct="1">
                <a:lnSpc>
                  <a:spcPts val="122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GE Inspira Sans"/>
                  <a:ea typeface="+mn-ea"/>
                  <a:cs typeface="+mn-cs"/>
                </a:rPr>
                <a:t>Data Lake</a:t>
              </a:r>
            </a:p>
          </p:txBody>
        </p:sp>
      </p:grpSp>
      <p:grpSp>
        <p:nvGrpSpPr>
          <p:cNvPr id="82" name="Group 81">
            <a:extLst>
              <a:ext uri="{FF2B5EF4-FFF2-40B4-BE49-F238E27FC236}">
                <a16:creationId xmlns:a16="http://schemas.microsoft.com/office/drawing/2014/main" id="{4EA4E2E3-295E-6A43-9B74-DE41656C04F8}"/>
              </a:ext>
            </a:extLst>
          </p:cNvPr>
          <p:cNvGrpSpPr/>
          <p:nvPr/>
        </p:nvGrpSpPr>
        <p:grpSpPr>
          <a:xfrm>
            <a:off x="5388080" y="2070004"/>
            <a:ext cx="1360706" cy="709104"/>
            <a:chOff x="5388080" y="2070004"/>
            <a:chExt cx="1360706" cy="709104"/>
          </a:xfrm>
        </p:grpSpPr>
        <p:cxnSp>
          <p:nvCxnSpPr>
            <p:cNvPr id="623" name="Straight Arrow Connector 622">
              <a:extLst>
                <a:ext uri="{FF2B5EF4-FFF2-40B4-BE49-F238E27FC236}">
                  <a16:creationId xmlns:a16="http://schemas.microsoft.com/office/drawing/2014/main" id="{D6521991-7C8A-D24C-83E7-946DC821409E}"/>
                </a:ext>
              </a:extLst>
            </p:cNvPr>
            <p:cNvCxnSpPr>
              <a:cxnSpLocks/>
            </p:cNvCxnSpPr>
            <p:nvPr/>
          </p:nvCxnSpPr>
          <p:spPr>
            <a:xfrm>
              <a:off x="6068433" y="2590916"/>
              <a:ext cx="0" cy="188192"/>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25" name="Rectangle 624">
              <a:extLst>
                <a:ext uri="{FF2B5EF4-FFF2-40B4-BE49-F238E27FC236}">
                  <a16:creationId xmlns:a16="http://schemas.microsoft.com/office/drawing/2014/main" id="{24CA3955-D3ED-EB48-8E80-5531DAD25059}"/>
                </a:ext>
              </a:extLst>
            </p:cNvPr>
            <p:cNvSpPr/>
            <p:nvPr/>
          </p:nvSpPr>
          <p:spPr>
            <a:xfrm>
              <a:off x="5582174" y="2070004"/>
              <a:ext cx="982587" cy="263134"/>
            </a:xfrm>
            <a:prstGeom prst="rect">
              <a:avLst/>
            </a:prstGeom>
          </p:spPr>
          <p:txBody>
            <a:bodyPr wrap="square" lIns="0" tIns="0" rIns="0" bIns="0">
              <a:no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3666A"/>
                  </a:solidFill>
                  <a:effectLst/>
                  <a:uLnTx/>
                  <a:uFillTx/>
                  <a:latin typeface="GE Inspira Sans"/>
                  <a:ea typeface="+mn-ea"/>
                  <a:cs typeface="+mn-cs"/>
                </a:rPr>
                <a:t>Build and train AI models</a:t>
              </a:r>
            </a:p>
          </p:txBody>
        </p:sp>
        <p:sp>
          <p:nvSpPr>
            <p:cNvPr id="626" name="Rectangle: Rounded Corners 653">
              <a:extLst>
                <a:ext uri="{FF2B5EF4-FFF2-40B4-BE49-F238E27FC236}">
                  <a16:creationId xmlns:a16="http://schemas.microsoft.com/office/drawing/2014/main" id="{B4417709-8F27-EA44-8283-4F9DA9243F3F}"/>
                </a:ext>
              </a:extLst>
            </p:cNvPr>
            <p:cNvSpPr/>
            <p:nvPr/>
          </p:nvSpPr>
          <p:spPr>
            <a:xfrm>
              <a:off x="5388080" y="2402755"/>
              <a:ext cx="1360706" cy="229214"/>
            </a:xfrm>
            <a:prstGeom prst="roundRect">
              <a:avLst>
                <a:gd name="adj" fmla="val 50000"/>
              </a:avLst>
            </a:prstGeom>
            <a:solidFill>
              <a:schemeClr val="accent1"/>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GE Inspira Sans"/>
                  <a:ea typeface="+mn-ea"/>
                  <a:cs typeface="+mn-cs"/>
                </a:rPr>
                <a:t>AI Workbench</a:t>
              </a:r>
            </a:p>
          </p:txBody>
        </p:sp>
      </p:grpSp>
      <p:cxnSp>
        <p:nvCxnSpPr>
          <p:cNvPr id="627" name="Straight Arrow Connector 626">
            <a:extLst>
              <a:ext uri="{FF2B5EF4-FFF2-40B4-BE49-F238E27FC236}">
                <a16:creationId xmlns:a16="http://schemas.microsoft.com/office/drawing/2014/main" id="{7BE34667-D9AD-DC4B-8EAF-C3E47311585B}"/>
              </a:ext>
            </a:extLst>
          </p:cNvPr>
          <p:cNvCxnSpPr>
            <a:cxnSpLocks/>
          </p:cNvCxnSpPr>
          <p:nvPr/>
        </p:nvCxnSpPr>
        <p:spPr>
          <a:xfrm flipH="1" flipV="1">
            <a:off x="5246607" y="3260526"/>
            <a:ext cx="1214" cy="1408326"/>
          </a:xfrm>
          <a:prstGeom prst="straightConnector1">
            <a:avLst/>
          </a:prstGeom>
          <a:ln w="952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9" name="Straight Arrow Connector 628">
            <a:extLst>
              <a:ext uri="{FF2B5EF4-FFF2-40B4-BE49-F238E27FC236}">
                <a16:creationId xmlns:a16="http://schemas.microsoft.com/office/drawing/2014/main" id="{119FA0EC-B085-5A46-9B6B-E0BDBDDB581C}"/>
              </a:ext>
            </a:extLst>
          </p:cNvPr>
          <p:cNvCxnSpPr>
            <a:cxnSpLocks/>
          </p:cNvCxnSpPr>
          <p:nvPr/>
        </p:nvCxnSpPr>
        <p:spPr>
          <a:xfrm>
            <a:off x="5248365" y="3264305"/>
            <a:ext cx="214251" cy="0"/>
          </a:xfrm>
          <a:prstGeom prst="straightConnector1">
            <a:avLst/>
          </a:prstGeom>
          <a:ln w="952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B5153C34-A727-4D4D-B14E-219A683BA51F}"/>
              </a:ext>
            </a:extLst>
          </p:cNvPr>
          <p:cNvGrpSpPr/>
          <p:nvPr/>
        </p:nvGrpSpPr>
        <p:grpSpPr>
          <a:xfrm>
            <a:off x="8253087" y="614371"/>
            <a:ext cx="3806782" cy="895451"/>
            <a:chOff x="8253087" y="614371"/>
            <a:chExt cx="3806782" cy="895451"/>
          </a:xfrm>
        </p:grpSpPr>
        <p:sp>
          <p:nvSpPr>
            <p:cNvPr id="635" name="TextBox 634">
              <a:extLst>
                <a:ext uri="{FF2B5EF4-FFF2-40B4-BE49-F238E27FC236}">
                  <a16:creationId xmlns:a16="http://schemas.microsoft.com/office/drawing/2014/main" id="{63BEA564-3662-0F4B-93AC-C52B4C965B86}"/>
                </a:ext>
              </a:extLst>
            </p:cNvPr>
            <p:cNvSpPr txBox="1"/>
            <p:nvPr/>
          </p:nvSpPr>
          <p:spPr>
            <a:xfrm>
              <a:off x="8257277" y="910555"/>
              <a:ext cx="3802592" cy="599267"/>
            </a:xfrm>
            <a:prstGeom prst="rect">
              <a:avLst/>
            </a:prstGeom>
            <a:noFill/>
          </p:spPr>
          <p:txBody>
            <a:bodyPr wrap="square" lIns="0" tIns="0" rIns="0" bIns="0" rtlCol="0">
              <a:spAutoFit/>
            </a:bodyPr>
            <a:lstStyle/>
            <a:p>
              <a:pPr marL="119063" marR="0" lvl="0" indent="-119063" algn="l" defTabSz="914400" rtl="0" eaLnBrk="1" fontAlgn="auto" latinLnBrk="0" hangingPunct="1">
                <a:lnSpc>
                  <a:spcPts val="1640"/>
                </a:lnSpc>
                <a:spcBef>
                  <a:spcPts val="0"/>
                </a:spcBef>
                <a:spcAft>
                  <a:spcPts val="0"/>
                </a:spcAft>
                <a:buClr>
                  <a:srgbClr val="00B0F0"/>
                </a:buClr>
                <a:buSzTx/>
                <a:buFont typeface="Wingdings" pitchFamily="2" charset="2"/>
                <a:buChar char="§"/>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Secure data access from any site on any device</a:t>
              </a:r>
            </a:p>
            <a:p>
              <a:pPr marL="119063" marR="0" lvl="0" indent="-119063" algn="l" defTabSz="914400" rtl="0" eaLnBrk="1" fontAlgn="auto" latinLnBrk="0" hangingPunct="1">
                <a:lnSpc>
                  <a:spcPts val="1640"/>
                </a:lnSpc>
                <a:spcBef>
                  <a:spcPts val="0"/>
                </a:spcBef>
                <a:spcAft>
                  <a:spcPts val="0"/>
                </a:spcAft>
                <a:buClr>
                  <a:srgbClr val="00B0F0"/>
                </a:buClr>
                <a:buSzTx/>
                <a:buFont typeface="Wingdings" pitchFamily="2" charset="2"/>
                <a:buChar char="§"/>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Enterprise-wide AI-assisted reading, global worklist</a:t>
              </a:r>
            </a:p>
            <a:p>
              <a:pPr marL="119063" marR="0" lvl="0" indent="-119063" algn="l" defTabSz="914400" rtl="0" eaLnBrk="1" fontAlgn="auto" latinLnBrk="0" hangingPunct="1">
                <a:lnSpc>
                  <a:spcPts val="1640"/>
                </a:lnSpc>
                <a:spcBef>
                  <a:spcPts val="0"/>
                </a:spcBef>
                <a:spcAft>
                  <a:spcPts val="0"/>
                </a:spcAft>
                <a:buClr>
                  <a:srgbClr val="00B0F0"/>
                </a:buClr>
                <a:buSzTx/>
                <a:buFont typeface="Wingdings" pitchFamily="2" charset="2"/>
                <a:buChar char="§"/>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Access for patient, referring physician, care teams</a:t>
              </a:r>
            </a:p>
          </p:txBody>
        </p:sp>
        <p:cxnSp>
          <p:nvCxnSpPr>
            <p:cNvPr id="637" name="Connector: Elbow 445">
              <a:extLst>
                <a:ext uri="{FF2B5EF4-FFF2-40B4-BE49-F238E27FC236}">
                  <a16:creationId xmlns:a16="http://schemas.microsoft.com/office/drawing/2014/main" id="{C892B5E7-A065-A74E-8EF1-316EF394C771}"/>
                </a:ext>
              </a:extLst>
            </p:cNvPr>
            <p:cNvCxnSpPr>
              <a:cxnSpLocks/>
            </p:cNvCxnSpPr>
            <p:nvPr/>
          </p:nvCxnSpPr>
          <p:spPr>
            <a:xfrm flipH="1">
              <a:off x="8253087" y="890575"/>
              <a:ext cx="3390248" cy="0"/>
            </a:xfrm>
            <a:prstGeom prst="straightConnector1">
              <a:avLst/>
            </a:prstGeom>
            <a:ln w="63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0" name="Rectangle 639">
              <a:extLst>
                <a:ext uri="{FF2B5EF4-FFF2-40B4-BE49-F238E27FC236}">
                  <a16:creationId xmlns:a16="http://schemas.microsoft.com/office/drawing/2014/main" id="{BF039039-3DAF-0B40-940C-C71C98249F1B}"/>
                </a:ext>
              </a:extLst>
            </p:cNvPr>
            <p:cNvSpPr/>
            <p:nvPr/>
          </p:nvSpPr>
          <p:spPr>
            <a:xfrm>
              <a:off x="8958570" y="614371"/>
              <a:ext cx="2155744" cy="323165"/>
            </a:xfrm>
            <a:prstGeom prst="rect">
              <a:avLst/>
            </a:prstGeom>
          </p:spPr>
          <p:txBody>
            <a:bodyPr wrap="square">
              <a:spAutoFit/>
            </a:bodyPr>
            <a:lstStyle/>
            <a:p>
              <a:pPr marL="0" marR="0" lvl="0" indent="0" algn="ctr" defTabSz="900244" rtl="0" eaLnBrk="1" fontAlgn="auto" latinLnBrk="0" hangingPunct="1">
                <a:lnSpc>
                  <a:spcPts val="178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GE Inspira Sans"/>
                  <a:ea typeface="+mn-ea"/>
                  <a:cs typeface="+mn-cs"/>
                </a:rPr>
                <a:t>Data Consumption</a:t>
              </a:r>
            </a:p>
          </p:txBody>
        </p:sp>
      </p:grpSp>
      <p:grpSp>
        <p:nvGrpSpPr>
          <p:cNvPr id="84" name="Group 83">
            <a:extLst>
              <a:ext uri="{FF2B5EF4-FFF2-40B4-BE49-F238E27FC236}">
                <a16:creationId xmlns:a16="http://schemas.microsoft.com/office/drawing/2014/main" id="{55AEE900-7F51-444C-AFF0-D887BFFA3539}"/>
              </a:ext>
            </a:extLst>
          </p:cNvPr>
          <p:cNvGrpSpPr/>
          <p:nvPr/>
        </p:nvGrpSpPr>
        <p:grpSpPr>
          <a:xfrm>
            <a:off x="310416" y="614371"/>
            <a:ext cx="3575117" cy="896691"/>
            <a:chOff x="310416" y="614371"/>
            <a:chExt cx="3575117" cy="896691"/>
          </a:xfrm>
        </p:grpSpPr>
        <p:sp>
          <p:nvSpPr>
            <p:cNvPr id="634" name="TextBox 633">
              <a:extLst>
                <a:ext uri="{FF2B5EF4-FFF2-40B4-BE49-F238E27FC236}">
                  <a16:creationId xmlns:a16="http://schemas.microsoft.com/office/drawing/2014/main" id="{0FDB686E-F38D-A94B-B6BF-30DB23A393C4}"/>
                </a:ext>
              </a:extLst>
            </p:cNvPr>
            <p:cNvSpPr txBox="1"/>
            <p:nvPr/>
          </p:nvSpPr>
          <p:spPr>
            <a:xfrm>
              <a:off x="312852" y="911795"/>
              <a:ext cx="3572681" cy="599267"/>
            </a:xfrm>
            <a:prstGeom prst="rect">
              <a:avLst/>
            </a:prstGeom>
            <a:noFill/>
          </p:spPr>
          <p:txBody>
            <a:bodyPr wrap="square" lIns="0" tIns="0" rIns="0" bIns="0" rtlCol="0">
              <a:spAutoFit/>
            </a:bodyPr>
            <a:lstStyle/>
            <a:p>
              <a:pPr marL="114300" marR="0" lvl="0" indent="-114300" algn="l" defTabSz="914400" rtl="0" eaLnBrk="1" fontAlgn="auto" latinLnBrk="0" hangingPunct="1">
                <a:lnSpc>
                  <a:spcPts val="1640"/>
                </a:lnSpc>
                <a:spcBef>
                  <a:spcPts val="0"/>
                </a:spcBef>
                <a:spcAft>
                  <a:spcPts val="0"/>
                </a:spcAft>
                <a:buClr>
                  <a:srgbClr val="00B0F0"/>
                </a:buClr>
                <a:buSzTx/>
                <a:buFont typeface="Wingdings" pitchFamily="2" charset="2"/>
                <a:buChar char="§"/>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Aggregate data &amp; pipeline for Adv. Visualization</a:t>
              </a:r>
            </a:p>
            <a:p>
              <a:pPr marL="114300" marR="0" lvl="0" indent="-114300" algn="l" defTabSz="914400" rtl="0" eaLnBrk="1" fontAlgn="auto" latinLnBrk="0" hangingPunct="1">
                <a:lnSpc>
                  <a:spcPts val="1640"/>
                </a:lnSpc>
                <a:spcBef>
                  <a:spcPts val="0"/>
                </a:spcBef>
                <a:spcAft>
                  <a:spcPts val="0"/>
                </a:spcAft>
                <a:buClr>
                  <a:srgbClr val="00B0F0"/>
                </a:buClr>
                <a:buSzTx/>
                <a:buFont typeface="Wingdings" pitchFamily="2" charset="2"/>
                <a:buChar char="§"/>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AI orchestration embedded in workflow</a:t>
              </a:r>
            </a:p>
            <a:p>
              <a:pPr marL="114300" marR="0" lvl="0" indent="-114300" algn="l" defTabSz="914400" rtl="0" eaLnBrk="1" fontAlgn="auto" latinLnBrk="0" hangingPunct="1">
                <a:lnSpc>
                  <a:spcPts val="1640"/>
                </a:lnSpc>
                <a:spcBef>
                  <a:spcPts val="0"/>
                </a:spcBef>
                <a:spcAft>
                  <a:spcPts val="0"/>
                </a:spcAft>
                <a:buClr>
                  <a:srgbClr val="00B0F0"/>
                </a:buClr>
                <a:buSzTx/>
                <a:buFont typeface="Wingdings" pitchFamily="2" charset="2"/>
                <a:buChar char="§"/>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Bulk anonymization plus AI training &amp; learning</a:t>
              </a:r>
            </a:p>
          </p:txBody>
        </p:sp>
        <p:cxnSp>
          <p:nvCxnSpPr>
            <p:cNvPr id="636" name="Connector: Elbow 445">
              <a:extLst>
                <a:ext uri="{FF2B5EF4-FFF2-40B4-BE49-F238E27FC236}">
                  <a16:creationId xmlns:a16="http://schemas.microsoft.com/office/drawing/2014/main" id="{641B296D-F063-AB41-8D1F-DFE930384A7A}"/>
                </a:ext>
              </a:extLst>
            </p:cNvPr>
            <p:cNvCxnSpPr>
              <a:cxnSpLocks/>
            </p:cNvCxnSpPr>
            <p:nvPr/>
          </p:nvCxnSpPr>
          <p:spPr>
            <a:xfrm flipH="1">
              <a:off x="310416" y="890575"/>
              <a:ext cx="3390248" cy="0"/>
            </a:xfrm>
            <a:prstGeom prst="straightConnector1">
              <a:avLst/>
            </a:prstGeom>
            <a:ln w="63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1" name="Rectangle 640">
              <a:extLst>
                <a:ext uri="{FF2B5EF4-FFF2-40B4-BE49-F238E27FC236}">
                  <a16:creationId xmlns:a16="http://schemas.microsoft.com/office/drawing/2014/main" id="{300B86E8-BF23-414E-BA28-6E1B0C2DF472}"/>
                </a:ext>
              </a:extLst>
            </p:cNvPr>
            <p:cNvSpPr/>
            <p:nvPr/>
          </p:nvSpPr>
          <p:spPr>
            <a:xfrm>
              <a:off x="1024380" y="614371"/>
              <a:ext cx="2155744" cy="323165"/>
            </a:xfrm>
            <a:prstGeom prst="rect">
              <a:avLst/>
            </a:prstGeom>
          </p:spPr>
          <p:txBody>
            <a:bodyPr wrap="square">
              <a:spAutoFit/>
            </a:bodyPr>
            <a:lstStyle/>
            <a:p>
              <a:pPr marL="0" marR="0" lvl="0" indent="0" algn="ctr" defTabSz="900244" rtl="0" eaLnBrk="1" fontAlgn="auto" latinLnBrk="0" hangingPunct="1">
                <a:lnSpc>
                  <a:spcPts val="178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GE Inspira Sans"/>
                  <a:ea typeface="+mn-ea"/>
                  <a:cs typeface="+mn-cs"/>
                </a:rPr>
                <a:t>Data Management</a:t>
              </a:r>
            </a:p>
          </p:txBody>
        </p:sp>
      </p:grpSp>
      <p:grpSp>
        <p:nvGrpSpPr>
          <p:cNvPr id="93" name="Group 92">
            <a:extLst>
              <a:ext uri="{FF2B5EF4-FFF2-40B4-BE49-F238E27FC236}">
                <a16:creationId xmlns:a16="http://schemas.microsoft.com/office/drawing/2014/main" id="{63D1200F-82B6-5B4D-A09A-6D5E016C5C7D}"/>
              </a:ext>
            </a:extLst>
          </p:cNvPr>
          <p:cNvGrpSpPr/>
          <p:nvPr/>
        </p:nvGrpSpPr>
        <p:grpSpPr>
          <a:xfrm>
            <a:off x="4076856" y="827360"/>
            <a:ext cx="3986819" cy="855633"/>
            <a:chOff x="4076856" y="885110"/>
            <a:chExt cx="3986819" cy="855633"/>
          </a:xfrm>
        </p:grpSpPr>
        <p:sp>
          <p:nvSpPr>
            <p:cNvPr id="638" name="TextBox 637">
              <a:extLst>
                <a:ext uri="{FF2B5EF4-FFF2-40B4-BE49-F238E27FC236}">
                  <a16:creationId xmlns:a16="http://schemas.microsoft.com/office/drawing/2014/main" id="{CF1A182F-DE55-8946-9CD0-39CF8F12CB1F}"/>
                </a:ext>
              </a:extLst>
            </p:cNvPr>
            <p:cNvSpPr txBox="1"/>
            <p:nvPr/>
          </p:nvSpPr>
          <p:spPr>
            <a:xfrm>
              <a:off x="4083255" y="1186745"/>
              <a:ext cx="3980420" cy="553998"/>
            </a:xfrm>
            <a:prstGeom prst="rect">
              <a:avLst/>
            </a:prstGeom>
            <a:noFill/>
          </p:spPr>
          <p:txBody>
            <a:bodyPr wrap="square" lIns="0" tIns="0" rIns="0" bIns="0" rtlCol="0">
              <a:spAutoFit/>
            </a:bodyPr>
            <a:lstStyle/>
            <a:p>
              <a:pPr marL="119063" marR="0" lvl="0" indent="-119063" algn="l" defTabSz="9144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Increase speed and accuracy of diagnosis</a:t>
              </a:r>
            </a:p>
            <a:p>
              <a:pPr marL="119063" marR="0" lvl="0" indent="-119063" algn="l" defTabSz="9144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More efficient workflow eliminates steps, rework, costs</a:t>
              </a:r>
            </a:p>
            <a:p>
              <a:pPr marL="119063" marR="0" lvl="0" indent="-119063" algn="l" defTabSz="9144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Predictive analytics improves throughput, outcomes</a:t>
              </a:r>
            </a:p>
          </p:txBody>
        </p:sp>
        <p:sp>
          <p:nvSpPr>
            <p:cNvPr id="639" name="Rectangle 638">
              <a:extLst>
                <a:ext uri="{FF2B5EF4-FFF2-40B4-BE49-F238E27FC236}">
                  <a16:creationId xmlns:a16="http://schemas.microsoft.com/office/drawing/2014/main" id="{AE27F87F-B91D-2849-9FD1-0C5153A070F8}"/>
                </a:ext>
              </a:extLst>
            </p:cNvPr>
            <p:cNvSpPr/>
            <p:nvPr/>
          </p:nvSpPr>
          <p:spPr>
            <a:xfrm>
              <a:off x="5304448" y="885110"/>
              <a:ext cx="1534444" cy="323165"/>
            </a:xfrm>
            <a:prstGeom prst="rect">
              <a:avLst/>
            </a:prstGeom>
          </p:spPr>
          <p:txBody>
            <a:bodyPr wrap="square">
              <a:spAutoFit/>
            </a:bodyPr>
            <a:lstStyle/>
            <a:p>
              <a:pPr marL="0" marR="0" lvl="0" indent="0" algn="ctr" defTabSz="900244" rtl="0" eaLnBrk="1" fontAlgn="auto" latinLnBrk="0" hangingPunct="1">
                <a:lnSpc>
                  <a:spcPts val="178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9300"/>
                  </a:solidFill>
                  <a:effectLst/>
                  <a:uLnTx/>
                  <a:uFillTx/>
                  <a:latin typeface="GE Inspira Sans"/>
                  <a:ea typeface="+mn-ea"/>
                  <a:cs typeface="+mn-cs"/>
                </a:rPr>
                <a:t>Outcomes</a:t>
              </a:r>
              <a:endParaRPr kumimoji="0" lang="en-US" sz="1600" b="1" i="0" u="none" strike="noStrike" kern="0" cap="none" spc="0" normalizeH="0" baseline="0" noProof="0" dirty="0">
                <a:ln>
                  <a:noFill/>
                </a:ln>
                <a:solidFill>
                  <a:srgbClr val="FF9300"/>
                </a:solidFill>
                <a:effectLst/>
                <a:uLnTx/>
                <a:uFillTx/>
                <a:latin typeface="GE Inspira Sans"/>
                <a:ea typeface="+mn-ea"/>
                <a:cs typeface="+mn-cs"/>
              </a:endParaRPr>
            </a:p>
          </p:txBody>
        </p:sp>
        <p:cxnSp>
          <p:nvCxnSpPr>
            <p:cNvPr id="642" name="Connector: Elbow 445">
              <a:extLst>
                <a:ext uri="{FF2B5EF4-FFF2-40B4-BE49-F238E27FC236}">
                  <a16:creationId xmlns:a16="http://schemas.microsoft.com/office/drawing/2014/main" id="{0AB52AF3-4DBF-2849-8B81-7AD365D5882B}"/>
                </a:ext>
              </a:extLst>
            </p:cNvPr>
            <p:cNvCxnSpPr>
              <a:cxnSpLocks/>
            </p:cNvCxnSpPr>
            <p:nvPr/>
          </p:nvCxnSpPr>
          <p:spPr>
            <a:xfrm flipH="1">
              <a:off x="4076856" y="1158493"/>
              <a:ext cx="3644165" cy="0"/>
            </a:xfrm>
            <a:prstGeom prst="straightConnector1">
              <a:avLst/>
            </a:prstGeom>
            <a:ln w="63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45" name="Rectangle 644">
            <a:extLst>
              <a:ext uri="{FF2B5EF4-FFF2-40B4-BE49-F238E27FC236}">
                <a16:creationId xmlns:a16="http://schemas.microsoft.com/office/drawing/2014/main" id="{F9D909AE-37FD-DF40-ABE9-9930154BE460}"/>
              </a:ext>
            </a:extLst>
          </p:cNvPr>
          <p:cNvSpPr/>
          <p:nvPr/>
        </p:nvSpPr>
        <p:spPr>
          <a:xfrm>
            <a:off x="10818814" y="5555485"/>
            <a:ext cx="881853" cy="184060"/>
          </a:xfrm>
          <a:prstGeom prst="rect">
            <a:avLst/>
          </a:prstGeom>
        </p:spPr>
        <p:txBody>
          <a:bodyPr wrap="square" lIns="0" tIns="0" rIns="0" bIns="0">
            <a:noAutofit/>
          </a:bodyPr>
          <a:lstStyle/>
          <a:p>
            <a:pPr marL="0" marR="0" lvl="0" indent="0" algn="ctr" defTabSz="914400" rtl="0" eaLnBrk="1" fontAlgn="auto" latinLnBrk="0" hangingPunct="1">
              <a:lnSpc>
                <a:spcPts val="122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Marketplace</a:t>
            </a:r>
          </a:p>
        </p:txBody>
      </p:sp>
      <p:grpSp>
        <p:nvGrpSpPr>
          <p:cNvPr id="94" name="Group 93">
            <a:extLst>
              <a:ext uri="{FF2B5EF4-FFF2-40B4-BE49-F238E27FC236}">
                <a16:creationId xmlns:a16="http://schemas.microsoft.com/office/drawing/2014/main" id="{2717DBA8-B452-9A45-909B-AC161FD01EFC}"/>
              </a:ext>
            </a:extLst>
          </p:cNvPr>
          <p:cNvGrpSpPr/>
          <p:nvPr/>
        </p:nvGrpSpPr>
        <p:grpSpPr>
          <a:xfrm>
            <a:off x="10819412" y="5258547"/>
            <a:ext cx="824798" cy="240456"/>
            <a:chOff x="10819412" y="5258547"/>
            <a:chExt cx="824798" cy="240456"/>
          </a:xfrm>
        </p:grpSpPr>
        <p:sp>
          <p:nvSpPr>
            <p:cNvPr id="644" name="Rounded Rectangle 643">
              <a:extLst>
                <a:ext uri="{FF2B5EF4-FFF2-40B4-BE49-F238E27FC236}">
                  <a16:creationId xmlns:a16="http://schemas.microsoft.com/office/drawing/2014/main" id="{E1402932-C13A-F041-B336-2377062EC0CE}"/>
                </a:ext>
              </a:extLst>
            </p:cNvPr>
            <p:cNvSpPr/>
            <p:nvPr/>
          </p:nvSpPr>
          <p:spPr>
            <a:xfrm rot="16200000">
              <a:off x="11111583" y="4966376"/>
              <a:ext cx="240456" cy="824798"/>
            </a:xfrm>
            <a:prstGeom prst="roundRect">
              <a:avLst>
                <a:gd name="adj" fmla="val 490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GE Inspira Sans"/>
                <a:ea typeface="+mn-ea"/>
                <a:cs typeface="+mn-cs"/>
              </a:endParaRPr>
            </a:p>
          </p:txBody>
        </p:sp>
        <p:pic>
          <p:nvPicPr>
            <p:cNvPr id="646" name="Picture 645">
              <a:extLst>
                <a:ext uri="{FF2B5EF4-FFF2-40B4-BE49-F238E27FC236}">
                  <a16:creationId xmlns:a16="http://schemas.microsoft.com/office/drawing/2014/main" id="{3B9670E9-C194-2B49-9FFF-ECCEC047A845}"/>
                </a:ext>
              </a:extLst>
            </p:cNvPr>
            <p:cNvPicPr>
              <a:picLocks noChangeAspect="1"/>
            </p:cNvPicPr>
            <p:nvPr/>
          </p:nvPicPr>
          <p:blipFill>
            <a:blip r:embed="rId10"/>
            <a:stretch>
              <a:fillRect/>
            </a:stretch>
          </p:blipFill>
          <p:spPr>
            <a:xfrm>
              <a:off x="11109503" y="5280684"/>
              <a:ext cx="244616" cy="202532"/>
            </a:xfrm>
            <a:prstGeom prst="rect">
              <a:avLst/>
            </a:prstGeom>
          </p:spPr>
        </p:pic>
      </p:grpSp>
      <p:sp>
        <p:nvSpPr>
          <p:cNvPr id="648" name="Rectangle 647">
            <a:extLst>
              <a:ext uri="{FF2B5EF4-FFF2-40B4-BE49-F238E27FC236}">
                <a16:creationId xmlns:a16="http://schemas.microsoft.com/office/drawing/2014/main" id="{C513D14C-3CF0-D040-A6E3-0BE0773BCD75}"/>
              </a:ext>
            </a:extLst>
          </p:cNvPr>
          <p:cNvSpPr/>
          <p:nvPr/>
        </p:nvSpPr>
        <p:spPr>
          <a:xfrm>
            <a:off x="412052" y="5552926"/>
            <a:ext cx="825992" cy="355850"/>
          </a:xfrm>
          <a:prstGeom prst="rect">
            <a:avLst/>
          </a:prstGeom>
        </p:spPr>
        <p:txBody>
          <a:bodyPr wrap="square" lIns="0" tIns="0" rIns="0" bIns="0">
            <a:noAutofit/>
          </a:bodyPr>
          <a:lstStyle/>
          <a:p>
            <a:pPr marL="0" marR="0" lvl="0" indent="0" algn="ctr" defTabSz="914400" rtl="0" eaLnBrk="1" fontAlgn="auto" latinLnBrk="0" hangingPunct="1">
              <a:lnSpc>
                <a:spcPts val="122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Edison</a:t>
            </a:r>
          </a:p>
          <a:p>
            <a:pPr marL="0" marR="0" lvl="0" indent="0" algn="ctr" defTabSz="914400" rtl="0" eaLnBrk="1" fontAlgn="auto" latinLnBrk="0" hangingPunct="1">
              <a:lnSpc>
                <a:spcPts val="122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3666A"/>
                </a:solidFill>
                <a:effectLst/>
                <a:uLnTx/>
                <a:uFillTx/>
                <a:latin typeface="GE Inspira Sans"/>
                <a:ea typeface="+mn-ea"/>
                <a:cs typeface="+mn-cs"/>
              </a:rPr>
              <a:t>Developer</a:t>
            </a:r>
          </a:p>
        </p:txBody>
      </p:sp>
      <p:grpSp>
        <p:nvGrpSpPr>
          <p:cNvPr id="95" name="Group 94">
            <a:extLst>
              <a:ext uri="{FF2B5EF4-FFF2-40B4-BE49-F238E27FC236}">
                <a16:creationId xmlns:a16="http://schemas.microsoft.com/office/drawing/2014/main" id="{871E42AA-F061-DD46-B472-E5E0681812DB}"/>
              </a:ext>
            </a:extLst>
          </p:cNvPr>
          <p:cNvGrpSpPr/>
          <p:nvPr/>
        </p:nvGrpSpPr>
        <p:grpSpPr>
          <a:xfrm>
            <a:off x="412649" y="5258548"/>
            <a:ext cx="824798" cy="240456"/>
            <a:chOff x="412649" y="5258548"/>
            <a:chExt cx="824798" cy="240456"/>
          </a:xfrm>
        </p:grpSpPr>
        <p:sp>
          <p:nvSpPr>
            <p:cNvPr id="649" name="Rounded Rectangle 648">
              <a:extLst>
                <a:ext uri="{FF2B5EF4-FFF2-40B4-BE49-F238E27FC236}">
                  <a16:creationId xmlns:a16="http://schemas.microsoft.com/office/drawing/2014/main" id="{CB8CFB35-9A7B-FE44-A6ED-2871C139D10B}"/>
                </a:ext>
              </a:extLst>
            </p:cNvPr>
            <p:cNvSpPr/>
            <p:nvPr/>
          </p:nvSpPr>
          <p:spPr>
            <a:xfrm rot="16200000">
              <a:off x="704820" y="4966377"/>
              <a:ext cx="240456" cy="824798"/>
            </a:xfrm>
            <a:prstGeom prst="roundRect">
              <a:avLst>
                <a:gd name="adj" fmla="val 490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GE Inspira Sans"/>
                <a:ea typeface="+mn-ea"/>
                <a:cs typeface="+mn-cs"/>
              </a:endParaRPr>
            </a:p>
          </p:txBody>
        </p:sp>
        <p:pic>
          <p:nvPicPr>
            <p:cNvPr id="650" name="Picture 649">
              <a:extLst>
                <a:ext uri="{FF2B5EF4-FFF2-40B4-BE49-F238E27FC236}">
                  <a16:creationId xmlns:a16="http://schemas.microsoft.com/office/drawing/2014/main" id="{68511EE1-5B62-3F42-8138-E9C6FFA12629}"/>
                </a:ext>
              </a:extLst>
            </p:cNvPr>
            <p:cNvPicPr>
              <a:picLocks noChangeAspect="1"/>
            </p:cNvPicPr>
            <p:nvPr/>
          </p:nvPicPr>
          <p:blipFill>
            <a:blip r:embed="rId11"/>
            <a:stretch>
              <a:fillRect/>
            </a:stretch>
          </p:blipFill>
          <p:spPr>
            <a:xfrm>
              <a:off x="723343" y="5283803"/>
              <a:ext cx="191164" cy="191164"/>
            </a:xfrm>
            <a:prstGeom prst="rect">
              <a:avLst/>
            </a:prstGeom>
          </p:spPr>
        </p:pic>
      </p:grpSp>
      <p:grpSp>
        <p:nvGrpSpPr>
          <p:cNvPr id="4" name="Group 3">
            <a:extLst>
              <a:ext uri="{FF2B5EF4-FFF2-40B4-BE49-F238E27FC236}">
                <a16:creationId xmlns:a16="http://schemas.microsoft.com/office/drawing/2014/main" id="{96A1183A-9F0F-1E40-B98F-3EE66F01F576}"/>
              </a:ext>
            </a:extLst>
          </p:cNvPr>
          <p:cNvGrpSpPr/>
          <p:nvPr/>
        </p:nvGrpSpPr>
        <p:grpSpPr>
          <a:xfrm>
            <a:off x="1241530" y="5577474"/>
            <a:ext cx="9568141" cy="786469"/>
            <a:chOff x="1241530" y="5577474"/>
            <a:chExt cx="9568141" cy="786469"/>
          </a:xfrm>
        </p:grpSpPr>
        <p:grpSp>
          <p:nvGrpSpPr>
            <p:cNvPr id="71" name="Group 70">
              <a:extLst>
                <a:ext uri="{FF2B5EF4-FFF2-40B4-BE49-F238E27FC236}">
                  <a16:creationId xmlns:a16="http://schemas.microsoft.com/office/drawing/2014/main" id="{4936F01E-3D34-9143-9546-61448C8A5427}"/>
                </a:ext>
              </a:extLst>
            </p:cNvPr>
            <p:cNvGrpSpPr/>
            <p:nvPr/>
          </p:nvGrpSpPr>
          <p:grpSpPr>
            <a:xfrm>
              <a:off x="1241530" y="5577474"/>
              <a:ext cx="9568141" cy="786469"/>
              <a:chOff x="1241530" y="5577474"/>
              <a:chExt cx="9568141" cy="786469"/>
            </a:xfrm>
          </p:grpSpPr>
          <p:sp>
            <p:nvSpPr>
              <p:cNvPr id="569" name="Rounded Rectangle 568">
                <a:extLst>
                  <a:ext uri="{FF2B5EF4-FFF2-40B4-BE49-F238E27FC236}">
                    <a16:creationId xmlns:a16="http://schemas.microsoft.com/office/drawing/2014/main" id="{E7B81C77-686B-B74B-9D4E-FAC925F9D4B9}"/>
                  </a:ext>
                </a:extLst>
              </p:cNvPr>
              <p:cNvSpPr/>
              <p:nvPr/>
            </p:nvSpPr>
            <p:spPr>
              <a:xfrm>
                <a:off x="1241530" y="5798998"/>
                <a:ext cx="9568141" cy="5649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 Inspira Sans"/>
                  <a:ea typeface="+mn-ea"/>
                  <a:cs typeface="+mn-cs"/>
                </a:endParaRPr>
              </a:p>
            </p:txBody>
          </p:sp>
          <p:sp>
            <p:nvSpPr>
              <p:cNvPr id="570" name="Rounded Rectangle 569">
                <a:extLst>
                  <a:ext uri="{FF2B5EF4-FFF2-40B4-BE49-F238E27FC236}">
                    <a16:creationId xmlns:a16="http://schemas.microsoft.com/office/drawing/2014/main" id="{7CDAFB79-FC59-4843-A56D-A0343F5031DA}"/>
                  </a:ext>
                </a:extLst>
              </p:cNvPr>
              <p:cNvSpPr/>
              <p:nvPr/>
            </p:nvSpPr>
            <p:spPr>
              <a:xfrm>
                <a:off x="9304020" y="6083454"/>
                <a:ext cx="1414539" cy="208722"/>
              </a:xfrm>
              <a:prstGeom prst="round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571" name="Rounded Rectangle 570">
                <a:extLst>
                  <a:ext uri="{FF2B5EF4-FFF2-40B4-BE49-F238E27FC236}">
                    <a16:creationId xmlns:a16="http://schemas.microsoft.com/office/drawing/2014/main" id="{313B1D3A-EA66-A149-A16A-93E75971F311}"/>
                  </a:ext>
                </a:extLst>
              </p:cNvPr>
              <p:cNvSpPr/>
              <p:nvPr/>
            </p:nvSpPr>
            <p:spPr>
              <a:xfrm>
                <a:off x="2845616" y="6083454"/>
                <a:ext cx="1414539" cy="208722"/>
              </a:xfrm>
              <a:prstGeom prst="round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572" name="Rounded Rectangle 571">
                <a:extLst>
                  <a:ext uri="{FF2B5EF4-FFF2-40B4-BE49-F238E27FC236}">
                    <a16:creationId xmlns:a16="http://schemas.microsoft.com/office/drawing/2014/main" id="{AE9A3197-84E8-8645-A4E9-AC0A004BD019}"/>
                  </a:ext>
                </a:extLst>
              </p:cNvPr>
              <p:cNvSpPr/>
              <p:nvPr/>
            </p:nvSpPr>
            <p:spPr>
              <a:xfrm>
                <a:off x="1330821" y="6083454"/>
                <a:ext cx="1414539" cy="208722"/>
              </a:xfrm>
              <a:prstGeom prst="round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573" name="Rectangle 572">
                <a:extLst>
                  <a:ext uri="{FF2B5EF4-FFF2-40B4-BE49-F238E27FC236}">
                    <a16:creationId xmlns:a16="http://schemas.microsoft.com/office/drawing/2014/main" id="{C30F22EB-0103-3F4D-B2DE-5CE9B18AC095}"/>
                  </a:ext>
                </a:extLst>
              </p:cNvPr>
              <p:cNvSpPr/>
              <p:nvPr/>
            </p:nvSpPr>
            <p:spPr>
              <a:xfrm>
                <a:off x="5694135" y="6066953"/>
                <a:ext cx="747459" cy="281002"/>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E Inspira Sans"/>
                    <a:ea typeface="+mn-ea"/>
                    <a:cs typeface="+mn-cs"/>
                  </a:rPr>
                  <a:t>Edison</a:t>
                </a:r>
              </a:p>
            </p:txBody>
          </p:sp>
          <p:sp>
            <p:nvSpPr>
              <p:cNvPr id="574" name="Rounded Rectangle 573">
                <a:extLst>
                  <a:ext uri="{FF2B5EF4-FFF2-40B4-BE49-F238E27FC236}">
                    <a16:creationId xmlns:a16="http://schemas.microsoft.com/office/drawing/2014/main" id="{E114BD71-7449-BA4B-BF56-0A500751B192}"/>
                  </a:ext>
                </a:extLst>
              </p:cNvPr>
              <p:cNvSpPr/>
              <p:nvPr/>
            </p:nvSpPr>
            <p:spPr>
              <a:xfrm>
                <a:off x="1330821" y="5839586"/>
                <a:ext cx="9387738" cy="192190"/>
              </a:xfrm>
              <a:prstGeom prst="roundRect">
                <a:avLst>
                  <a:gd name="adj" fmla="val 20313"/>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5EB8"/>
                  </a:solidFill>
                  <a:effectLst/>
                  <a:uLnTx/>
                  <a:uFillTx/>
                  <a:latin typeface="GE Inspira Sans"/>
                  <a:ea typeface="+mn-ea"/>
                  <a:cs typeface="+mn-cs"/>
                </a:endParaRPr>
              </a:p>
            </p:txBody>
          </p:sp>
          <p:sp>
            <p:nvSpPr>
              <p:cNvPr id="575" name="Rounded Rectangle 574">
                <a:extLst>
                  <a:ext uri="{FF2B5EF4-FFF2-40B4-BE49-F238E27FC236}">
                    <a16:creationId xmlns:a16="http://schemas.microsoft.com/office/drawing/2014/main" id="{CA0E1B54-ACBC-CD41-9C8F-5A9C7256FA9F}"/>
                  </a:ext>
                </a:extLst>
              </p:cNvPr>
              <p:cNvSpPr/>
              <p:nvPr/>
            </p:nvSpPr>
            <p:spPr>
              <a:xfrm>
                <a:off x="7789225" y="6083454"/>
                <a:ext cx="1414539" cy="208722"/>
              </a:xfrm>
              <a:prstGeom prst="round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576" name="Rectangle 575">
                <a:extLst>
                  <a:ext uri="{FF2B5EF4-FFF2-40B4-BE49-F238E27FC236}">
                    <a16:creationId xmlns:a16="http://schemas.microsoft.com/office/drawing/2014/main" id="{E7EF4C61-423E-1944-AF33-84A41FD65DB2}"/>
                  </a:ext>
                </a:extLst>
              </p:cNvPr>
              <p:cNvSpPr/>
              <p:nvPr/>
            </p:nvSpPr>
            <p:spPr>
              <a:xfrm>
                <a:off x="9390068" y="6095567"/>
                <a:ext cx="1251221" cy="184060"/>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EB8"/>
                    </a:solidFill>
                    <a:effectLst/>
                    <a:uLnTx/>
                    <a:uFillTx/>
                    <a:latin typeface="GE Inspira Sans"/>
                    <a:ea typeface="+mn-ea"/>
                    <a:cs typeface="+mn-cs"/>
                  </a:rPr>
                  <a:t>Developer Services</a:t>
                </a:r>
              </a:p>
            </p:txBody>
          </p:sp>
          <p:sp>
            <p:nvSpPr>
              <p:cNvPr id="577" name="Up Arrow 576">
                <a:extLst>
                  <a:ext uri="{FF2B5EF4-FFF2-40B4-BE49-F238E27FC236}">
                    <a16:creationId xmlns:a16="http://schemas.microsoft.com/office/drawing/2014/main" id="{CEDBBD90-6409-CE43-86E7-4DD0E5AA1BEC}"/>
                  </a:ext>
                </a:extLst>
              </p:cNvPr>
              <p:cNvSpPr/>
              <p:nvPr/>
            </p:nvSpPr>
            <p:spPr>
              <a:xfrm>
                <a:off x="5990994" y="5582694"/>
                <a:ext cx="173958" cy="269887"/>
              </a:xfrm>
              <a:prstGeom prst="upArrow">
                <a:avLst>
                  <a:gd name="adj1" fmla="val 29467"/>
                  <a:gd name="adj2" fmla="val 70533"/>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578" name="Up Arrow 577">
                <a:extLst>
                  <a:ext uri="{FF2B5EF4-FFF2-40B4-BE49-F238E27FC236}">
                    <a16:creationId xmlns:a16="http://schemas.microsoft.com/office/drawing/2014/main" id="{DE681A87-DAB4-F94F-AA8C-8F285C55BE83}"/>
                  </a:ext>
                </a:extLst>
              </p:cNvPr>
              <p:cNvSpPr/>
              <p:nvPr/>
            </p:nvSpPr>
            <p:spPr>
              <a:xfrm>
                <a:off x="2885670" y="5582694"/>
                <a:ext cx="173958" cy="316798"/>
              </a:xfrm>
              <a:prstGeom prst="upArrow">
                <a:avLst>
                  <a:gd name="adj1" fmla="val 29467"/>
                  <a:gd name="adj2" fmla="val 70533"/>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pic>
            <p:nvPicPr>
              <p:cNvPr id="579" name="Picture 578" descr="A picture containing transport&#10;&#10;Description generated with high confidence">
                <a:extLst>
                  <a:ext uri="{FF2B5EF4-FFF2-40B4-BE49-F238E27FC236}">
                    <a16:creationId xmlns:a16="http://schemas.microsoft.com/office/drawing/2014/main" id="{61741BB0-10C6-AD42-94BA-1639CE58F45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466" t="18889" r="12360" b="37722"/>
              <a:stretch/>
            </p:blipFill>
            <p:spPr>
              <a:xfrm>
                <a:off x="5473872" y="6035916"/>
                <a:ext cx="323531" cy="291747"/>
              </a:xfrm>
              <a:prstGeom prst="rect">
                <a:avLst/>
              </a:prstGeom>
            </p:spPr>
          </p:pic>
          <p:sp>
            <p:nvSpPr>
              <p:cNvPr id="580" name="Up Arrow 579">
                <a:extLst>
                  <a:ext uri="{FF2B5EF4-FFF2-40B4-BE49-F238E27FC236}">
                    <a16:creationId xmlns:a16="http://schemas.microsoft.com/office/drawing/2014/main" id="{227A5467-76E8-DC45-8C8D-C026C0A72AB3}"/>
                  </a:ext>
                </a:extLst>
              </p:cNvPr>
              <p:cNvSpPr/>
              <p:nvPr/>
            </p:nvSpPr>
            <p:spPr>
              <a:xfrm>
                <a:off x="9938888" y="5577474"/>
                <a:ext cx="173958" cy="408409"/>
              </a:xfrm>
              <a:prstGeom prst="upArrow">
                <a:avLst>
                  <a:gd name="adj1" fmla="val 29467"/>
                  <a:gd name="adj2" fmla="val 70533"/>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 Inspira Sans"/>
                  <a:ea typeface="+mn-ea"/>
                  <a:cs typeface="+mn-cs"/>
                </a:endParaRPr>
              </a:p>
            </p:txBody>
          </p:sp>
          <p:sp>
            <p:nvSpPr>
              <p:cNvPr id="581" name="Rectangle 580">
                <a:extLst>
                  <a:ext uri="{FF2B5EF4-FFF2-40B4-BE49-F238E27FC236}">
                    <a16:creationId xmlns:a16="http://schemas.microsoft.com/office/drawing/2014/main" id="{0865601A-EDE1-934D-B2D9-DFACF1ECF4C9}"/>
                  </a:ext>
                </a:extLst>
              </p:cNvPr>
              <p:cNvSpPr/>
              <p:nvPr/>
            </p:nvSpPr>
            <p:spPr>
              <a:xfrm>
                <a:off x="7874433" y="6095567"/>
                <a:ext cx="1250019" cy="184060"/>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EB8"/>
                    </a:solidFill>
                    <a:effectLst/>
                    <a:uLnTx/>
                    <a:uFillTx/>
                    <a:latin typeface="GE Inspira Sans"/>
                    <a:ea typeface="+mn-ea"/>
                    <a:cs typeface="+mn-cs"/>
                  </a:rPr>
                  <a:t>Developer Services</a:t>
                </a:r>
              </a:p>
            </p:txBody>
          </p:sp>
          <p:sp>
            <p:nvSpPr>
              <p:cNvPr id="582" name="Rectangle 581">
                <a:extLst>
                  <a:ext uri="{FF2B5EF4-FFF2-40B4-BE49-F238E27FC236}">
                    <a16:creationId xmlns:a16="http://schemas.microsoft.com/office/drawing/2014/main" id="{840CB91D-09F5-874A-BFC9-94B89973B39D}"/>
                  </a:ext>
                </a:extLst>
              </p:cNvPr>
              <p:cNvSpPr/>
              <p:nvPr/>
            </p:nvSpPr>
            <p:spPr>
              <a:xfrm>
                <a:off x="2937678" y="6095567"/>
                <a:ext cx="1232188" cy="184060"/>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EB8"/>
                    </a:solidFill>
                    <a:effectLst/>
                    <a:uLnTx/>
                    <a:uFillTx/>
                    <a:latin typeface="GE Inspira Sans"/>
                    <a:ea typeface="+mn-ea"/>
                    <a:cs typeface="+mn-cs"/>
                  </a:rPr>
                  <a:t>Developer Services</a:t>
                </a:r>
              </a:p>
            </p:txBody>
          </p:sp>
          <p:sp>
            <p:nvSpPr>
              <p:cNvPr id="583" name="Rectangle 582">
                <a:extLst>
                  <a:ext uri="{FF2B5EF4-FFF2-40B4-BE49-F238E27FC236}">
                    <a16:creationId xmlns:a16="http://schemas.microsoft.com/office/drawing/2014/main" id="{25C51F94-A435-FF47-8576-85AD7F9AF362}"/>
                  </a:ext>
                </a:extLst>
              </p:cNvPr>
              <p:cNvSpPr/>
              <p:nvPr/>
            </p:nvSpPr>
            <p:spPr>
              <a:xfrm>
                <a:off x="1407589" y="6095567"/>
                <a:ext cx="1248810" cy="184060"/>
              </a:xfrm>
              <a:prstGeom prst="rect">
                <a:avLst/>
              </a:prstGeom>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EB8"/>
                    </a:solidFill>
                    <a:effectLst/>
                    <a:uLnTx/>
                    <a:uFillTx/>
                    <a:latin typeface="GE Inspira Sans"/>
                    <a:ea typeface="+mn-ea"/>
                    <a:cs typeface="+mn-cs"/>
                  </a:rPr>
                  <a:t>Developer Services</a:t>
                </a:r>
              </a:p>
            </p:txBody>
          </p:sp>
        </p:grpSp>
        <p:sp>
          <p:nvSpPr>
            <p:cNvPr id="2" name="Rectangle 1">
              <a:extLst>
                <a:ext uri="{FF2B5EF4-FFF2-40B4-BE49-F238E27FC236}">
                  <a16:creationId xmlns:a16="http://schemas.microsoft.com/office/drawing/2014/main" id="{5471660C-C7DF-7345-A6BF-7802D0E74220}"/>
                </a:ext>
              </a:extLst>
            </p:cNvPr>
            <p:cNvSpPr/>
            <p:nvPr/>
          </p:nvSpPr>
          <p:spPr>
            <a:xfrm>
              <a:off x="4570774" y="5794614"/>
              <a:ext cx="3018775"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EB8"/>
                  </a:solidFill>
                  <a:effectLst/>
                  <a:uLnTx/>
                  <a:uFillTx/>
                  <a:latin typeface="GE Inspira Sans"/>
                  <a:ea typeface="+mn-ea"/>
                  <a:cs typeface="+mn-cs"/>
                </a:rPr>
                <a:t>Clinical Data Integration Platform (CDIP)</a:t>
              </a:r>
            </a:p>
          </p:txBody>
        </p:sp>
      </p:grpSp>
    </p:spTree>
    <p:custDataLst>
      <p:tags r:id="rId1"/>
    </p:custDataLst>
    <p:extLst>
      <p:ext uri="{BB962C8B-B14F-4D97-AF65-F5344CB8AC3E}">
        <p14:creationId xmlns:p14="http://schemas.microsoft.com/office/powerpoint/2010/main" val="1142729850"/>
      </p:ext>
    </p:extLst>
  </p:cSld>
  <p:clrMapOvr>
    <a:masterClrMapping/>
  </p:clrMapOvr>
  <mc:AlternateContent xmlns:mc="http://schemas.openxmlformats.org/markup-compatibility/2006" xmlns:p14="http://schemas.microsoft.com/office/powerpoint/2010/main">
    <mc:Choice Requires="p14">
      <p:transition spd="slow" p14:dur="2000" advTm="500971"/>
    </mc:Choice>
    <mc:Fallback xmlns="">
      <p:transition spd="slow" advTm="50097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609198-F05D-8FEA-6862-8828F19D4D7B}"/>
              </a:ext>
            </a:extLst>
          </p:cNvPr>
          <p:cNvSpPr txBox="1"/>
          <p:nvPr/>
        </p:nvSpPr>
        <p:spPr>
          <a:xfrm>
            <a:off x="3657598" y="2765612"/>
            <a:ext cx="3550025" cy="830997"/>
          </a:xfrm>
          <a:prstGeom prst="rect">
            <a:avLst/>
          </a:prstGeom>
          <a:noFill/>
        </p:spPr>
        <p:txBody>
          <a:bodyPr wrap="square" lIns="0" rIns="0" rtlCol="0">
            <a:spAutoFit/>
          </a:bodyPr>
          <a:lstStyle/>
          <a:p>
            <a:pPr algn="l"/>
            <a:r>
              <a:rPr lang="en-US" sz="4800" dirty="0"/>
              <a:t>Thank You</a:t>
            </a:r>
            <a:endParaRPr lang="en-SG" sz="4800" dirty="0" err="1"/>
          </a:p>
        </p:txBody>
      </p:sp>
    </p:spTree>
    <p:extLst>
      <p:ext uri="{BB962C8B-B14F-4D97-AF65-F5344CB8AC3E}">
        <p14:creationId xmlns:p14="http://schemas.microsoft.com/office/powerpoint/2010/main" val="125707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162BEB-2128-4697-BF51-DE342DDEE247}"/>
              </a:ext>
            </a:extLst>
          </p:cNvPr>
          <p:cNvSpPr>
            <a:spLocks noGrp="1"/>
          </p:cNvSpPr>
          <p:nvPr>
            <p:ph type="title"/>
          </p:nvPr>
        </p:nvSpPr>
        <p:spPr/>
        <p:txBody>
          <a:bodyPr/>
          <a:lstStyle/>
          <a:p>
            <a:r>
              <a:rPr lang="en-US" dirty="0"/>
              <a:t>Connected Care</a:t>
            </a:r>
            <a:br>
              <a:rPr lang="en-US" dirty="0"/>
            </a:br>
            <a:r>
              <a:rPr lang="en-US" sz="1800" dirty="0">
                <a:solidFill>
                  <a:schemeClr val="tx1"/>
                </a:solidFill>
                <a:latin typeface="Source Sans Pro" panose="020B0503030403020204" pitchFamily="34" charset="0"/>
              </a:rPr>
              <a:t>A holistic approach to Enterprise Imaging</a:t>
            </a:r>
          </a:p>
        </p:txBody>
      </p:sp>
      <p:sp>
        <p:nvSpPr>
          <p:cNvPr id="6" name="Slide Number Placeholder 5">
            <a:extLst>
              <a:ext uri="{FF2B5EF4-FFF2-40B4-BE49-F238E27FC236}">
                <a16:creationId xmlns:a16="http://schemas.microsoft.com/office/drawing/2014/main" id="{CAABB860-DF3C-4347-9962-D2D40E03F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C9110-F427-4586-9638-A5638F41FBCD}" type="slidenum">
              <a:rPr kumimoji="0" lang="en-US" sz="8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4" name="Diamond 13">
            <a:extLst>
              <a:ext uri="{FF2B5EF4-FFF2-40B4-BE49-F238E27FC236}">
                <a16:creationId xmlns:a16="http://schemas.microsoft.com/office/drawing/2014/main" id="{1936E7B8-FEBA-4451-A53B-E46E4AFBB4D1}"/>
              </a:ext>
            </a:extLst>
          </p:cNvPr>
          <p:cNvSpPr/>
          <p:nvPr/>
        </p:nvSpPr>
        <p:spPr>
          <a:xfrm>
            <a:off x="3131545" y="1975583"/>
            <a:ext cx="5741212" cy="3222429"/>
          </a:xfrm>
          <a:prstGeom prst="diamond">
            <a:avLst/>
          </a:prstGeom>
          <a:noFill/>
          <a:ln w="12700">
            <a:solidFill>
              <a:srgbClr val="45B2C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cxnSp>
        <p:nvCxnSpPr>
          <p:cNvPr id="18" name="Straight Connector 17">
            <a:extLst>
              <a:ext uri="{FF2B5EF4-FFF2-40B4-BE49-F238E27FC236}">
                <a16:creationId xmlns:a16="http://schemas.microsoft.com/office/drawing/2014/main" id="{0B022A94-E04E-4EC8-A741-C124D0BC0DFA}"/>
              </a:ext>
            </a:extLst>
          </p:cNvPr>
          <p:cNvCxnSpPr>
            <a:cxnSpLocks/>
            <a:stCxn id="14" idx="1"/>
            <a:endCxn id="14" idx="3"/>
          </p:cNvCxnSpPr>
          <p:nvPr/>
        </p:nvCxnSpPr>
        <p:spPr>
          <a:xfrm>
            <a:off x="3131545" y="3586798"/>
            <a:ext cx="5741212" cy="0"/>
          </a:xfrm>
          <a:prstGeom prst="line">
            <a:avLst/>
          </a:prstGeom>
          <a:ln w="12700">
            <a:solidFill>
              <a:srgbClr val="45B2C5"/>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0D4AA3B-C67C-47E4-A754-541B15C7BF19}"/>
              </a:ext>
            </a:extLst>
          </p:cNvPr>
          <p:cNvSpPr txBox="1"/>
          <p:nvPr/>
        </p:nvSpPr>
        <p:spPr>
          <a:xfrm>
            <a:off x="2468400" y="6492875"/>
            <a:ext cx="1867499"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ource Sans Pro"/>
                <a:ea typeface="+mn-ea"/>
                <a:cs typeface="+mn-cs"/>
              </a:rPr>
              <a:t>1 -</a:t>
            </a:r>
            <a:r>
              <a:rPr kumimoji="0" lang="fr-FR" sz="1000" b="0" i="0" u="none" strike="noStrike" kern="1200" cap="none" spc="0" normalizeH="0" baseline="0" noProof="0" dirty="0">
                <a:ln>
                  <a:noFill/>
                </a:ln>
                <a:solidFill>
                  <a:srgbClr val="000000"/>
                </a:solidFill>
                <a:effectLst/>
                <a:uLnTx/>
                <a:uFillTx/>
                <a:latin typeface="Source Sans Pro"/>
                <a:ea typeface="+mn-ea"/>
                <a:cs typeface="+mn-cs"/>
              </a:rPr>
              <a:t> Images, reports, </a:t>
            </a:r>
            <a:r>
              <a:rPr kumimoji="0" lang="fr-FR" sz="1000" b="0" i="0" u="none" strike="noStrike" kern="1200" cap="none" spc="0" normalizeH="0" baseline="0" noProof="0" dirty="0" err="1">
                <a:ln>
                  <a:noFill/>
                </a:ln>
                <a:solidFill>
                  <a:srgbClr val="000000"/>
                </a:solidFill>
                <a:effectLst/>
                <a:uLnTx/>
                <a:uFillTx/>
                <a:latin typeface="Source Sans Pro"/>
                <a:ea typeface="+mn-ea"/>
                <a:cs typeface="+mn-cs"/>
              </a:rPr>
              <a:t>PDFs</a:t>
            </a:r>
            <a:r>
              <a:rPr kumimoji="0" lang="fr-FR" sz="1000" b="0" i="0" u="none" strike="noStrike" kern="1200" cap="none" spc="0" normalizeH="0" baseline="0" noProof="0" dirty="0">
                <a:ln>
                  <a:noFill/>
                </a:ln>
                <a:solidFill>
                  <a:srgbClr val="000000"/>
                </a:solidFill>
                <a:effectLst/>
                <a:uLnTx/>
                <a:uFillTx/>
                <a:latin typeface="Source Sans Pro"/>
                <a:ea typeface="+mn-ea"/>
                <a:cs typeface="+mn-cs"/>
              </a:rPr>
              <a:t>, MPG, </a:t>
            </a:r>
            <a:r>
              <a:rPr kumimoji="0" lang="fr-FR" sz="1000" b="0" i="0" u="none" strike="noStrike" kern="1200" cap="none" spc="0" normalizeH="0" baseline="0" noProof="0" dirty="0" err="1">
                <a:ln>
                  <a:noFill/>
                </a:ln>
                <a:solidFill>
                  <a:srgbClr val="000000"/>
                </a:solidFill>
                <a:effectLst/>
                <a:uLnTx/>
                <a:uFillTx/>
                <a:latin typeface="Source Sans Pro"/>
                <a:ea typeface="+mn-ea"/>
                <a:cs typeface="+mn-cs"/>
              </a:rPr>
              <a:t>etc</a:t>
            </a:r>
            <a:r>
              <a:rPr kumimoji="0" lang="en-US" sz="1000" b="0" i="0" u="none" strike="noStrike" kern="1200" cap="none" spc="0" normalizeH="0" baseline="0" noProof="0" dirty="0">
                <a:ln>
                  <a:noFill/>
                </a:ln>
                <a:solidFill>
                  <a:srgbClr val="000000"/>
                </a:solidFill>
                <a:effectLst/>
                <a:uLnTx/>
                <a:uFillTx/>
                <a:latin typeface="Source Sans Pro"/>
                <a:ea typeface="+mn-ea"/>
                <a:cs typeface="+mn-cs"/>
              </a:rPr>
              <a:t> </a:t>
            </a:r>
          </a:p>
        </p:txBody>
      </p:sp>
      <p:sp>
        <p:nvSpPr>
          <p:cNvPr id="20" name="Oval 19">
            <a:extLst>
              <a:ext uri="{FF2B5EF4-FFF2-40B4-BE49-F238E27FC236}">
                <a16:creationId xmlns:a16="http://schemas.microsoft.com/office/drawing/2014/main" id="{A4473F18-7288-F7EE-BE88-6681D487EB53}"/>
              </a:ext>
            </a:extLst>
          </p:cNvPr>
          <p:cNvSpPr/>
          <p:nvPr/>
        </p:nvSpPr>
        <p:spPr>
          <a:xfrm>
            <a:off x="2218364" y="2778867"/>
            <a:ext cx="1615857" cy="1615857"/>
          </a:xfrm>
          <a:prstGeom prst="ellipse">
            <a:avLst/>
          </a:prstGeom>
          <a:solidFill>
            <a:schemeClr val="bg1"/>
          </a:solidFill>
          <a:ln>
            <a:solidFill>
              <a:srgbClr val="45B2C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 name="TextBox 8">
            <a:extLst>
              <a:ext uri="{FF2B5EF4-FFF2-40B4-BE49-F238E27FC236}">
                <a16:creationId xmlns:a16="http://schemas.microsoft.com/office/drawing/2014/main" id="{0C5AAB30-3B38-49C4-86B2-E8C8DA42D6E0}"/>
              </a:ext>
            </a:extLst>
          </p:cNvPr>
          <p:cNvSpPr txBox="1"/>
          <p:nvPr/>
        </p:nvSpPr>
        <p:spPr>
          <a:xfrm>
            <a:off x="2244015" y="3279018"/>
            <a:ext cx="156455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ource Sans Pro"/>
                <a:ea typeface="+mn-ea"/>
                <a:cs typeface="+mn-cs"/>
              </a:rPr>
              <a:t>Multiple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ource Sans Pro"/>
                <a:ea typeface="+mn-ea"/>
                <a:cs typeface="+mn-cs"/>
              </a:rPr>
              <a:t>departments</a:t>
            </a:r>
          </a:p>
        </p:txBody>
      </p:sp>
      <p:sp>
        <p:nvSpPr>
          <p:cNvPr id="21" name="Oval 20">
            <a:extLst>
              <a:ext uri="{FF2B5EF4-FFF2-40B4-BE49-F238E27FC236}">
                <a16:creationId xmlns:a16="http://schemas.microsoft.com/office/drawing/2014/main" id="{E751C7BF-C9C4-7D4B-A829-68A9E8280AF8}"/>
              </a:ext>
            </a:extLst>
          </p:cNvPr>
          <p:cNvSpPr/>
          <p:nvPr/>
        </p:nvSpPr>
        <p:spPr>
          <a:xfrm>
            <a:off x="5147249" y="817017"/>
            <a:ext cx="1615857" cy="1615857"/>
          </a:xfrm>
          <a:prstGeom prst="ellipse">
            <a:avLst/>
          </a:prstGeom>
          <a:solidFill>
            <a:schemeClr val="bg1"/>
          </a:solidFill>
          <a:ln>
            <a:solidFill>
              <a:srgbClr val="45B2C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2" name="Oval 21">
            <a:extLst>
              <a:ext uri="{FF2B5EF4-FFF2-40B4-BE49-F238E27FC236}">
                <a16:creationId xmlns:a16="http://schemas.microsoft.com/office/drawing/2014/main" id="{950D91A1-3088-FD26-DF2D-FEFF4BDD43B4}"/>
              </a:ext>
            </a:extLst>
          </p:cNvPr>
          <p:cNvSpPr/>
          <p:nvPr/>
        </p:nvSpPr>
        <p:spPr>
          <a:xfrm>
            <a:off x="8144430" y="2764226"/>
            <a:ext cx="1615857" cy="1615857"/>
          </a:xfrm>
          <a:prstGeom prst="ellipse">
            <a:avLst/>
          </a:prstGeom>
          <a:solidFill>
            <a:schemeClr val="bg1"/>
          </a:solidFill>
          <a:ln>
            <a:solidFill>
              <a:srgbClr val="45B2C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Oval 23">
            <a:extLst>
              <a:ext uri="{FF2B5EF4-FFF2-40B4-BE49-F238E27FC236}">
                <a16:creationId xmlns:a16="http://schemas.microsoft.com/office/drawing/2014/main" id="{6609DB97-F4E2-B81D-E3D3-3EC80F091A97}"/>
              </a:ext>
            </a:extLst>
          </p:cNvPr>
          <p:cNvSpPr/>
          <p:nvPr/>
        </p:nvSpPr>
        <p:spPr>
          <a:xfrm>
            <a:off x="5147249" y="4789295"/>
            <a:ext cx="1615857" cy="1615857"/>
          </a:xfrm>
          <a:prstGeom prst="ellipse">
            <a:avLst/>
          </a:prstGeom>
          <a:solidFill>
            <a:schemeClr val="bg1"/>
          </a:solidFill>
          <a:ln>
            <a:solidFill>
              <a:srgbClr val="45B2C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 name="TextBox 9">
            <a:extLst>
              <a:ext uri="{FF2B5EF4-FFF2-40B4-BE49-F238E27FC236}">
                <a16:creationId xmlns:a16="http://schemas.microsoft.com/office/drawing/2014/main" id="{E594810F-04E9-4325-AB85-DAD1581087C4}"/>
              </a:ext>
            </a:extLst>
          </p:cNvPr>
          <p:cNvSpPr txBox="1"/>
          <p:nvPr/>
        </p:nvSpPr>
        <p:spPr>
          <a:xfrm>
            <a:off x="4862373" y="5288718"/>
            <a:ext cx="217694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ource Sans Pro"/>
                <a:ea typeface="+mn-ea"/>
                <a:cs typeface="+mn-cs"/>
              </a:rPr>
              <a:t>Multiple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ource Sans Pro"/>
                <a:ea typeface="+mn-ea"/>
                <a:cs typeface="+mn-cs"/>
              </a:rPr>
              <a:t>care pathways</a:t>
            </a:r>
          </a:p>
        </p:txBody>
      </p:sp>
      <p:sp>
        <p:nvSpPr>
          <p:cNvPr id="11" name="TextBox 10">
            <a:extLst>
              <a:ext uri="{FF2B5EF4-FFF2-40B4-BE49-F238E27FC236}">
                <a16:creationId xmlns:a16="http://schemas.microsoft.com/office/drawing/2014/main" id="{6E72FB50-A44F-449E-855C-4416E77C4A91}"/>
              </a:ext>
            </a:extLst>
          </p:cNvPr>
          <p:cNvSpPr txBox="1"/>
          <p:nvPr/>
        </p:nvSpPr>
        <p:spPr>
          <a:xfrm>
            <a:off x="8324033" y="3309795"/>
            <a:ext cx="129137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ource Sans Pro"/>
                <a:ea typeface="+mn-ea"/>
                <a:cs typeface="+mn-cs"/>
              </a:rPr>
              <a:t>Multiple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ource Sans Pro"/>
                <a:ea typeface="+mn-ea"/>
                <a:cs typeface="+mn-cs"/>
              </a:rPr>
              <a:t>facilities</a:t>
            </a:r>
          </a:p>
        </p:txBody>
      </p:sp>
      <p:sp>
        <p:nvSpPr>
          <p:cNvPr id="12" name="TextBox 11">
            <a:extLst>
              <a:ext uri="{FF2B5EF4-FFF2-40B4-BE49-F238E27FC236}">
                <a16:creationId xmlns:a16="http://schemas.microsoft.com/office/drawing/2014/main" id="{456250AD-DAD1-4D4C-9FCF-E521E0BA338D}"/>
              </a:ext>
            </a:extLst>
          </p:cNvPr>
          <p:cNvSpPr txBox="1"/>
          <p:nvPr/>
        </p:nvSpPr>
        <p:spPr>
          <a:xfrm>
            <a:off x="5078213" y="1209446"/>
            <a:ext cx="1753928" cy="830997"/>
          </a:xfrm>
          <a:prstGeom prst="rect">
            <a:avLst/>
          </a:prstGeom>
          <a:noFill/>
        </p:spPr>
        <p:txBody>
          <a:bodyPr wrap="square" lIns="0" tIns="0" rIns="0" bIns="0" rtlCol="0">
            <a:spAutoFit/>
          </a:bodyPr>
          <a:lstStyle>
            <a:defPPr>
              <a:defRPr lang="en-US"/>
            </a:defPPr>
            <a:lvl1pPr algn="ctr">
              <a:defRPr sz="2800" b="1">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ource Sans Pro"/>
                <a:ea typeface="+mn-ea"/>
                <a:cs typeface="+mn-cs"/>
              </a:rPr>
              <a:t>Multiple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ource Sans Pro"/>
                <a:ea typeface="+mn-ea"/>
                <a:cs typeface="+mn-cs"/>
              </a:rPr>
              <a:t>Imaging workflows</a:t>
            </a:r>
          </a:p>
        </p:txBody>
      </p:sp>
      <p:cxnSp>
        <p:nvCxnSpPr>
          <p:cNvPr id="26" name="Straight Connector 25">
            <a:extLst>
              <a:ext uri="{FF2B5EF4-FFF2-40B4-BE49-F238E27FC236}">
                <a16:creationId xmlns:a16="http://schemas.microsoft.com/office/drawing/2014/main" id="{D5AB56E8-1A26-3553-8037-07B756B8EC40}"/>
              </a:ext>
            </a:extLst>
          </p:cNvPr>
          <p:cNvCxnSpPr>
            <a:cxnSpLocks/>
            <a:stCxn id="24" idx="0"/>
          </p:cNvCxnSpPr>
          <p:nvPr/>
        </p:nvCxnSpPr>
        <p:spPr>
          <a:xfrm flipH="1" flipV="1">
            <a:off x="5950846" y="2432874"/>
            <a:ext cx="4332" cy="2356421"/>
          </a:xfrm>
          <a:prstGeom prst="line">
            <a:avLst/>
          </a:prstGeom>
          <a:ln w="12700">
            <a:solidFill>
              <a:srgbClr val="45B2C5"/>
            </a:solidFill>
            <a:prstDash val="dash"/>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3A36379-C359-9CBC-8670-F71F95D0744B}"/>
              </a:ext>
            </a:extLst>
          </p:cNvPr>
          <p:cNvSpPr/>
          <p:nvPr/>
        </p:nvSpPr>
        <p:spPr>
          <a:xfrm>
            <a:off x="5114734" y="2707858"/>
            <a:ext cx="1672225" cy="1672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 name="TextBox 16">
            <a:extLst>
              <a:ext uri="{FF2B5EF4-FFF2-40B4-BE49-F238E27FC236}">
                <a16:creationId xmlns:a16="http://schemas.microsoft.com/office/drawing/2014/main" id="{AB624C33-A1C5-333B-1F75-F4FD4B4BC883}"/>
              </a:ext>
            </a:extLst>
          </p:cNvPr>
          <p:cNvSpPr txBox="1"/>
          <p:nvPr/>
        </p:nvSpPr>
        <p:spPr>
          <a:xfrm>
            <a:off x="5209388" y="2942094"/>
            <a:ext cx="153541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ource Sans Pro"/>
                <a:ea typeface="+mn-ea"/>
                <a:cs typeface="+mn-cs"/>
              </a:rPr>
              <a:t>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ource Sans Pro"/>
                <a:ea typeface="+mn-ea"/>
                <a:cs typeface="+mn-cs"/>
              </a:rPr>
              <a:t>Unstructured</a:t>
            </a:r>
            <a:r>
              <a:rPr kumimoji="0" lang="en-US" sz="1800" b="0" i="0" u="none" strike="noStrike" kern="1200" cap="none" spc="0" normalizeH="0" baseline="30000" noProof="0" dirty="0">
                <a:ln>
                  <a:noFill/>
                </a:ln>
                <a:solidFill>
                  <a:srgbClr val="FFFFFF"/>
                </a:solidFill>
                <a:effectLst/>
                <a:uLnTx/>
                <a:uFillTx/>
                <a:latin typeface="Source Sans Pro"/>
                <a:ea typeface="+mn-ea"/>
                <a:cs typeface="+mn-cs"/>
              </a:rPr>
              <a:t>1</a:t>
            </a:r>
            <a:r>
              <a:rPr kumimoji="0" lang="en-US" sz="1800" b="0" i="0" u="none" strike="noStrike" kern="1200" cap="none" spc="0" normalizeH="0" baseline="0" noProof="0" dirty="0">
                <a:ln>
                  <a:noFill/>
                </a:ln>
                <a:solidFill>
                  <a:srgbClr val="FFFFFF"/>
                </a:solidFill>
                <a:effectLst/>
                <a:uLnTx/>
                <a:uFillTx/>
                <a:latin typeface="Source Sans Pro"/>
                <a:ea typeface="+mn-ea"/>
                <a:cs typeface="+mn-cs"/>
              </a:rPr>
              <a:t> repository for imaging</a:t>
            </a:r>
            <a:endParaRPr kumimoji="0" lang="en-US" sz="1800" b="0" i="0" u="none" strike="noStrike" kern="1200" cap="none" spc="0" normalizeH="0" baseline="30000" noProof="0" dirty="0">
              <a:ln>
                <a:noFill/>
              </a:ln>
              <a:solidFill>
                <a:srgbClr val="FFFFFF"/>
              </a:solidFill>
              <a:effectLst/>
              <a:uLnTx/>
              <a:uFillTx/>
              <a:latin typeface="Source Sans Pro"/>
              <a:ea typeface="+mn-ea"/>
              <a:cs typeface="+mn-cs"/>
            </a:endParaRPr>
          </a:p>
        </p:txBody>
      </p:sp>
      <p:sp>
        <p:nvSpPr>
          <p:cNvPr id="2" name="TextBox 1">
            <a:extLst>
              <a:ext uri="{FF2B5EF4-FFF2-40B4-BE49-F238E27FC236}">
                <a16:creationId xmlns:a16="http://schemas.microsoft.com/office/drawing/2014/main" id="{5F829CBA-CABB-4D61-0FB2-DDABF427E150}"/>
              </a:ext>
            </a:extLst>
          </p:cNvPr>
          <p:cNvSpPr txBox="1"/>
          <p:nvPr/>
        </p:nvSpPr>
        <p:spPr>
          <a:xfrm>
            <a:off x="6383618" y="6522124"/>
            <a:ext cx="472886"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03030"/>
                </a:solidFill>
                <a:effectLst/>
                <a:uLnTx/>
                <a:uFillTx/>
                <a:latin typeface="Source Sans Pro"/>
                <a:ea typeface="+mn-ea"/>
                <a:cs typeface="+mn-cs"/>
              </a:rPr>
              <a:t>JB23468XX</a:t>
            </a:r>
            <a:endParaRPr kumimoji="0" lang="en-US" sz="800" b="0" i="0" u="none" strike="noStrike" kern="1200" cap="none" spc="0" normalizeH="0" baseline="0" noProof="0" dirty="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262394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5196" y="390986"/>
            <a:ext cx="11133308" cy="489033"/>
          </a:xfrm>
        </p:spPr>
        <p:txBody>
          <a:bodyPr/>
          <a:lstStyle/>
          <a:p>
            <a:pPr algn="ctr"/>
            <a:r>
              <a:rPr lang="de-DE" sz="3200" dirty="0">
                <a:solidFill>
                  <a:schemeClr val="accent4"/>
                </a:solidFill>
              </a:rPr>
              <a:t>VNA - </a:t>
            </a:r>
            <a:r>
              <a:rPr lang="en-US" sz="3200" dirty="0">
                <a:solidFill>
                  <a:schemeClr val="accent4"/>
                </a:solidFill>
              </a:rPr>
              <a:t>Features at a Glance</a:t>
            </a:r>
          </a:p>
        </p:txBody>
      </p:sp>
      <p:grpSp>
        <p:nvGrpSpPr>
          <p:cNvPr id="3" name="Group 2"/>
          <p:cNvGrpSpPr/>
          <p:nvPr/>
        </p:nvGrpSpPr>
        <p:grpSpPr>
          <a:xfrm>
            <a:off x="5971355" y="2874813"/>
            <a:ext cx="2514416" cy="1276818"/>
            <a:chOff x="6175237" y="2862781"/>
            <a:chExt cx="2514416" cy="1276818"/>
          </a:xfrm>
        </p:grpSpPr>
        <p:sp>
          <p:nvSpPr>
            <p:cNvPr id="48" name="Rounded Rectangle 47"/>
            <p:cNvSpPr/>
            <p:nvPr/>
          </p:nvSpPr>
          <p:spPr>
            <a:xfrm>
              <a:off x="6175237" y="2862781"/>
              <a:ext cx="2514416" cy="1276818"/>
            </a:xfrm>
            <a:prstGeom prst="roundRect">
              <a:avLst>
                <a:gd name="adj" fmla="val 105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164592" rtlCol="0" anchor="b"/>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 Inspira Sans"/>
                  <a:ea typeface="+mn-ea"/>
                  <a:cs typeface="+mn-cs"/>
                </a:rPr>
                <a:t>Vendor Neutral </a:t>
              </a:r>
            </a:p>
          </p:txBody>
        </p:sp>
        <p:sp>
          <p:nvSpPr>
            <p:cNvPr id="50" name="Freeform 8"/>
            <p:cNvSpPr>
              <a:spLocks noChangeAspect="1" noEditPoints="1"/>
            </p:cNvSpPr>
            <p:nvPr/>
          </p:nvSpPr>
          <p:spPr bwMode="auto">
            <a:xfrm>
              <a:off x="7185700" y="3069797"/>
              <a:ext cx="455807" cy="511979"/>
            </a:xfrm>
            <a:custGeom>
              <a:avLst/>
              <a:gdLst>
                <a:gd name="T0" fmla="*/ 187 w 240"/>
                <a:gd name="T1" fmla="*/ 202 h 269"/>
                <a:gd name="T2" fmla="*/ 120 w 240"/>
                <a:gd name="T3" fmla="*/ 257 h 269"/>
                <a:gd name="T4" fmla="*/ 40 w 240"/>
                <a:gd name="T5" fmla="*/ 84 h 269"/>
                <a:gd name="T6" fmla="*/ 44 w 240"/>
                <a:gd name="T7" fmla="*/ 82 h 269"/>
                <a:gd name="T8" fmla="*/ 44 w 240"/>
                <a:gd name="T9" fmla="*/ 82 h 269"/>
                <a:gd name="T10" fmla="*/ 156 w 240"/>
                <a:gd name="T11" fmla="*/ 154 h 269"/>
                <a:gd name="T12" fmla="*/ 183 w 240"/>
                <a:gd name="T13" fmla="*/ 82 h 269"/>
                <a:gd name="T14" fmla="*/ 112 w 240"/>
                <a:gd name="T15" fmla="*/ 81 h 269"/>
                <a:gd name="T16" fmla="*/ 125 w 240"/>
                <a:gd name="T17" fmla="*/ 82 h 269"/>
                <a:gd name="T18" fmla="*/ 125 w 240"/>
                <a:gd name="T19" fmla="*/ 82 h 269"/>
                <a:gd name="T20" fmla="*/ 8 w 240"/>
                <a:gd name="T21" fmla="*/ 61 h 269"/>
                <a:gd name="T22" fmla="*/ 1 w 240"/>
                <a:gd name="T23" fmla="*/ 52 h 269"/>
                <a:gd name="T24" fmla="*/ 21 w 240"/>
                <a:gd name="T25" fmla="*/ 2 h 269"/>
                <a:gd name="T26" fmla="*/ 46 w 240"/>
                <a:gd name="T27" fmla="*/ 43 h 269"/>
                <a:gd name="T28" fmla="*/ 41 w 240"/>
                <a:gd name="T29" fmla="*/ 61 h 269"/>
                <a:gd name="T30" fmla="*/ 16 w 240"/>
                <a:gd name="T31" fmla="*/ 35 h 269"/>
                <a:gd name="T32" fmla="*/ 138 w 240"/>
                <a:gd name="T33" fmla="*/ 34 h 269"/>
                <a:gd name="T34" fmla="*/ 109 w 240"/>
                <a:gd name="T35" fmla="*/ 61 h 269"/>
                <a:gd name="T36" fmla="*/ 110 w 240"/>
                <a:gd name="T37" fmla="*/ 1 h 269"/>
                <a:gd name="T38" fmla="*/ 136 w 240"/>
                <a:gd name="T39" fmla="*/ 24 h 269"/>
                <a:gd name="T40" fmla="*/ 127 w 240"/>
                <a:gd name="T41" fmla="*/ 23 h 269"/>
                <a:gd name="T42" fmla="*/ 113 w 240"/>
                <a:gd name="T43" fmla="*/ 10 h 269"/>
                <a:gd name="T44" fmla="*/ 111 w 240"/>
                <a:gd name="T45" fmla="*/ 34 h 269"/>
                <a:gd name="T46" fmla="*/ 129 w 240"/>
                <a:gd name="T47" fmla="*/ 50 h 269"/>
                <a:gd name="T48" fmla="*/ 111 w 240"/>
                <a:gd name="T49" fmla="*/ 34 h 269"/>
                <a:gd name="T50" fmla="*/ 200 w 240"/>
                <a:gd name="T51" fmla="*/ 9 h 269"/>
                <a:gd name="T52" fmla="*/ 238 w 240"/>
                <a:gd name="T53" fmla="*/ 7 h 269"/>
                <a:gd name="T54" fmla="*/ 231 w 240"/>
                <a:gd name="T55" fmla="*/ 13 h 269"/>
                <a:gd name="T56" fmla="*/ 203 w 240"/>
                <a:gd name="T57" fmla="*/ 31 h 269"/>
                <a:gd name="T58" fmla="*/ 232 w 240"/>
                <a:gd name="T59" fmla="*/ 48 h 269"/>
                <a:gd name="T60" fmla="*/ 233 w 240"/>
                <a:gd name="T61" fmla="*/ 59 h 269"/>
                <a:gd name="T62" fmla="*/ 96 w 240"/>
                <a:gd name="T63" fmla="*/ 187 h 269"/>
                <a:gd name="T64" fmla="*/ 101 w 240"/>
                <a:gd name="T65" fmla="*/ 187 h 269"/>
                <a:gd name="T66" fmla="*/ 91 w 240"/>
                <a:gd name="T67" fmla="*/ 215 h 269"/>
                <a:gd name="T68" fmla="*/ 83 w 240"/>
                <a:gd name="T69" fmla="*/ 206 h 269"/>
                <a:gd name="T70" fmla="*/ 81 w 240"/>
                <a:gd name="T71" fmla="*/ 185 h 269"/>
                <a:gd name="T72" fmla="*/ 89 w 240"/>
                <a:gd name="T73" fmla="*/ 210 h 269"/>
                <a:gd name="T74" fmla="*/ 123 w 240"/>
                <a:gd name="T75" fmla="*/ 214 h 269"/>
                <a:gd name="T76" fmla="*/ 108 w 240"/>
                <a:gd name="T77" fmla="*/ 216 h 269"/>
                <a:gd name="T78" fmla="*/ 106 w 240"/>
                <a:gd name="T79" fmla="*/ 186 h 269"/>
                <a:gd name="T80" fmla="*/ 124 w 240"/>
                <a:gd name="T81" fmla="*/ 207 h 269"/>
                <a:gd name="T82" fmla="*/ 128 w 240"/>
                <a:gd name="T83" fmla="*/ 186 h 269"/>
                <a:gd name="T84" fmla="*/ 140 w 240"/>
                <a:gd name="T85" fmla="*/ 207 h 269"/>
                <a:gd name="T86" fmla="*/ 134 w 240"/>
                <a:gd name="T87" fmla="*/ 215 h 269"/>
                <a:gd name="T88" fmla="*/ 138 w 240"/>
                <a:gd name="T89" fmla="*/ 198 h 269"/>
                <a:gd name="T90" fmla="*/ 148 w 240"/>
                <a:gd name="T91" fmla="*/ 186 h 269"/>
                <a:gd name="T92" fmla="*/ 157 w 240"/>
                <a:gd name="T93" fmla="*/ 215 h 269"/>
                <a:gd name="T94" fmla="*/ 151 w 240"/>
                <a:gd name="T95" fmla="*/ 207 h 269"/>
                <a:gd name="T96" fmla="*/ 146 w 240"/>
                <a:gd name="T97" fmla="*/ 19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269">
                  <a:moveTo>
                    <a:pt x="120" y="269"/>
                  </a:moveTo>
                  <a:cubicBezTo>
                    <a:pt x="82" y="269"/>
                    <a:pt x="52" y="239"/>
                    <a:pt x="52" y="202"/>
                  </a:cubicBezTo>
                  <a:cubicBezTo>
                    <a:pt x="52" y="164"/>
                    <a:pt x="82" y="134"/>
                    <a:pt x="120" y="134"/>
                  </a:cubicBezTo>
                  <a:cubicBezTo>
                    <a:pt x="157" y="134"/>
                    <a:pt x="187" y="164"/>
                    <a:pt x="187" y="202"/>
                  </a:cubicBezTo>
                  <a:cubicBezTo>
                    <a:pt x="187" y="239"/>
                    <a:pt x="157" y="269"/>
                    <a:pt x="120" y="269"/>
                  </a:cubicBezTo>
                  <a:close/>
                  <a:moveTo>
                    <a:pt x="120" y="146"/>
                  </a:moveTo>
                  <a:cubicBezTo>
                    <a:pt x="89" y="146"/>
                    <a:pt x="64" y="171"/>
                    <a:pt x="64" y="202"/>
                  </a:cubicBezTo>
                  <a:cubicBezTo>
                    <a:pt x="64" y="232"/>
                    <a:pt x="89" y="257"/>
                    <a:pt x="120" y="257"/>
                  </a:cubicBezTo>
                  <a:cubicBezTo>
                    <a:pt x="150" y="257"/>
                    <a:pt x="175" y="232"/>
                    <a:pt x="175" y="202"/>
                  </a:cubicBezTo>
                  <a:cubicBezTo>
                    <a:pt x="175" y="171"/>
                    <a:pt x="150" y="146"/>
                    <a:pt x="120" y="146"/>
                  </a:cubicBezTo>
                  <a:close/>
                  <a:moveTo>
                    <a:pt x="79" y="150"/>
                  </a:moveTo>
                  <a:cubicBezTo>
                    <a:pt x="40" y="84"/>
                    <a:pt x="40" y="84"/>
                    <a:pt x="40" y="84"/>
                  </a:cubicBezTo>
                  <a:cubicBezTo>
                    <a:pt x="33" y="88"/>
                    <a:pt x="33" y="88"/>
                    <a:pt x="33" y="88"/>
                  </a:cubicBezTo>
                  <a:cubicBezTo>
                    <a:pt x="72" y="154"/>
                    <a:pt x="72" y="154"/>
                    <a:pt x="72" y="154"/>
                  </a:cubicBezTo>
                  <a:lnTo>
                    <a:pt x="79" y="150"/>
                  </a:lnTo>
                  <a:close/>
                  <a:moveTo>
                    <a:pt x="44" y="82"/>
                  </a:moveTo>
                  <a:cubicBezTo>
                    <a:pt x="42" y="78"/>
                    <a:pt x="36" y="76"/>
                    <a:pt x="32" y="79"/>
                  </a:cubicBezTo>
                  <a:cubicBezTo>
                    <a:pt x="28" y="82"/>
                    <a:pt x="26" y="87"/>
                    <a:pt x="29" y="91"/>
                  </a:cubicBezTo>
                  <a:cubicBezTo>
                    <a:pt x="31" y="96"/>
                    <a:pt x="37" y="97"/>
                    <a:pt x="41" y="95"/>
                  </a:cubicBezTo>
                  <a:cubicBezTo>
                    <a:pt x="45" y="92"/>
                    <a:pt x="47" y="87"/>
                    <a:pt x="44" y="82"/>
                  </a:cubicBezTo>
                  <a:close/>
                  <a:moveTo>
                    <a:pt x="194" y="88"/>
                  </a:moveTo>
                  <a:cubicBezTo>
                    <a:pt x="187" y="84"/>
                    <a:pt x="187" y="84"/>
                    <a:pt x="187" y="84"/>
                  </a:cubicBezTo>
                  <a:cubicBezTo>
                    <a:pt x="149" y="150"/>
                    <a:pt x="149" y="150"/>
                    <a:pt x="149" y="150"/>
                  </a:cubicBezTo>
                  <a:cubicBezTo>
                    <a:pt x="156" y="154"/>
                    <a:pt x="156" y="154"/>
                    <a:pt x="156" y="154"/>
                  </a:cubicBezTo>
                  <a:lnTo>
                    <a:pt x="194" y="88"/>
                  </a:lnTo>
                  <a:close/>
                  <a:moveTo>
                    <a:pt x="198" y="91"/>
                  </a:moveTo>
                  <a:cubicBezTo>
                    <a:pt x="201" y="87"/>
                    <a:pt x="200" y="82"/>
                    <a:pt x="195" y="79"/>
                  </a:cubicBezTo>
                  <a:cubicBezTo>
                    <a:pt x="191" y="76"/>
                    <a:pt x="185" y="78"/>
                    <a:pt x="183" y="82"/>
                  </a:cubicBezTo>
                  <a:cubicBezTo>
                    <a:pt x="180" y="87"/>
                    <a:pt x="182" y="92"/>
                    <a:pt x="186" y="95"/>
                  </a:cubicBezTo>
                  <a:cubicBezTo>
                    <a:pt x="190" y="97"/>
                    <a:pt x="196" y="96"/>
                    <a:pt x="198" y="91"/>
                  </a:cubicBezTo>
                  <a:close/>
                  <a:moveTo>
                    <a:pt x="120" y="81"/>
                  </a:moveTo>
                  <a:cubicBezTo>
                    <a:pt x="112" y="81"/>
                    <a:pt x="112" y="81"/>
                    <a:pt x="112" y="81"/>
                  </a:cubicBezTo>
                  <a:cubicBezTo>
                    <a:pt x="112" y="140"/>
                    <a:pt x="112" y="140"/>
                    <a:pt x="112" y="140"/>
                  </a:cubicBezTo>
                  <a:cubicBezTo>
                    <a:pt x="120" y="140"/>
                    <a:pt x="120" y="140"/>
                    <a:pt x="120" y="140"/>
                  </a:cubicBezTo>
                  <a:lnTo>
                    <a:pt x="120" y="81"/>
                  </a:lnTo>
                  <a:close/>
                  <a:moveTo>
                    <a:pt x="125" y="82"/>
                  </a:moveTo>
                  <a:cubicBezTo>
                    <a:pt x="125" y="77"/>
                    <a:pt x="121" y="73"/>
                    <a:pt x="116" y="73"/>
                  </a:cubicBezTo>
                  <a:cubicBezTo>
                    <a:pt x="111" y="73"/>
                    <a:pt x="107" y="77"/>
                    <a:pt x="107" y="82"/>
                  </a:cubicBezTo>
                  <a:cubicBezTo>
                    <a:pt x="107" y="87"/>
                    <a:pt x="111" y="91"/>
                    <a:pt x="116" y="91"/>
                  </a:cubicBezTo>
                  <a:cubicBezTo>
                    <a:pt x="121" y="91"/>
                    <a:pt x="125" y="87"/>
                    <a:pt x="125" y="82"/>
                  </a:cubicBezTo>
                  <a:close/>
                  <a:moveTo>
                    <a:pt x="36" y="45"/>
                  </a:moveTo>
                  <a:cubicBezTo>
                    <a:pt x="14" y="45"/>
                    <a:pt x="14" y="45"/>
                    <a:pt x="14" y="45"/>
                  </a:cubicBezTo>
                  <a:cubicBezTo>
                    <a:pt x="13" y="48"/>
                    <a:pt x="11" y="52"/>
                    <a:pt x="10" y="58"/>
                  </a:cubicBezTo>
                  <a:cubicBezTo>
                    <a:pt x="9" y="59"/>
                    <a:pt x="9" y="60"/>
                    <a:pt x="8" y="61"/>
                  </a:cubicBezTo>
                  <a:cubicBezTo>
                    <a:pt x="8" y="61"/>
                    <a:pt x="7" y="62"/>
                    <a:pt x="6" y="62"/>
                  </a:cubicBezTo>
                  <a:cubicBezTo>
                    <a:pt x="4" y="62"/>
                    <a:pt x="2" y="61"/>
                    <a:pt x="1" y="61"/>
                  </a:cubicBezTo>
                  <a:cubicBezTo>
                    <a:pt x="0" y="60"/>
                    <a:pt x="0" y="59"/>
                    <a:pt x="0" y="58"/>
                  </a:cubicBezTo>
                  <a:cubicBezTo>
                    <a:pt x="0" y="57"/>
                    <a:pt x="0" y="55"/>
                    <a:pt x="1" y="52"/>
                  </a:cubicBezTo>
                  <a:cubicBezTo>
                    <a:pt x="2" y="49"/>
                    <a:pt x="3" y="45"/>
                    <a:pt x="5" y="40"/>
                  </a:cubicBezTo>
                  <a:cubicBezTo>
                    <a:pt x="6" y="35"/>
                    <a:pt x="8" y="31"/>
                    <a:pt x="10" y="26"/>
                  </a:cubicBezTo>
                  <a:cubicBezTo>
                    <a:pt x="11" y="22"/>
                    <a:pt x="13" y="18"/>
                    <a:pt x="14" y="14"/>
                  </a:cubicBezTo>
                  <a:cubicBezTo>
                    <a:pt x="17" y="7"/>
                    <a:pt x="19" y="3"/>
                    <a:pt x="21" y="2"/>
                  </a:cubicBezTo>
                  <a:cubicBezTo>
                    <a:pt x="22" y="1"/>
                    <a:pt x="23" y="0"/>
                    <a:pt x="25" y="0"/>
                  </a:cubicBezTo>
                  <a:cubicBezTo>
                    <a:pt x="27" y="0"/>
                    <a:pt x="28" y="1"/>
                    <a:pt x="29" y="2"/>
                  </a:cubicBezTo>
                  <a:cubicBezTo>
                    <a:pt x="30" y="3"/>
                    <a:pt x="33" y="8"/>
                    <a:pt x="36" y="16"/>
                  </a:cubicBezTo>
                  <a:cubicBezTo>
                    <a:pt x="39" y="24"/>
                    <a:pt x="42" y="33"/>
                    <a:pt x="46" y="43"/>
                  </a:cubicBezTo>
                  <a:cubicBezTo>
                    <a:pt x="48" y="51"/>
                    <a:pt x="49" y="56"/>
                    <a:pt x="49" y="58"/>
                  </a:cubicBezTo>
                  <a:cubicBezTo>
                    <a:pt x="49" y="59"/>
                    <a:pt x="49" y="60"/>
                    <a:pt x="48" y="61"/>
                  </a:cubicBezTo>
                  <a:cubicBezTo>
                    <a:pt x="47" y="61"/>
                    <a:pt x="45" y="62"/>
                    <a:pt x="43" y="62"/>
                  </a:cubicBezTo>
                  <a:cubicBezTo>
                    <a:pt x="42" y="62"/>
                    <a:pt x="42" y="61"/>
                    <a:pt x="41" y="61"/>
                  </a:cubicBezTo>
                  <a:cubicBezTo>
                    <a:pt x="40" y="61"/>
                    <a:pt x="40" y="60"/>
                    <a:pt x="40" y="58"/>
                  </a:cubicBezTo>
                  <a:cubicBezTo>
                    <a:pt x="39" y="54"/>
                    <a:pt x="37" y="50"/>
                    <a:pt x="36" y="45"/>
                  </a:cubicBezTo>
                  <a:close/>
                  <a:moveTo>
                    <a:pt x="25" y="13"/>
                  </a:moveTo>
                  <a:cubicBezTo>
                    <a:pt x="22" y="19"/>
                    <a:pt x="19" y="26"/>
                    <a:pt x="16" y="35"/>
                  </a:cubicBezTo>
                  <a:cubicBezTo>
                    <a:pt x="33" y="35"/>
                    <a:pt x="33" y="35"/>
                    <a:pt x="33" y="35"/>
                  </a:cubicBezTo>
                  <a:cubicBezTo>
                    <a:pt x="30" y="27"/>
                    <a:pt x="28" y="19"/>
                    <a:pt x="25" y="13"/>
                  </a:cubicBezTo>
                  <a:close/>
                  <a:moveTo>
                    <a:pt x="130" y="29"/>
                  </a:moveTo>
                  <a:cubicBezTo>
                    <a:pt x="134" y="30"/>
                    <a:pt x="136" y="32"/>
                    <a:pt x="138" y="34"/>
                  </a:cubicBezTo>
                  <a:cubicBezTo>
                    <a:pt x="140" y="37"/>
                    <a:pt x="141" y="40"/>
                    <a:pt x="141" y="43"/>
                  </a:cubicBezTo>
                  <a:cubicBezTo>
                    <a:pt x="141" y="49"/>
                    <a:pt x="139" y="53"/>
                    <a:pt x="136" y="56"/>
                  </a:cubicBezTo>
                  <a:cubicBezTo>
                    <a:pt x="132" y="59"/>
                    <a:pt x="127" y="61"/>
                    <a:pt x="121" y="61"/>
                  </a:cubicBezTo>
                  <a:cubicBezTo>
                    <a:pt x="109" y="61"/>
                    <a:pt x="109" y="61"/>
                    <a:pt x="109" y="61"/>
                  </a:cubicBezTo>
                  <a:cubicBezTo>
                    <a:pt x="107" y="61"/>
                    <a:pt x="105" y="60"/>
                    <a:pt x="103" y="59"/>
                  </a:cubicBezTo>
                  <a:cubicBezTo>
                    <a:pt x="102" y="58"/>
                    <a:pt x="101" y="56"/>
                    <a:pt x="101" y="54"/>
                  </a:cubicBezTo>
                  <a:cubicBezTo>
                    <a:pt x="101" y="9"/>
                    <a:pt x="101" y="9"/>
                    <a:pt x="101" y="9"/>
                  </a:cubicBezTo>
                  <a:cubicBezTo>
                    <a:pt x="101" y="4"/>
                    <a:pt x="104" y="1"/>
                    <a:pt x="110" y="1"/>
                  </a:cubicBezTo>
                  <a:cubicBezTo>
                    <a:pt x="120" y="1"/>
                    <a:pt x="120" y="1"/>
                    <a:pt x="120" y="1"/>
                  </a:cubicBezTo>
                  <a:cubicBezTo>
                    <a:pt x="126" y="1"/>
                    <a:pt x="131" y="2"/>
                    <a:pt x="134" y="5"/>
                  </a:cubicBezTo>
                  <a:cubicBezTo>
                    <a:pt x="137" y="8"/>
                    <a:pt x="139" y="12"/>
                    <a:pt x="139" y="17"/>
                  </a:cubicBezTo>
                  <a:cubicBezTo>
                    <a:pt x="139" y="19"/>
                    <a:pt x="138" y="22"/>
                    <a:pt x="136" y="24"/>
                  </a:cubicBezTo>
                  <a:cubicBezTo>
                    <a:pt x="135" y="27"/>
                    <a:pt x="133" y="28"/>
                    <a:pt x="130" y="29"/>
                  </a:cubicBezTo>
                  <a:close/>
                  <a:moveTo>
                    <a:pt x="111" y="25"/>
                  </a:moveTo>
                  <a:cubicBezTo>
                    <a:pt x="121" y="25"/>
                    <a:pt x="121" y="25"/>
                    <a:pt x="121" y="25"/>
                  </a:cubicBezTo>
                  <a:cubicBezTo>
                    <a:pt x="123" y="25"/>
                    <a:pt x="125" y="24"/>
                    <a:pt x="127" y="23"/>
                  </a:cubicBezTo>
                  <a:cubicBezTo>
                    <a:pt x="128" y="22"/>
                    <a:pt x="129" y="20"/>
                    <a:pt x="129" y="18"/>
                  </a:cubicBezTo>
                  <a:cubicBezTo>
                    <a:pt x="129" y="15"/>
                    <a:pt x="128" y="13"/>
                    <a:pt x="127" y="12"/>
                  </a:cubicBezTo>
                  <a:cubicBezTo>
                    <a:pt x="125" y="11"/>
                    <a:pt x="123" y="10"/>
                    <a:pt x="120" y="10"/>
                  </a:cubicBezTo>
                  <a:cubicBezTo>
                    <a:pt x="113" y="10"/>
                    <a:pt x="113" y="10"/>
                    <a:pt x="113" y="10"/>
                  </a:cubicBezTo>
                  <a:cubicBezTo>
                    <a:pt x="112" y="10"/>
                    <a:pt x="112" y="10"/>
                    <a:pt x="111" y="11"/>
                  </a:cubicBezTo>
                  <a:cubicBezTo>
                    <a:pt x="111" y="11"/>
                    <a:pt x="111" y="11"/>
                    <a:pt x="111" y="12"/>
                  </a:cubicBezTo>
                  <a:lnTo>
                    <a:pt x="111" y="25"/>
                  </a:lnTo>
                  <a:close/>
                  <a:moveTo>
                    <a:pt x="111" y="34"/>
                  </a:moveTo>
                  <a:cubicBezTo>
                    <a:pt x="111" y="50"/>
                    <a:pt x="111" y="50"/>
                    <a:pt x="111" y="50"/>
                  </a:cubicBezTo>
                  <a:cubicBezTo>
                    <a:pt x="111" y="51"/>
                    <a:pt x="111" y="52"/>
                    <a:pt x="112" y="52"/>
                  </a:cubicBezTo>
                  <a:cubicBezTo>
                    <a:pt x="122" y="52"/>
                    <a:pt x="122" y="52"/>
                    <a:pt x="122" y="52"/>
                  </a:cubicBezTo>
                  <a:cubicBezTo>
                    <a:pt x="125" y="52"/>
                    <a:pt x="127" y="51"/>
                    <a:pt x="129" y="50"/>
                  </a:cubicBezTo>
                  <a:cubicBezTo>
                    <a:pt x="130" y="48"/>
                    <a:pt x="131" y="46"/>
                    <a:pt x="131" y="43"/>
                  </a:cubicBezTo>
                  <a:cubicBezTo>
                    <a:pt x="131" y="40"/>
                    <a:pt x="130" y="38"/>
                    <a:pt x="128" y="36"/>
                  </a:cubicBezTo>
                  <a:cubicBezTo>
                    <a:pt x="127" y="35"/>
                    <a:pt x="124" y="34"/>
                    <a:pt x="121" y="34"/>
                  </a:cubicBezTo>
                  <a:lnTo>
                    <a:pt x="111" y="34"/>
                  </a:lnTo>
                  <a:close/>
                  <a:moveTo>
                    <a:pt x="219" y="62"/>
                  </a:moveTo>
                  <a:cubicBezTo>
                    <a:pt x="211" y="62"/>
                    <a:pt x="205" y="59"/>
                    <a:pt x="200" y="54"/>
                  </a:cubicBezTo>
                  <a:cubicBezTo>
                    <a:pt x="195" y="48"/>
                    <a:pt x="193" y="41"/>
                    <a:pt x="193" y="32"/>
                  </a:cubicBezTo>
                  <a:cubicBezTo>
                    <a:pt x="193" y="22"/>
                    <a:pt x="195" y="14"/>
                    <a:pt x="200" y="9"/>
                  </a:cubicBezTo>
                  <a:cubicBezTo>
                    <a:pt x="206" y="3"/>
                    <a:pt x="212" y="0"/>
                    <a:pt x="220" y="0"/>
                  </a:cubicBezTo>
                  <a:cubicBezTo>
                    <a:pt x="223" y="0"/>
                    <a:pt x="226" y="1"/>
                    <a:pt x="228" y="1"/>
                  </a:cubicBezTo>
                  <a:cubicBezTo>
                    <a:pt x="230" y="2"/>
                    <a:pt x="233" y="3"/>
                    <a:pt x="234" y="4"/>
                  </a:cubicBezTo>
                  <a:cubicBezTo>
                    <a:pt x="236" y="5"/>
                    <a:pt x="237" y="6"/>
                    <a:pt x="238" y="7"/>
                  </a:cubicBezTo>
                  <a:cubicBezTo>
                    <a:pt x="239" y="8"/>
                    <a:pt x="239" y="8"/>
                    <a:pt x="239" y="9"/>
                  </a:cubicBezTo>
                  <a:cubicBezTo>
                    <a:pt x="239" y="11"/>
                    <a:pt x="238" y="12"/>
                    <a:pt x="238" y="13"/>
                  </a:cubicBezTo>
                  <a:cubicBezTo>
                    <a:pt x="237" y="14"/>
                    <a:pt x="236" y="14"/>
                    <a:pt x="234" y="14"/>
                  </a:cubicBezTo>
                  <a:cubicBezTo>
                    <a:pt x="233" y="14"/>
                    <a:pt x="232" y="14"/>
                    <a:pt x="231" y="13"/>
                  </a:cubicBezTo>
                  <a:cubicBezTo>
                    <a:pt x="229" y="12"/>
                    <a:pt x="227" y="11"/>
                    <a:pt x="226" y="10"/>
                  </a:cubicBezTo>
                  <a:cubicBezTo>
                    <a:pt x="224" y="10"/>
                    <a:pt x="222" y="9"/>
                    <a:pt x="220" y="9"/>
                  </a:cubicBezTo>
                  <a:cubicBezTo>
                    <a:pt x="215" y="9"/>
                    <a:pt x="211" y="11"/>
                    <a:pt x="207" y="15"/>
                  </a:cubicBezTo>
                  <a:cubicBezTo>
                    <a:pt x="204" y="19"/>
                    <a:pt x="203" y="25"/>
                    <a:pt x="203" y="31"/>
                  </a:cubicBezTo>
                  <a:cubicBezTo>
                    <a:pt x="203" y="38"/>
                    <a:pt x="204" y="44"/>
                    <a:pt x="207" y="47"/>
                  </a:cubicBezTo>
                  <a:cubicBezTo>
                    <a:pt x="210" y="51"/>
                    <a:pt x="215" y="53"/>
                    <a:pt x="220" y="53"/>
                  </a:cubicBezTo>
                  <a:cubicBezTo>
                    <a:pt x="222" y="53"/>
                    <a:pt x="224" y="52"/>
                    <a:pt x="226" y="52"/>
                  </a:cubicBezTo>
                  <a:cubicBezTo>
                    <a:pt x="228" y="51"/>
                    <a:pt x="230" y="50"/>
                    <a:pt x="232" y="48"/>
                  </a:cubicBezTo>
                  <a:cubicBezTo>
                    <a:pt x="233" y="48"/>
                    <a:pt x="234" y="47"/>
                    <a:pt x="235" y="47"/>
                  </a:cubicBezTo>
                  <a:cubicBezTo>
                    <a:pt x="236" y="47"/>
                    <a:pt x="237" y="48"/>
                    <a:pt x="238" y="49"/>
                  </a:cubicBezTo>
                  <a:cubicBezTo>
                    <a:pt x="239" y="50"/>
                    <a:pt x="240" y="51"/>
                    <a:pt x="240" y="52"/>
                  </a:cubicBezTo>
                  <a:cubicBezTo>
                    <a:pt x="240" y="54"/>
                    <a:pt x="237" y="56"/>
                    <a:pt x="233" y="59"/>
                  </a:cubicBezTo>
                  <a:cubicBezTo>
                    <a:pt x="229" y="61"/>
                    <a:pt x="224" y="62"/>
                    <a:pt x="219" y="62"/>
                  </a:cubicBezTo>
                  <a:close/>
                  <a:moveTo>
                    <a:pt x="89" y="210"/>
                  </a:moveTo>
                  <a:cubicBezTo>
                    <a:pt x="90" y="207"/>
                    <a:pt x="92" y="204"/>
                    <a:pt x="93" y="200"/>
                  </a:cubicBezTo>
                  <a:cubicBezTo>
                    <a:pt x="94" y="196"/>
                    <a:pt x="95" y="192"/>
                    <a:pt x="96" y="187"/>
                  </a:cubicBezTo>
                  <a:cubicBezTo>
                    <a:pt x="97" y="187"/>
                    <a:pt x="97" y="186"/>
                    <a:pt x="97" y="186"/>
                  </a:cubicBezTo>
                  <a:cubicBezTo>
                    <a:pt x="97" y="185"/>
                    <a:pt x="98" y="185"/>
                    <a:pt x="98" y="185"/>
                  </a:cubicBezTo>
                  <a:cubicBezTo>
                    <a:pt x="99" y="185"/>
                    <a:pt x="100" y="185"/>
                    <a:pt x="101" y="186"/>
                  </a:cubicBezTo>
                  <a:cubicBezTo>
                    <a:pt x="101" y="186"/>
                    <a:pt x="101" y="187"/>
                    <a:pt x="101" y="187"/>
                  </a:cubicBezTo>
                  <a:cubicBezTo>
                    <a:pt x="101" y="188"/>
                    <a:pt x="101" y="191"/>
                    <a:pt x="99" y="196"/>
                  </a:cubicBezTo>
                  <a:cubicBezTo>
                    <a:pt x="98" y="199"/>
                    <a:pt x="97" y="201"/>
                    <a:pt x="97" y="203"/>
                  </a:cubicBezTo>
                  <a:cubicBezTo>
                    <a:pt x="96" y="206"/>
                    <a:pt x="95" y="207"/>
                    <a:pt x="94" y="209"/>
                  </a:cubicBezTo>
                  <a:cubicBezTo>
                    <a:pt x="93" y="213"/>
                    <a:pt x="92" y="215"/>
                    <a:pt x="91" y="215"/>
                  </a:cubicBezTo>
                  <a:cubicBezTo>
                    <a:pt x="91" y="216"/>
                    <a:pt x="90" y="216"/>
                    <a:pt x="89" y="216"/>
                  </a:cubicBezTo>
                  <a:cubicBezTo>
                    <a:pt x="88" y="216"/>
                    <a:pt x="88" y="216"/>
                    <a:pt x="87" y="216"/>
                  </a:cubicBezTo>
                  <a:cubicBezTo>
                    <a:pt x="87" y="215"/>
                    <a:pt x="87" y="215"/>
                    <a:pt x="86" y="215"/>
                  </a:cubicBezTo>
                  <a:cubicBezTo>
                    <a:pt x="85" y="213"/>
                    <a:pt x="84" y="210"/>
                    <a:pt x="83" y="206"/>
                  </a:cubicBezTo>
                  <a:cubicBezTo>
                    <a:pt x="81" y="202"/>
                    <a:pt x="80" y="198"/>
                    <a:pt x="79" y="195"/>
                  </a:cubicBezTo>
                  <a:cubicBezTo>
                    <a:pt x="78" y="191"/>
                    <a:pt x="78" y="188"/>
                    <a:pt x="78" y="187"/>
                  </a:cubicBezTo>
                  <a:cubicBezTo>
                    <a:pt x="78" y="187"/>
                    <a:pt x="78" y="186"/>
                    <a:pt x="79" y="186"/>
                  </a:cubicBezTo>
                  <a:cubicBezTo>
                    <a:pt x="79" y="185"/>
                    <a:pt x="80" y="185"/>
                    <a:pt x="81" y="185"/>
                  </a:cubicBezTo>
                  <a:cubicBezTo>
                    <a:pt x="81" y="185"/>
                    <a:pt x="82" y="185"/>
                    <a:pt x="82" y="186"/>
                  </a:cubicBezTo>
                  <a:cubicBezTo>
                    <a:pt x="82" y="186"/>
                    <a:pt x="83" y="186"/>
                    <a:pt x="83" y="187"/>
                  </a:cubicBezTo>
                  <a:cubicBezTo>
                    <a:pt x="84" y="192"/>
                    <a:pt x="84" y="196"/>
                    <a:pt x="86" y="199"/>
                  </a:cubicBezTo>
                  <a:cubicBezTo>
                    <a:pt x="87" y="203"/>
                    <a:pt x="88" y="207"/>
                    <a:pt x="89" y="210"/>
                  </a:cubicBezTo>
                  <a:close/>
                  <a:moveTo>
                    <a:pt x="129" y="213"/>
                  </a:moveTo>
                  <a:cubicBezTo>
                    <a:pt x="129" y="215"/>
                    <a:pt x="128" y="216"/>
                    <a:pt x="126" y="216"/>
                  </a:cubicBezTo>
                  <a:cubicBezTo>
                    <a:pt x="125" y="216"/>
                    <a:pt x="125" y="216"/>
                    <a:pt x="124" y="216"/>
                  </a:cubicBezTo>
                  <a:cubicBezTo>
                    <a:pt x="124" y="215"/>
                    <a:pt x="124" y="215"/>
                    <a:pt x="123" y="214"/>
                  </a:cubicBezTo>
                  <a:cubicBezTo>
                    <a:pt x="110" y="194"/>
                    <a:pt x="110" y="194"/>
                    <a:pt x="110" y="194"/>
                  </a:cubicBezTo>
                  <a:cubicBezTo>
                    <a:pt x="110" y="214"/>
                    <a:pt x="110" y="214"/>
                    <a:pt x="110" y="214"/>
                  </a:cubicBezTo>
                  <a:cubicBezTo>
                    <a:pt x="110" y="215"/>
                    <a:pt x="110" y="215"/>
                    <a:pt x="110" y="215"/>
                  </a:cubicBezTo>
                  <a:cubicBezTo>
                    <a:pt x="109" y="216"/>
                    <a:pt x="109" y="216"/>
                    <a:pt x="108" y="216"/>
                  </a:cubicBezTo>
                  <a:cubicBezTo>
                    <a:pt x="107" y="216"/>
                    <a:pt x="107" y="216"/>
                    <a:pt x="106" y="215"/>
                  </a:cubicBezTo>
                  <a:cubicBezTo>
                    <a:pt x="106" y="215"/>
                    <a:pt x="106" y="215"/>
                    <a:pt x="106" y="214"/>
                  </a:cubicBezTo>
                  <a:cubicBezTo>
                    <a:pt x="106" y="188"/>
                    <a:pt x="106" y="188"/>
                    <a:pt x="106" y="188"/>
                  </a:cubicBezTo>
                  <a:cubicBezTo>
                    <a:pt x="106" y="187"/>
                    <a:pt x="106" y="187"/>
                    <a:pt x="106" y="186"/>
                  </a:cubicBezTo>
                  <a:cubicBezTo>
                    <a:pt x="107" y="186"/>
                    <a:pt x="108" y="185"/>
                    <a:pt x="109" y="185"/>
                  </a:cubicBezTo>
                  <a:cubicBezTo>
                    <a:pt x="109" y="185"/>
                    <a:pt x="110" y="185"/>
                    <a:pt x="110" y="186"/>
                  </a:cubicBezTo>
                  <a:cubicBezTo>
                    <a:pt x="111" y="186"/>
                    <a:pt x="111" y="186"/>
                    <a:pt x="111" y="187"/>
                  </a:cubicBezTo>
                  <a:cubicBezTo>
                    <a:pt x="124" y="207"/>
                    <a:pt x="124" y="207"/>
                    <a:pt x="124" y="207"/>
                  </a:cubicBezTo>
                  <a:cubicBezTo>
                    <a:pt x="124" y="187"/>
                    <a:pt x="124" y="187"/>
                    <a:pt x="124" y="187"/>
                  </a:cubicBezTo>
                  <a:cubicBezTo>
                    <a:pt x="124" y="187"/>
                    <a:pt x="124" y="186"/>
                    <a:pt x="124" y="186"/>
                  </a:cubicBezTo>
                  <a:cubicBezTo>
                    <a:pt x="125" y="185"/>
                    <a:pt x="125" y="185"/>
                    <a:pt x="126" y="185"/>
                  </a:cubicBezTo>
                  <a:cubicBezTo>
                    <a:pt x="127" y="185"/>
                    <a:pt x="128" y="185"/>
                    <a:pt x="128" y="186"/>
                  </a:cubicBezTo>
                  <a:cubicBezTo>
                    <a:pt x="128" y="186"/>
                    <a:pt x="129" y="187"/>
                    <a:pt x="129" y="187"/>
                  </a:cubicBezTo>
                  <a:lnTo>
                    <a:pt x="129" y="213"/>
                  </a:lnTo>
                  <a:close/>
                  <a:moveTo>
                    <a:pt x="151" y="207"/>
                  </a:moveTo>
                  <a:cubicBezTo>
                    <a:pt x="140" y="207"/>
                    <a:pt x="140" y="207"/>
                    <a:pt x="140" y="207"/>
                  </a:cubicBezTo>
                  <a:cubicBezTo>
                    <a:pt x="140" y="209"/>
                    <a:pt x="139" y="211"/>
                    <a:pt x="138" y="214"/>
                  </a:cubicBezTo>
                  <a:cubicBezTo>
                    <a:pt x="138" y="215"/>
                    <a:pt x="138" y="215"/>
                    <a:pt x="137" y="215"/>
                  </a:cubicBezTo>
                  <a:cubicBezTo>
                    <a:pt x="137" y="216"/>
                    <a:pt x="137" y="216"/>
                    <a:pt x="136" y="216"/>
                  </a:cubicBezTo>
                  <a:cubicBezTo>
                    <a:pt x="135" y="216"/>
                    <a:pt x="134" y="216"/>
                    <a:pt x="134" y="215"/>
                  </a:cubicBezTo>
                  <a:cubicBezTo>
                    <a:pt x="133" y="215"/>
                    <a:pt x="133" y="215"/>
                    <a:pt x="133" y="214"/>
                  </a:cubicBezTo>
                  <a:cubicBezTo>
                    <a:pt x="133" y="214"/>
                    <a:pt x="133" y="212"/>
                    <a:pt x="134" y="211"/>
                  </a:cubicBezTo>
                  <a:cubicBezTo>
                    <a:pt x="134" y="209"/>
                    <a:pt x="135" y="207"/>
                    <a:pt x="136" y="205"/>
                  </a:cubicBezTo>
                  <a:cubicBezTo>
                    <a:pt x="136" y="203"/>
                    <a:pt x="137" y="200"/>
                    <a:pt x="138" y="198"/>
                  </a:cubicBezTo>
                  <a:cubicBezTo>
                    <a:pt x="139" y="196"/>
                    <a:pt x="140" y="194"/>
                    <a:pt x="140" y="192"/>
                  </a:cubicBezTo>
                  <a:cubicBezTo>
                    <a:pt x="142" y="189"/>
                    <a:pt x="143" y="187"/>
                    <a:pt x="143" y="186"/>
                  </a:cubicBezTo>
                  <a:cubicBezTo>
                    <a:pt x="144" y="186"/>
                    <a:pt x="145" y="185"/>
                    <a:pt x="146" y="185"/>
                  </a:cubicBezTo>
                  <a:cubicBezTo>
                    <a:pt x="147" y="185"/>
                    <a:pt x="147" y="185"/>
                    <a:pt x="148" y="186"/>
                  </a:cubicBezTo>
                  <a:cubicBezTo>
                    <a:pt x="148" y="187"/>
                    <a:pt x="150" y="189"/>
                    <a:pt x="151" y="193"/>
                  </a:cubicBezTo>
                  <a:cubicBezTo>
                    <a:pt x="153" y="197"/>
                    <a:pt x="154" y="201"/>
                    <a:pt x="156" y="207"/>
                  </a:cubicBezTo>
                  <a:cubicBezTo>
                    <a:pt x="157" y="211"/>
                    <a:pt x="158" y="213"/>
                    <a:pt x="158" y="214"/>
                  </a:cubicBezTo>
                  <a:cubicBezTo>
                    <a:pt x="158" y="215"/>
                    <a:pt x="158" y="215"/>
                    <a:pt x="157" y="215"/>
                  </a:cubicBezTo>
                  <a:cubicBezTo>
                    <a:pt x="157" y="216"/>
                    <a:pt x="156" y="216"/>
                    <a:pt x="155" y="216"/>
                  </a:cubicBezTo>
                  <a:cubicBezTo>
                    <a:pt x="154" y="216"/>
                    <a:pt x="154" y="216"/>
                    <a:pt x="154" y="216"/>
                  </a:cubicBezTo>
                  <a:cubicBezTo>
                    <a:pt x="153" y="215"/>
                    <a:pt x="153" y="215"/>
                    <a:pt x="153" y="214"/>
                  </a:cubicBezTo>
                  <a:cubicBezTo>
                    <a:pt x="153" y="212"/>
                    <a:pt x="152" y="210"/>
                    <a:pt x="151" y="207"/>
                  </a:cubicBezTo>
                  <a:close/>
                  <a:moveTo>
                    <a:pt x="146" y="191"/>
                  </a:moveTo>
                  <a:cubicBezTo>
                    <a:pt x="144" y="194"/>
                    <a:pt x="143" y="198"/>
                    <a:pt x="141" y="203"/>
                  </a:cubicBezTo>
                  <a:cubicBezTo>
                    <a:pt x="150" y="203"/>
                    <a:pt x="150" y="203"/>
                    <a:pt x="150" y="203"/>
                  </a:cubicBezTo>
                  <a:cubicBezTo>
                    <a:pt x="148" y="198"/>
                    <a:pt x="147" y="195"/>
                    <a:pt x="146" y="191"/>
                  </a:cubicBezTo>
                  <a:close/>
                </a:path>
              </a:pathLst>
            </a:custGeom>
            <a:solidFill>
              <a:srgbClr val="FFFFFF"/>
            </a:solidFill>
            <a:ln w="9525">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92" name="Group 91"/>
          <p:cNvGrpSpPr/>
          <p:nvPr/>
        </p:nvGrpSpPr>
        <p:grpSpPr>
          <a:xfrm>
            <a:off x="545196" y="2874813"/>
            <a:ext cx="2514416" cy="1276818"/>
            <a:chOff x="543608" y="2862781"/>
            <a:chExt cx="2514416" cy="1276818"/>
          </a:xfrm>
        </p:grpSpPr>
        <p:sp>
          <p:nvSpPr>
            <p:cNvPr id="49" name="Rounded Rectangle 48"/>
            <p:cNvSpPr/>
            <p:nvPr/>
          </p:nvSpPr>
          <p:spPr>
            <a:xfrm>
              <a:off x="543608" y="2862781"/>
              <a:ext cx="2514416" cy="1276818"/>
            </a:xfrm>
            <a:prstGeom prst="roundRect">
              <a:avLst>
                <a:gd name="adj" fmla="val 105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bIns="164592" rtlCol="0" anchor="b"/>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 Inspira Sans"/>
                  <a:ea typeface="+mn-ea"/>
                  <a:cs typeface="+mn-cs"/>
                </a:rPr>
                <a:t>Privacy and Security </a:t>
              </a:r>
            </a:p>
          </p:txBody>
        </p:sp>
        <p:grpSp>
          <p:nvGrpSpPr>
            <p:cNvPr id="51" name="Group 50"/>
            <p:cNvGrpSpPr/>
            <p:nvPr/>
          </p:nvGrpSpPr>
          <p:grpSpPr>
            <a:xfrm>
              <a:off x="1547193" y="3113981"/>
              <a:ext cx="433124" cy="423611"/>
              <a:chOff x="-682906" y="3235569"/>
              <a:chExt cx="433124" cy="423611"/>
            </a:xfrm>
          </p:grpSpPr>
          <p:sp>
            <p:nvSpPr>
              <p:cNvPr id="52" name="Freeform 10"/>
              <p:cNvSpPr>
                <a:spLocks noEditPoints="1"/>
              </p:cNvSpPr>
              <p:nvPr/>
            </p:nvSpPr>
            <p:spPr bwMode="auto">
              <a:xfrm>
                <a:off x="-682906" y="3235569"/>
                <a:ext cx="433124" cy="344751"/>
              </a:xfrm>
              <a:custGeom>
                <a:avLst/>
                <a:gdLst>
                  <a:gd name="T0" fmla="*/ 574 w 1802"/>
                  <a:gd name="T1" fmla="*/ 589 h 1623"/>
                  <a:gd name="T2" fmla="*/ 0 w 1802"/>
                  <a:gd name="T3" fmla="*/ 1319 h 1623"/>
                  <a:gd name="T4" fmla="*/ 0 w 1802"/>
                  <a:gd name="T5" fmla="*/ 286 h 1623"/>
                  <a:gd name="T6" fmla="*/ 971 w 1802"/>
                  <a:gd name="T7" fmla="*/ 357 h 1623"/>
                  <a:gd name="T8" fmla="*/ 916 w 1802"/>
                  <a:gd name="T9" fmla="*/ 260 h 1623"/>
                  <a:gd name="T10" fmla="*/ 857 w 1802"/>
                  <a:gd name="T11" fmla="*/ 305 h 1623"/>
                  <a:gd name="T12" fmla="*/ 80 w 1802"/>
                  <a:gd name="T13" fmla="*/ 263 h 1623"/>
                  <a:gd name="T14" fmla="*/ 640 w 1802"/>
                  <a:gd name="T15" fmla="*/ 1602 h 1623"/>
                  <a:gd name="T16" fmla="*/ 1103 w 1802"/>
                  <a:gd name="T17" fmla="*/ 1210 h 1623"/>
                  <a:gd name="T18" fmla="*/ 1224 w 1802"/>
                  <a:gd name="T19" fmla="*/ 1278 h 1623"/>
                  <a:gd name="T20" fmla="*/ 1675 w 1802"/>
                  <a:gd name="T21" fmla="*/ 1234 h 1623"/>
                  <a:gd name="T22" fmla="*/ 1524 w 1802"/>
                  <a:gd name="T23" fmla="*/ 1167 h 1623"/>
                  <a:gd name="T24" fmla="*/ 1802 w 1802"/>
                  <a:gd name="T25" fmla="*/ 976 h 1623"/>
                  <a:gd name="T26" fmla="*/ 971 w 1802"/>
                  <a:gd name="T27" fmla="*/ 253 h 1623"/>
                  <a:gd name="T28" fmla="*/ 1103 w 1802"/>
                  <a:gd name="T29" fmla="*/ 1118 h 1623"/>
                  <a:gd name="T30" fmla="*/ 725 w 1802"/>
                  <a:gd name="T31" fmla="*/ 891 h 1623"/>
                  <a:gd name="T32" fmla="*/ 1103 w 1802"/>
                  <a:gd name="T33" fmla="*/ 655 h 1623"/>
                  <a:gd name="T34" fmla="*/ 725 w 1802"/>
                  <a:gd name="T35" fmla="*/ 704 h 1623"/>
                  <a:gd name="T36" fmla="*/ 1103 w 1802"/>
                  <a:gd name="T37" fmla="*/ 468 h 1623"/>
                  <a:gd name="T38" fmla="*/ 1077 w 1802"/>
                  <a:gd name="T39" fmla="*/ 404 h 1623"/>
                  <a:gd name="T40" fmla="*/ 1724 w 1802"/>
                  <a:gd name="T41" fmla="*/ 137 h 1623"/>
                  <a:gd name="T42" fmla="*/ 1103 w 1802"/>
                  <a:gd name="T43" fmla="*/ 1118 h 1623"/>
                  <a:gd name="T44" fmla="*/ 64 w 1802"/>
                  <a:gd name="T45" fmla="*/ 428 h 1623"/>
                  <a:gd name="T46" fmla="*/ 257 w 1802"/>
                  <a:gd name="T47" fmla="*/ 572 h 1623"/>
                  <a:gd name="T48" fmla="*/ 64 w 1802"/>
                  <a:gd name="T49" fmla="*/ 428 h 1623"/>
                  <a:gd name="T50" fmla="*/ 64 w 1802"/>
                  <a:gd name="T51" fmla="*/ 567 h 1623"/>
                  <a:gd name="T52" fmla="*/ 257 w 1802"/>
                  <a:gd name="T53" fmla="*/ 714 h 1623"/>
                  <a:gd name="T54" fmla="*/ 64 w 1802"/>
                  <a:gd name="T55" fmla="*/ 567 h 1623"/>
                  <a:gd name="T56" fmla="*/ 64 w 1802"/>
                  <a:gd name="T57" fmla="*/ 496 h 1623"/>
                  <a:gd name="T58" fmla="*/ 257 w 1802"/>
                  <a:gd name="T59" fmla="*/ 643 h 1623"/>
                  <a:gd name="T60" fmla="*/ 64 w 1802"/>
                  <a:gd name="T61" fmla="*/ 496 h 1623"/>
                  <a:gd name="T62" fmla="*/ 732 w 1802"/>
                  <a:gd name="T63" fmla="*/ 969 h 1623"/>
                  <a:gd name="T64" fmla="*/ 839 w 1802"/>
                  <a:gd name="T65" fmla="*/ 1004 h 1623"/>
                  <a:gd name="T66" fmla="*/ 732 w 1802"/>
                  <a:gd name="T67" fmla="*/ 969 h 1623"/>
                  <a:gd name="T68" fmla="*/ 732 w 1802"/>
                  <a:gd name="T69" fmla="*/ 1085 h 1623"/>
                  <a:gd name="T70" fmla="*/ 839 w 1802"/>
                  <a:gd name="T71" fmla="*/ 1120 h 1623"/>
                  <a:gd name="T72" fmla="*/ 732 w 1802"/>
                  <a:gd name="T73" fmla="*/ 1085 h 1623"/>
                  <a:gd name="T74" fmla="*/ 921 w 1802"/>
                  <a:gd name="T75" fmla="*/ 237 h 1623"/>
                  <a:gd name="T76" fmla="*/ 1717 w 1802"/>
                  <a:gd name="T77" fmla="*/ 0 h 1623"/>
                  <a:gd name="T78" fmla="*/ 921 w 1802"/>
                  <a:gd name="T79" fmla="*/ 237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02" h="1623">
                    <a:moveTo>
                      <a:pt x="0" y="286"/>
                    </a:moveTo>
                    <a:lnTo>
                      <a:pt x="574" y="589"/>
                    </a:lnTo>
                    <a:lnTo>
                      <a:pt x="574" y="1623"/>
                    </a:lnTo>
                    <a:lnTo>
                      <a:pt x="0" y="1319"/>
                    </a:lnTo>
                    <a:lnTo>
                      <a:pt x="0" y="286"/>
                    </a:lnTo>
                    <a:lnTo>
                      <a:pt x="0" y="286"/>
                    </a:lnTo>
                    <a:close/>
                    <a:moveTo>
                      <a:pt x="971" y="253"/>
                    </a:moveTo>
                    <a:lnTo>
                      <a:pt x="971" y="357"/>
                    </a:lnTo>
                    <a:lnTo>
                      <a:pt x="916" y="331"/>
                    </a:lnTo>
                    <a:lnTo>
                      <a:pt x="916" y="260"/>
                    </a:lnTo>
                    <a:lnTo>
                      <a:pt x="857" y="234"/>
                    </a:lnTo>
                    <a:lnTo>
                      <a:pt x="857" y="305"/>
                    </a:lnTo>
                    <a:lnTo>
                      <a:pt x="527" y="156"/>
                    </a:lnTo>
                    <a:lnTo>
                      <a:pt x="80" y="263"/>
                    </a:lnTo>
                    <a:lnTo>
                      <a:pt x="642" y="546"/>
                    </a:lnTo>
                    <a:lnTo>
                      <a:pt x="640" y="1602"/>
                    </a:lnTo>
                    <a:lnTo>
                      <a:pt x="1103" y="1427"/>
                    </a:lnTo>
                    <a:lnTo>
                      <a:pt x="1103" y="1210"/>
                    </a:lnTo>
                    <a:lnTo>
                      <a:pt x="1224" y="1170"/>
                    </a:lnTo>
                    <a:lnTo>
                      <a:pt x="1224" y="1278"/>
                    </a:lnTo>
                    <a:lnTo>
                      <a:pt x="1368" y="1345"/>
                    </a:lnTo>
                    <a:lnTo>
                      <a:pt x="1675" y="1234"/>
                    </a:lnTo>
                    <a:lnTo>
                      <a:pt x="1675" y="1212"/>
                    </a:lnTo>
                    <a:lnTo>
                      <a:pt x="1524" y="1167"/>
                    </a:lnTo>
                    <a:lnTo>
                      <a:pt x="1524" y="1068"/>
                    </a:lnTo>
                    <a:lnTo>
                      <a:pt x="1802" y="976"/>
                    </a:lnTo>
                    <a:lnTo>
                      <a:pt x="1802" y="29"/>
                    </a:lnTo>
                    <a:lnTo>
                      <a:pt x="971" y="253"/>
                    </a:lnTo>
                    <a:lnTo>
                      <a:pt x="971" y="253"/>
                    </a:lnTo>
                    <a:close/>
                    <a:moveTo>
                      <a:pt x="1103" y="1118"/>
                    </a:moveTo>
                    <a:lnTo>
                      <a:pt x="1103" y="775"/>
                    </a:lnTo>
                    <a:lnTo>
                      <a:pt x="725" y="891"/>
                    </a:lnTo>
                    <a:lnTo>
                      <a:pt x="725" y="773"/>
                    </a:lnTo>
                    <a:lnTo>
                      <a:pt x="1103" y="655"/>
                    </a:lnTo>
                    <a:lnTo>
                      <a:pt x="1103" y="586"/>
                    </a:lnTo>
                    <a:lnTo>
                      <a:pt x="725" y="704"/>
                    </a:lnTo>
                    <a:lnTo>
                      <a:pt x="725" y="586"/>
                    </a:lnTo>
                    <a:lnTo>
                      <a:pt x="1103" y="468"/>
                    </a:lnTo>
                    <a:lnTo>
                      <a:pt x="1103" y="416"/>
                    </a:lnTo>
                    <a:lnTo>
                      <a:pt x="1077" y="404"/>
                    </a:lnTo>
                    <a:lnTo>
                      <a:pt x="1077" y="310"/>
                    </a:lnTo>
                    <a:lnTo>
                      <a:pt x="1724" y="137"/>
                    </a:lnTo>
                    <a:lnTo>
                      <a:pt x="1724" y="908"/>
                    </a:lnTo>
                    <a:lnTo>
                      <a:pt x="1103" y="1118"/>
                    </a:lnTo>
                    <a:lnTo>
                      <a:pt x="1103" y="1118"/>
                    </a:lnTo>
                    <a:close/>
                    <a:moveTo>
                      <a:pt x="64" y="428"/>
                    </a:moveTo>
                    <a:lnTo>
                      <a:pt x="64" y="470"/>
                    </a:lnTo>
                    <a:lnTo>
                      <a:pt x="257" y="572"/>
                    </a:lnTo>
                    <a:lnTo>
                      <a:pt x="257" y="530"/>
                    </a:lnTo>
                    <a:lnTo>
                      <a:pt x="64" y="428"/>
                    </a:lnTo>
                    <a:lnTo>
                      <a:pt x="64" y="428"/>
                    </a:lnTo>
                    <a:close/>
                    <a:moveTo>
                      <a:pt x="64" y="567"/>
                    </a:moveTo>
                    <a:lnTo>
                      <a:pt x="64" y="610"/>
                    </a:lnTo>
                    <a:lnTo>
                      <a:pt x="257" y="714"/>
                    </a:lnTo>
                    <a:lnTo>
                      <a:pt x="257" y="671"/>
                    </a:lnTo>
                    <a:lnTo>
                      <a:pt x="64" y="567"/>
                    </a:lnTo>
                    <a:lnTo>
                      <a:pt x="64" y="567"/>
                    </a:lnTo>
                    <a:close/>
                    <a:moveTo>
                      <a:pt x="64" y="496"/>
                    </a:moveTo>
                    <a:lnTo>
                      <a:pt x="64" y="539"/>
                    </a:lnTo>
                    <a:lnTo>
                      <a:pt x="257" y="643"/>
                    </a:lnTo>
                    <a:lnTo>
                      <a:pt x="257" y="600"/>
                    </a:lnTo>
                    <a:lnTo>
                      <a:pt x="64" y="496"/>
                    </a:lnTo>
                    <a:lnTo>
                      <a:pt x="64" y="496"/>
                    </a:lnTo>
                    <a:close/>
                    <a:moveTo>
                      <a:pt x="732" y="969"/>
                    </a:moveTo>
                    <a:lnTo>
                      <a:pt x="839" y="938"/>
                    </a:lnTo>
                    <a:lnTo>
                      <a:pt x="839" y="1004"/>
                    </a:lnTo>
                    <a:lnTo>
                      <a:pt x="732" y="1035"/>
                    </a:lnTo>
                    <a:lnTo>
                      <a:pt x="732" y="969"/>
                    </a:lnTo>
                    <a:lnTo>
                      <a:pt x="732" y="969"/>
                    </a:lnTo>
                    <a:close/>
                    <a:moveTo>
                      <a:pt x="732" y="1085"/>
                    </a:moveTo>
                    <a:lnTo>
                      <a:pt x="839" y="1054"/>
                    </a:lnTo>
                    <a:lnTo>
                      <a:pt x="839" y="1120"/>
                    </a:lnTo>
                    <a:lnTo>
                      <a:pt x="732" y="1151"/>
                    </a:lnTo>
                    <a:lnTo>
                      <a:pt x="732" y="1085"/>
                    </a:lnTo>
                    <a:lnTo>
                      <a:pt x="732" y="1085"/>
                    </a:lnTo>
                    <a:close/>
                    <a:moveTo>
                      <a:pt x="921" y="237"/>
                    </a:moveTo>
                    <a:lnTo>
                      <a:pt x="874" y="213"/>
                    </a:lnTo>
                    <a:lnTo>
                      <a:pt x="1717" y="0"/>
                    </a:lnTo>
                    <a:lnTo>
                      <a:pt x="1760" y="19"/>
                    </a:lnTo>
                    <a:lnTo>
                      <a:pt x="921" y="23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3666A"/>
                  </a:solidFill>
                  <a:effectLst/>
                  <a:uLnTx/>
                  <a:uFillTx/>
                  <a:latin typeface="GE Inspira Sans"/>
                  <a:ea typeface="+mn-ea"/>
                  <a:cs typeface="+mn-cs"/>
                </a:endParaRPr>
              </a:p>
            </p:txBody>
          </p:sp>
          <p:sp>
            <p:nvSpPr>
              <p:cNvPr id="53" name="Freeform 54"/>
              <p:cNvSpPr>
                <a:spLocks noEditPoints="1"/>
              </p:cNvSpPr>
              <p:nvPr/>
            </p:nvSpPr>
            <p:spPr bwMode="auto">
              <a:xfrm>
                <a:off x="-456876" y="3543093"/>
                <a:ext cx="175344" cy="116087"/>
              </a:xfrm>
              <a:custGeom>
                <a:avLst/>
                <a:gdLst>
                  <a:gd name="T0" fmla="*/ 245 w 245"/>
                  <a:gd name="T1" fmla="*/ 6 h 183"/>
                  <a:gd name="T2" fmla="*/ 240 w 245"/>
                  <a:gd name="T3" fmla="*/ 0 h 183"/>
                  <a:gd name="T4" fmla="*/ 237 w 245"/>
                  <a:gd name="T5" fmla="*/ 1 h 183"/>
                  <a:gd name="T6" fmla="*/ 123 w 245"/>
                  <a:gd name="T7" fmla="*/ 15 h 183"/>
                  <a:gd name="T8" fmla="*/ 8 w 245"/>
                  <a:gd name="T9" fmla="*/ 1 h 183"/>
                  <a:gd name="T10" fmla="*/ 7 w 245"/>
                  <a:gd name="T11" fmla="*/ 1 h 183"/>
                  <a:gd name="T12" fmla="*/ 6 w 245"/>
                  <a:gd name="T13" fmla="*/ 0 h 183"/>
                  <a:gd name="T14" fmla="*/ 0 w 245"/>
                  <a:gd name="T15" fmla="*/ 6 h 183"/>
                  <a:gd name="T16" fmla="*/ 0 w 245"/>
                  <a:gd name="T17" fmla="*/ 6 h 183"/>
                  <a:gd name="T18" fmla="*/ 0 w 245"/>
                  <a:gd name="T19" fmla="*/ 6 h 183"/>
                  <a:gd name="T20" fmla="*/ 0 w 245"/>
                  <a:gd name="T21" fmla="*/ 43 h 183"/>
                  <a:gd name="T22" fmla="*/ 0 w 245"/>
                  <a:gd name="T23" fmla="*/ 80 h 183"/>
                  <a:gd name="T24" fmla="*/ 0 w 245"/>
                  <a:gd name="T25" fmla="*/ 123 h 183"/>
                  <a:gd name="T26" fmla="*/ 0 w 245"/>
                  <a:gd name="T27" fmla="*/ 139 h 183"/>
                  <a:gd name="T28" fmla="*/ 0 w 245"/>
                  <a:gd name="T29" fmla="*/ 148 h 183"/>
                  <a:gd name="T30" fmla="*/ 11 w 245"/>
                  <a:gd name="T31" fmla="*/ 164 h 183"/>
                  <a:gd name="T32" fmla="*/ 123 w 245"/>
                  <a:gd name="T33" fmla="*/ 183 h 183"/>
                  <a:gd name="T34" fmla="*/ 234 w 245"/>
                  <a:gd name="T35" fmla="*/ 164 h 183"/>
                  <a:gd name="T36" fmla="*/ 245 w 245"/>
                  <a:gd name="T37" fmla="*/ 148 h 183"/>
                  <a:gd name="T38" fmla="*/ 245 w 245"/>
                  <a:gd name="T39" fmla="*/ 139 h 183"/>
                  <a:gd name="T40" fmla="*/ 245 w 245"/>
                  <a:gd name="T41" fmla="*/ 123 h 183"/>
                  <a:gd name="T42" fmla="*/ 245 w 245"/>
                  <a:gd name="T43" fmla="*/ 80 h 183"/>
                  <a:gd name="T44" fmla="*/ 245 w 245"/>
                  <a:gd name="T45" fmla="*/ 43 h 183"/>
                  <a:gd name="T46" fmla="*/ 245 w 245"/>
                  <a:gd name="T47" fmla="*/ 6 h 183"/>
                  <a:gd name="T48" fmla="*/ 245 w 245"/>
                  <a:gd name="T49" fmla="*/ 6 h 183"/>
                  <a:gd name="T50" fmla="*/ 140 w 245"/>
                  <a:gd name="T51" fmla="*/ 107 h 183"/>
                  <a:gd name="T52" fmla="*/ 140 w 245"/>
                  <a:gd name="T53" fmla="*/ 107 h 183"/>
                  <a:gd name="T54" fmla="*/ 137 w 245"/>
                  <a:gd name="T55" fmla="*/ 112 h 183"/>
                  <a:gd name="T56" fmla="*/ 137 w 245"/>
                  <a:gd name="T57" fmla="*/ 112 h 183"/>
                  <a:gd name="T58" fmla="*/ 137 w 245"/>
                  <a:gd name="T59" fmla="*/ 112 h 183"/>
                  <a:gd name="T60" fmla="*/ 137 w 245"/>
                  <a:gd name="T61" fmla="*/ 139 h 183"/>
                  <a:gd name="T62" fmla="*/ 136 w 245"/>
                  <a:gd name="T63" fmla="*/ 141 h 183"/>
                  <a:gd name="T64" fmla="*/ 123 w 245"/>
                  <a:gd name="T65" fmla="*/ 143 h 183"/>
                  <a:gd name="T66" fmla="*/ 109 w 245"/>
                  <a:gd name="T67" fmla="*/ 141 h 183"/>
                  <a:gd name="T68" fmla="*/ 108 w 245"/>
                  <a:gd name="T69" fmla="*/ 139 h 183"/>
                  <a:gd name="T70" fmla="*/ 108 w 245"/>
                  <a:gd name="T71" fmla="*/ 113 h 183"/>
                  <a:gd name="T72" fmla="*/ 108 w 245"/>
                  <a:gd name="T73" fmla="*/ 113 h 183"/>
                  <a:gd name="T74" fmla="*/ 108 w 245"/>
                  <a:gd name="T75" fmla="*/ 112 h 183"/>
                  <a:gd name="T76" fmla="*/ 105 w 245"/>
                  <a:gd name="T77" fmla="*/ 107 h 183"/>
                  <a:gd name="T78" fmla="*/ 105 w 245"/>
                  <a:gd name="T79" fmla="*/ 107 h 183"/>
                  <a:gd name="T80" fmla="*/ 93 w 245"/>
                  <a:gd name="T81" fmla="*/ 83 h 183"/>
                  <a:gd name="T82" fmla="*/ 123 w 245"/>
                  <a:gd name="T83" fmla="*/ 54 h 183"/>
                  <a:gd name="T84" fmla="*/ 152 w 245"/>
                  <a:gd name="T85" fmla="*/ 83 h 183"/>
                  <a:gd name="T86" fmla="*/ 140 w 245"/>
                  <a:gd name="T87" fmla="*/ 10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83">
                    <a:moveTo>
                      <a:pt x="245" y="6"/>
                    </a:moveTo>
                    <a:cubicBezTo>
                      <a:pt x="245" y="3"/>
                      <a:pt x="243" y="0"/>
                      <a:pt x="240" y="0"/>
                    </a:cubicBezTo>
                    <a:cubicBezTo>
                      <a:pt x="239" y="0"/>
                      <a:pt x="238" y="0"/>
                      <a:pt x="237" y="1"/>
                    </a:cubicBezTo>
                    <a:cubicBezTo>
                      <a:pt x="217" y="7"/>
                      <a:pt x="181" y="15"/>
                      <a:pt x="123" y="15"/>
                    </a:cubicBezTo>
                    <a:cubicBezTo>
                      <a:pt x="64" y="15"/>
                      <a:pt x="28" y="7"/>
                      <a:pt x="8" y="1"/>
                    </a:cubicBezTo>
                    <a:cubicBezTo>
                      <a:pt x="7" y="1"/>
                      <a:pt x="7" y="1"/>
                      <a:pt x="7" y="1"/>
                    </a:cubicBezTo>
                    <a:cubicBezTo>
                      <a:pt x="7" y="0"/>
                      <a:pt x="6" y="0"/>
                      <a:pt x="6" y="0"/>
                    </a:cubicBezTo>
                    <a:cubicBezTo>
                      <a:pt x="3" y="0"/>
                      <a:pt x="0" y="3"/>
                      <a:pt x="0" y="6"/>
                    </a:cubicBezTo>
                    <a:cubicBezTo>
                      <a:pt x="0" y="6"/>
                      <a:pt x="0" y="6"/>
                      <a:pt x="0" y="6"/>
                    </a:cubicBezTo>
                    <a:cubicBezTo>
                      <a:pt x="0" y="6"/>
                      <a:pt x="0" y="6"/>
                      <a:pt x="0" y="6"/>
                    </a:cubicBezTo>
                    <a:cubicBezTo>
                      <a:pt x="0" y="43"/>
                      <a:pt x="0" y="43"/>
                      <a:pt x="0" y="43"/>
                    </a:cubicBezTo>
                    <a:cubicBezTo>
                      <a:pt x="0" y="80"/>
                      <a:pt x="0" y="80"/>
                      <a:pt x="0" y="80"/>
                    </a:cubicBezTo>
                    <a:cubicBezTo>
                      <a:pt x="0" y="123"/>
                      <a:pt x="0" y="123"/>
                      <a:pt x="0" y="123"/>
                    </a:cubicBezTo>
                    <a:cubicBezTo>
                      <a:pt x="0" y="139"/>
                      <a:pt x="0" y="139"/>
                      <a:pt x="0" y="139"/>
                    </a:cubicBezTo>
                    <a:cubicBezTo>
                      <a:pt x="0" y="148"/>
                      <a:pt x="0" y="148"/>
                      <a:pt x="0" y="148"/>
                    </a:cubicBezTo>
                    <a:cubicBezTo>
                      <a:pt x="0" y="158"/>
                      <a:pt x="8" y="163"/>
                      <a:pt x="11" y="164"/>
                    </a:cubicBezTo>
                    <a:cubicBezTo>
                      <a:pt x="15" y="167"/>
                      <a:pt x="43" y="183"/>
                      <a:pt x="123" y="183"/>
                    </a:cubicBezTo>
                    <a:cubicBezTo>
                      <a:pt x="202" y="183"/>
                      <a:pt x="231" y="167"/>
                      <a:pt x="234" y="164"/>
                    </a:cubicBezTo>
                    <a:cubicBezTo>
                      <a:pt x="238" y="163"/>
                      <a:pt x="245" y="158"/>
                      <a:pt x="245" y="148"/>
                    </a:cubicBezTo>
                    <a:cubicBezTo>
                      <a:pt x="245" y="139"/>
                      <a:pt x="245" y="139"/>
                      <a:pt x="245" y="139"/>
                    </a:cubicBezTo>
                    <a:cubicBezTo>
                      <a:pt x="245" y="123"/>
                      <a:pt x="245" y="123"/>
                      <a:pt x="245" y="123"/>
                    </a:cubicBezTo>
                    <a:cubicBezTo>
                      <a:pt x="245" y="80"/>
                      <a:pt x="245" y="80"/>
                      <a:pt x="245" y="80"/>
                    </a:cubicBezTo>
                    <a:cubicBezTo>
                      <a:pt x="245" y="43"/>
                      <a:pt x="245" y="43"/>
                      <a:pt x="245" y="43"/>
                    </a:cubicBezTo>
                    <a:cubicBezTo>
                      <a:pt x="245" y="6"/>
                      <a:pt x="245" y="6"/>
                      <a:pt x="245" y="6"/>
                    </a:cubicBezTo>
                    <a:cubicBezTo>
                      <a:pt x="245" y="6"/>
                      <a:pt x="245" y="6"/>
                      <a:pt x="245" y="6"/>
                    </a:cubicBezTo>
                    <a:close/>
                    <a:moveTo>
                      <a:pt x="140" y="107"/>
                    </a:moveTo>
                    <a:cubicBezTo>
                      <a:pt x="140" y="107"/>
                      <a:pt x="140" y="107"/>
                      <a:pt x="140" y="107"/>
                    </a:cubicBezTo>
                    <a:cubicBezTo>
                      <a:pt x="138" y="108"/>
                      <a:pt x="137" y="110"/>
                      <a:pt x="137" y="112"/>
                    </a:cubicBezTo>
                    <a:cubicBezTo>
                      <a:pt x="137" y="112"/>
                      <a:pt x="137" y="112"/>
                      <a:pt x="137" y="112"/>
                    </a:cubicBezTo>
                    <a:cubicBezTo>
                      <a:pt x="137" y="112"/>
                      <a:pt x="137" y="112"/>
                      <a:pt x="137" y="112"/>
                    </a:cubicBezTo>
                    <a:cubicBezTo>
                      <a:pt x="137" y="139"/>
                      <a:pt x="137" y="139"/>
                      <a:pt x="137" y="139"/>
                    </a:cubicBezTo>
                    <a:cubicBezTo>
                      <a:pt x="137" y="140"/>
                      <a:pt x="136" y="141"/>
                      <a:pt x="136" y="141"/>
                    </a:cubicBezTo>
                    <a:cubicBezTo>
                      <a:pt x="136" y="141"/>
                      <a:pt x="132" y="143"/>
                      <a:pt x="123" y="143"/>
                    </a:cubicBezTo>
                    <a:cubicBezTo>
                      <a:pt x="113" y="143"/>
                      <a:pt x="110" y="141"/>
                      <a:pt x="109" y="141"/>
                    </a:cubicBezTo>
                    <a:cubicBezTo>
                      <a:pt x="109" y="141"/>
                      <a:pt x="108" y="140"/>
                      <a:pt x="108" y="139"/>
                    </a:cubicBezTo>
                    <a:cubicBezTo>
                      <a:pt x="108" y="113"/>
                      <a:pt x="108" y="113"/>
                      <a:pt x="108" y="113"/>
                    </a:cubicBezTo>
                    <a:cubicBezTo>
                      <a:pt x="108" y="113"/>
                      <a:pt x="108" y="113"/>
                      <a:pt x="108" y="113"/>
                    </a:cubicBezTo>
                    <a:cubicBezTo>
                      <a:pt x="108" y="112"/>
                      <a:pt x="108" y="112"/>
                      <a:pt x="108" y="112"/>
                    </a:cubicBezTo>
                    <a:cubicBezTo>
                      <a:pt x="108" y="110"/>
                      <a:pt x="107" y="108"/>
                      <a:pt x="105" y="107"/>
                    </a:cubicBezTo>
                    <a:cubicBezTo>
                      <a:pt x="105" y="107"/>
                      <a:pt x="105" y="107"/>
                      <a:pt x="105" y="107"/>
                    </a:cubicBezTo>
                    <a:cubicBezTo>
                      <a:pt x="98" y="102"/>
                      <a:pt x="93" y="93"/>
                      <a:pt x="93" y="83"/>
                    </a:cubicBezTo>
                    <a:cubicBezTo>
                      <a:pt x="93" y="67"/>
                      <a:pt x="106" y="54"/>
                      <a:pt x="123" y="54"/>
                    </a:cubicBezTo>
                    <a:cubicBezTo>
                      <a:pt x="139" y="54"/>
                      <a:pt x="152" y="67"/>
                      <a:pt x="152" y="83"/>
                    </a:cubicBezTo>
                    <a:cubicBezTo>
                      <a:pt x="152" y="93"/>
                      <a:pt x="147" y="102"/>
                      <a:pt x="140" y="107"/>
                    </a:cubicBezTo>
                    <a:close/>
                  </a:path>
                </a:pathLst>
              </a:custGeom>
              <a:solidFill>
                <a:srgbClr val="FFFFFF"/>
              </a:solidFill>
              <a:ln w="76200">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4" name="Freeform 55"/>
              <p:cNvSpPr>
                <a:spLocks noEditPoints="1"/>
              </p:cNvSpPr>
              <p:nvPr/>
            </p:nvSpPr>
            <p:spPr bwMode="auto">
              <a:xfrm>
                <a:off x="-456876" y="3416015"/>
                <a:ext cx="175344" cy="122253"/>
              </a:xfrm>
              <a:custGeom>
                <a:avLst/>
                <a:gdLst>
                  <a:gd name="T0" fmla="*/ 234 w 245"/>
                  <a:gd name="T1" fmla="*/ 147 h 193"/>
                  <a:gd name="T2" fmla="*/ 221 w 245"/>
                  <a:gd name="T3" fmla="*/ 146 h 193"/>
                  <a:gd name="T4" fmla="*/ 215 w 245"/>
                  <a:gd name="T5" fmla="*/ 140 h 193"/>
                  <a:gd name="T6" fmla="*/ 215 w 245"/>
                  <a:gd name="T7" fmla="*/ 140 h 193"/>
                  <a:gd name="T8" fmla="*/ 215 w 245"/>
                  <a:gd name="T9" fmla="*/ 140 h 193"/>
                  <a:gd name="T10" fmla="*/ 215 w 245"/>
                  <a:gd name="T11" fmla="*/ 93 h 193"/>
                  <a:gd name="T12" fmla="*/ 122 w 245"/>
                  <a:gd name="T13" fmla="*/ 0 h 193"/>
                  <a:gd name="T14" fmla="*/ 122 w 245"/>
                  <a:gd name="T15" fmla="*/ 0 h 193"/>
                  <a:gd name="T16" fmla="*/ 122 w 245"/>
                  <a:gd name="T17" fmla="*/ 0 h 193"/>
                  <a:gd name="T18" fmla="*/ 29 w 245"/>
                  <a:gd name="T19" fmla="*/ 93 h 193"/>
                  <a:gd name="T20" fmla="*/ 29 w 245"/>
                  <a:gd name="T21" fmla="*/ 140 h 193"/>
                  <a:gd name="T22" fmla="*/ 29 w 245"/>
                  <a:gd name="T23" fmla="*/ 140 h 193"/>
                  <a:gd name="T24" fmla="*/ 29 w 245"/>
                  <a:gd name="T25" fmla="*/ 140 h 193"/>
                  <a:gd name="T26" fmla="*/ 24 w 245"/>
                  <a:gd name="T27" fmla="*/ 146 h 193"/>
                  <a:gd name="T28" fmla="*/ 25 w 245"/>
                  <a:gd name="T29" fmla="*/ 146 h 193"/>
                  <a:gd name="T30" fmla="*/ 11 w 245"/>
                  <a:gd name="T31" fmla="*/ 147 h 193"/>
                  <a:gd name="T32" fmla="*/ 0 w 245"/>
                  <a:gd name="T33" fmla="*/ 169 h 193"/>
                  <a:gd name="T34" fmla="*/ 0 w 245"/>
                  <a:gd name="T35" fmla="*/ 170 h 193"/>
                  <a:gd name="T36" fmla="*/ 3 w 245"/>
                  <a:gd name="T37" fmla="*/ 175 h 193"/>
                  <a:gd name="T38" fmla="*/ 3 w 245"/>
                  <a:gd name="T39" fmla="*/ 175 h 193"/>
                  <a:gd name="T40" fmla="*/ 123 w 245"/>
                  <a:gd name="T41" fmla="*/ 193 h 193"/>
                  <a:gd name="T42" fmla="*/ 242 w 245"/>
                  <a:gd name="T43" fmla="*/ 175 h 193"/>
                  <a:gd name="T44" fmla="*/ 243 w 245"/>
                  <a:gd name="T45" fmla="*/ 175 h 193"/>
                  <a:gd name="T46" fmla="*/ 245 w 245"/>
                  <a:gd name="T47" fmla="*/ 170 h 193"/>
                  <a:gd name="T48" fmla="*/ 245 w 245"/>
                  <a:gd name="T49" fmla="*/ 170 h 193"/>
                  <a:gd name="T50" fmla="*/ 245 w 245"/>
                  <a:gd name="T51" fmla="*/ 164 h 193"/>
                  <a:gd name="T52" fmla="*/ 234 w 245"/>
                  <a:gd name="T53" fmla="*/ 147 h 193"/>
                  <a:gd name="T54" fmla="*/ 171 w 245"/>
                  <a:gd name="T55" fmla="*/ 146 h 193"/>
                  <a:gd name="T56" fmla="*/ 119 w 245"/>
                  <a:gd name="T57" fmla="*/ 146 h 193"/>
                  <a:gd name="T58" fmla="*/ 66 w 245"/>
                  <a:gd name="T59" fmla="*/ 146 h 193"/>
                  <a:gd name="T60" fmla="*/ 60 w 245"/>
                  <a:gd name="T61" fmla="*/ 140 h 193"/>
                  <a:gd name="T62" fmla="*/ 60 w 245"/>
                  <a:gd name="T63" fmla="*/ 140 h 193"/>
                  <a:gd name="T64" fmla="*/ 60 w 245"/>
                  <a:gd name="T65" fmla="*/ 93 h 193"/>
                  <a:gd name="T66" fmla="*/ 122 w 245"/>
                  <a:gd name="T67" fmla="*/ 31 h 193"/>
                  <a:gd name="T68" fmla="*/ 184 w 245"/>
                  <a:gd name="T69" fmla="*/ 93 h 193"/>
                  <a:gd name="T70" fmla="*/ 184 w 245"/>
                  <a:gd name="T71" fmla="*/ 140 h 193"/>
                  <a:gd name="T72" fmla="*/ 184 w 245"/>
                  <a:gd name="T73" fmla="*/ 140 h 193"/>
                  <a:gd name="T74" fmla="*/ 178 w 245"/>
                  <a:gd name="T75" fmla="*/ 146 h 193"/>
                  <a:gd name="T76" fmla="*/ 171 w 245"/>
                  <a:gd name="T77" fmla="*/ 146 h 193"/>
                  <a:gd name="T78" fmla="*/ 171 w 245"/>
                  <a:gd name="T79" fmla="*/ 14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5" h="193">
                    <a:moveTo>
                      <a:pt x="234" y="147"/>
                    </a:moveTo>
                    <a:cubicBezTo>
                      <a:pt x="233" y="146"/>
                      <a:pt x="221" y="146"/>
                      <a:pt x="221" y="146"/>
                    </a:cubicBezTo>
                    <a:cubicBezTo>
                      <a:pt x="218" y="146"/>
                      <a:pt x="215" y="143"/>
                      <a:pt x="215" y="140"/>
                    </a:cubicBezTo>
                    <a:cubicBezTo>
                      <a:pt x="215" y="140"/>
                      <a:pt x="215" y="140"/>
                      <a:pt x="215" y="140"/>
                    </a:cubicBezTo>
                    <a:cubicBezTo>
                      <a:pt x="215" y="140"/>
                      <a:pt x="215" y="140"/>
                      <a:pt x="215" y="140"/>
                    </a:cubicBezTo>
                    <a:cubicBezTo>
                      <a:pt x="215" y="93"/>
                      <a:pt x="215" y="93"/>
                      <a:pt x="215" y="93"/>
                    </a:cubicBezTo>
                    <a:cubicBezTo>
                      <a:pt x="215" y="42"/>
                      <a:pt x="173" y="0"/>
                      <a:pt x="122" y="0"/>
                    </a:cubicBezTo>
                    <a:cubicBezTo>
                      <a:pt x="122" y="0"/>
                      <a:pt x="122" y="0"/>
                      <a:pt x="122" y="0"/>
                    </a:cubicBezTo>
                    <a:cubicBezTo>
                      <a:pt x="122" y="0"/>
                      <a:pt x="122" y="0"/>
                      <a:pt x="122" y="0"/>
                    </a:cubicBezTo>
                    <a:cubicBezTo>
                      <a:pt x="71" y="0"/>
                      <a:pt x="29" y="42"/>
                      <a:pt x="29" y="93"/>
                    </a:cubicBezTo>
                    <a:cubicBezTo>
                      <a:pt x="29" y="140"/>
                      <a:pt x="29" y="140"/>
                      <a:pt x="29" y="140"/>
                    </a:cubicBezTo>
                    <a:cubicBezTo>
                      <a:pt x="29" y="140"/>
                      <a:pt x="29" y="140"/>
                      <a:pt x="29" y="140"/>
                    </a:cubicBezTo>
                    <a:cubicBezTo>
                      <a:pt x="29" y="140"/>
                      <a:pt x="29" y="140"/>
                      <a:pt x="29" y="140"/>
                    </a:cubicBezTo>
                    <a:cubicBezTo>
                      <a:pt x="29" y="143"/>
                      <a:pt x="27" y="146"/>
                      <a:pt x="24" y="146"/>
                    </a:cubicBezTo>
                    <a:cubicBezTo>
                      <a:pt x="25" y="146"/>
                      <a:pt x="25" y="146"/>
                      <a:pt x="25" y="146"/>
                    </a:cubicBezTo>
                    <a:cubicBezTo>
                      <a:pt x="17" y="146"/>
                      <a:pt x="12" y="146"/>
                      <a:pt x="11" y="147"/>
                    </a:cubicBezTo>
                    <a:cubicBezTo>
                      <a:pt x="8" y="149"/>
                      <a:pt x="2" y="150"/>
                      <a:pt x="0" y="169"/>
                    </a:cubicBezTo>
                    <a:cubicBezTo>
                      <a:pt x="0" y="169"/>
                      <a:pt x="0" y="169"/>
                      <a:pt x="0" y="170"/>
                    </a:cubicBezTo>
                    <a:cubicBezTo>
                      <a:pt x="0" y="172"/>
                      <a:pt x="1" y="174"/>
                      <a:pt x="3" y="175"/>
                    </a:cubicBezTo>
                    <a:cubicBezTo>
                      <a:pt x="3" y="175"/>
                      <a:pt x="3" y="175"/>
                      <a:pt x="3" y="175"/>
                    </a:cubicBezTo>
                    <a:cubicBezTo>
                      <a:pt x="16" y="181"/>
                      <a:pt x="51" y="193"/>
                      <a:pt x="123" y="193"/>
                    </a:cubicBezTo>
                    <a:cubicBezTo>
                      <a:pt x="196" y="193"/>
                      <a:pt x="230" y="181"/>
                      <a:pt x="242" y="175"/>
                    </a:cubicBezTo>
                    <a:cubicBezTo>
                      <a:pt x="242" y="175"/>
                      <a:pt x="242" y="175"/>
                      <a:pt x="243" y="175"/>
                    </a:cubicBezTo>
                    <a:cubicBezTo>
                      <a:pt x="244" y="174"/>
                      <a:pt x="245" y="172"/>
                      <a:pt x="245" y="170"/>
                    </a:cubicBezTo>
                    <a:cubicBezTo>
                      <a:pt x="245" y="170"/>
                      <a:pt x="245" y="170"/>
                      <a:pt x="245" y="170"/>
                    </a:cubicBezTo>
                    <a:cubicBezTo>
                      <a:pt x="245" y="164"/>
                      <a:pt x="245" y="164"/>
                      <a:pt x="245" y="164"/>
                    </a:cubicBezTo>
                    <a:cubicBezTo>
                      <a:pt x="245" y="154"/>
                      <a:pt x="238" y="149"/>
                      <a:pt x="234" y="147"/>
                    </a:cubicBezTo>
                    <a:close/>
                    <a:moveTo>
                      <a:pt x="171" y="146"/>
                    </a:moveTo>
                    <a:cubicBezTo>
                      <a:pt x="157" y="146"/>
                      <a:pt x="139" y="146"/>
                      <a:pt x="119" y="146"/>
                    </a:cubicBezTo>
                    <a:cubicBezTo>
                      <a:pt x="90" y="146"/>
                      <a:pt x="66" y="146"/>
                      <a:pt x="66" y="146"/>
                    </a:cubicBezTo>
                    <a:cubicBezTo>
                      <a:pt x="63" y="146"/>
                      <a:pt x="60" y="143"/>
                      <a:pt x="60" y="140"/>
                    </a:cubicBezTo>
                    <a:cubicBezTo>
                      <a:pt x="60" y="140"/>
                      <a:pt x="60" y="140"/>
                      <a:pt x="60" y="140"/>
                    </a:cubicBezTo>
                    <a:cubicBezTo>
                      <a:pt x="60" y="93"/>
                      <a:pt x="60" y="93"/>
                      <a:pt x="60" y="93"/>
                    </a:cubicBezTo>
                    <a:cubicBezTo>
                      <a:pt x="60" y="59"/>
                      <a:pt x="88" y="31"/>
                      <a:pt x="122" y="31"/>
                    </a:cubicBezTo>
                    <a:cubicBezTo>
                      <a:pt x="156" y="31"/>
                      <a:pt x="184" y="59"/>
                      <a:pt x="184" y="93"/>
                    </a:cubicBezTo>
                    <a:cubicBezTo>
                      <a:pt x="184" y="140"/>
                      <a:pt x="184" y="140"/>
                      <a:pt x="184" y="140"/>
                    </a:cubicBezTo>
                    <a:cubicBezTo>
                      <a:pt x="184" y="140"/>
                      <a:pt x="184" y="140"/>
                      <a:pt x="184" y="140"/>
                    </a:cubicBezTo>
                    <a:cubicBezTo>
                      <a:pt x="184" y="143"/>
                      <a:pt x="182" y="146"/>
                      <a:pt x="178" y="146"/>
                    </a:cubicBezTo>
                    <a:cubicBezTo>
                      <a:pt x="171" y="146"/>
                      <a:pt x="171" y="146"/>
                      <a:pt x="171" y="146"/>
                    </a:cubicBezTo>
                    <a:cubicBezTo>
                      <a:pt x="171" y="146"/>
                      <a:pt x="171" y="146"/>
                      <a:pt x="171" y="146"/>
                    </a:cubicBezTo>
                    <a:close/>
                  </a:path>
                </a:pathLst>
              </a:custGeom>
              <a:solidFill>
                <a:srgbClr val="FFFFFF"/>
              </a:solidFill>
              <a:ln w="76200">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5" name="Freeform 56"/>
              <p:cNvSpPr>
                <a:spLocks/>
              </p:cNvSpPr>
              <p:nvPr/>
            </p:nvSpPr>
            <p:spPr bwMode="auto">
              <a:xfrm>
                <a:off x="-409855" y="350850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5CB9"/>
              </a:solidFill>
              <a:ln w="762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6" name="Freeform 57"/>
              <p:cNvSpPr>
                <a:spLocks/>
              </p:cNvSpPr>
              <p:nvPr/>
            </p:nvSpPr>
            <p:spPr bwMode="auto">
              <a:xfrm>
                <a:off x="-329463" y="350850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5CB9"/>
              </a:solidFill>
              <a:ln w="76200">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7" name="Freeform 54"/>
              <p:cNvSpPr>
                <a:spLocks noEditPoints="1"/>
              </p:cNvSpPr>
              <p:nvPr/>
            </p:nvSpPr>
            <p:spPr bwMode="auto">
              <a:xfrm>
                <a:off x="-456876" y="3543093"/>
                <a:ext cx="175344" cy="116087"/>
              </a:xfrm>
              <a:custGeom>
                <a:avLst/>
                <a:gdLst>
                  <a:gd name="T0" fmla="*/ 245 w 245"/>
                  <a:gd name="T1" fmla="*/ 6 h 183"/>
                  <a:gd name="T2" fmla="*/ 240 w 245"/>
                  <a:gd name="T3" fmla="*/ 0 h 183"/>
                  <a:gd name="T4" fmla="*/ 237 w 245"/>
                  <a:gd name="T5" fmla="*/ 1 h 183"/>
                  <a:gd name="T6" fmla="*/ 123 w 245"/>
                  <a:gd name="T7" fmla="*/ 15 h 183"/>
                  <a:gd name="T8" fmla="*/ 8 w 245"/>
                  <a:gd name="T9" fmla="*/ 1 h 183"/>
                  <a:gd name="T10" fmla="*/ 7 w 245"/>
                  <a:gd name="T11" fmla="*/ 1 h 183"/>
                  <a:gd name="T12" fmla="*/ 6 w 245"/>
                  <a:gd name="T13" fmla="*/ 0 h 183"/>
                  <a:gd name="T14" fmla="*/ 0 w 245"/>
                  <a:gd name="T15" fmla="*/ 6 h 183"/>
                  <a:gd name="T16" fmla="*/ 0 w 245"/>
                  <a:gd name="T17" fmla="*/ 6 h 183"/>
                  <a:gd name="T18" fmla="*/ 0 w 245"/>
                  <a:gd name="T19" fmla="*/ 6 h 183"/>
                  <a:gd name="T20" fmla="*/ 0 w 245"/>
                  <a:gd name="T21" fmla="*/ 43 h 183"/>
                  <a:gd name="T22" fmla="*/ 0 w 245"/>
                  <a:gd name="T23" fmla="*/ 80 h 183"/>
                  <a:gd name="T24" fmla="*/ 0 w 245"/>
                  <a:gd name="T25" fmla="*/ 123 h 183"/>
                  <a:gd name="T26" fmla="*/ 0 w 245"/>
                  <a:gd name="T27" fmla="*/ 139 h 183"/>
                  <a:gd name="T28" fmla="*/ 0 w 245"/>
                  <a:gd name="T29" fmla="*/ 148 h 183"/>
                  <a:gd name="T30" fmla="*/ 11 w 245"/>
                  <a:gd name="T31" fmla="*/ 164 h 183"/>
                  <a:gd name="T32" fmla="*/ 123 w 245"/>
                  <a:gd name="T33" fmla="*/ 183 h 183"/>
                  <a:gd name="T34" fmla="*/ 234 w 245"/>
                  <a:gd name="T35" fmla="*/ 164 h 183"/>
                  <a:gd name="T36" fmla="*/ 245 w 245"/>
                  <a:gd name="T37" fmla="*/ 148 h 183"/>
                  <a:gd name="T38" fmla="*/ 245 w 245"/>
                  <a:gd name="T39" fmla="*/ 139 h 183"/>
                  <a:gd name="T40" fmla="*/ 245 w 245"/>
                  <a:gd name="T41" fmla="*/ 123 h 183"/>
                  <a:gd name="T42" fmla="*/ 245 w 245"/>
                  <a:gd name="T43" fmla="*/ 80 h 183"/>
                  <a:gd name="T44" fmla="*/ 245 w 245"/>
                  <a:gd name="T45" fmla="*/ 43 h 183"/>
                  <a:gd name="T46" fmla="*/ 245 w 245"/>
                  <a:gd name="T47" fmla="*/ 6 h 183"/>
                  <a:gd name="T48" fmla="*/ 245 w 245"/>
                  <a:gd name="T49" fmla="*/ 6 h 183"/>
                  <a:gd name="T50" fmla="*/ 140 w 245"/>
                  <a:gd name="T51" fmla="*/ 107 h 183"/>
                  <a:gd name="T52" fmla="*/ 140 w 245"/>
                  <a:gd name="T53" fmla="*/ 107 h 183"/>
                  <a:gd name="T54" fmla="*/ 137 w 245"/>
                  <a:gd name="T55" fmla="*/ 112 h 183"/>
                  <a:gd name="T56" fmla="*/ 137 w 245"/>
                  <a:gd name="T57" fmla="*/ 112 h 183"/>
                  <a:gd name="T58" fmla="*/ 137 w 245"/>
                  <a:gd name="T59" fmla="*/ 112 h 183"/>
                  <a:gd name="T60" fmla="*/ 137 w 245"/>
                  <a:gd name="T61" fmla="*/ 139 h 183"/>
                  <a:gd name="T62" fmla="*/ 136 w 245"/>
                  <a:gd name="T63" fmla="*/ 141 h 183"/>
                  <a:gd name="T64" fmla="*/ 123 w 245"/>
                  <a:gd name="T65" fmla="*/ 143 h 183"/>
                  <a:gd name="T66" fmla="*/ 109 w 245"/>
                  <a:gd name="T67" fmla="*/ 141 h 183"/>
                  <a:gd name="T68" fmla="*/ 108 w 245"/>
                  <a:gd name="T69" fmla="*/ 139 h 183"/>
                  <a:gd name="T70" fmla="*/ 108 w 245"/>
                  <a:gd name="T71" fmla="*/ 113 h 183"/>
                  <a:gd name="T72" fmla="*/ 108 w 245"/>
                  <a:gd name="T73" fmla="*/ 113 h 183"/>
                  <a:gd name="T74" fmla="*/ 108 w 245"/>
                  <a:gd name="T75" fmla="*/ 112 h 183"/>
                  <a:gd name="T76" fmla="*/ 105 w 245"/>
                  <a:gd name="T77" fmla="*/ 107 h 183"/>
                  <a:gd name="T78" fmla="*/ 105 w 245"/>
                  <a:gd name="T79" fmla="*/ 107 h 183"/>
                  <a:gd name="T80" fmla="*/ 93 w 245"/>
                  <a:gd name="T81" fmla="*/ 83 h 183"/>
                  <a:gd name="T82" fmla="*/ 123 w 245"/>
                  <a:gd name="T83" fmla="*/ 54 h 183"/>
                  <a:gd name="T84" fmla="*/ 152 w 245"/>
                  <a:gd name="T85" fmla="*/ 83 h 183"/>
                  <a:gd name="T86" fmla="*/ 140 w 245"/>
                  <a:gd name="T87" fmla="*/ 10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83">
                    <a:moveTo>
                      <a:pt x="245" y="6"/>
                    </a:moveTo>
                    <a:cubicBezTo>
                      <a:pt x="245" y="3"/>
                      <a:pt x="243" y="0"/>
                      <a:pt x="240" y="0"/>
                    </a:cubicBezTo>
                    <a:cubicBezTo>
                      <a:pt x="239" y="0"/>
                      <a:pt x="238" y="0"/>
                      <a:pt x="237" y="1"/>
                    </a:cubicBezTo>
                    <a:cubicBezTo>
                      <a:pt x="217" y="7"/>
                      <a:pt x="181" y="15"/>
                      <a:pt x="123" y="15"/>
                    </a:cubicBezTo>
                    <a:cubicBezTo>
                      <a:pt x="64" y="15"/>
                      <a:pt x="28" y="7"/>
                      <a:pt x="8" y="1"/>
                    </a:cubicBezTo>
                    <a:cubicBezTo>
                      <a:pt x="7" y="1"/>
                      <a:pt x="7" y="1"/>
                      <a:pt x="7" y="1"/>
                    </a:cubicBezTo>
                    <a:cubicBezTo>
                      <a:pt x="7" y="0"/>
                      <a:pt x="6" y="0"/>
                      <a:pt x="6" y="0"/>
                    </a:cubicBezTo>
                    <a:cubicBezTo>
                      <a:pt x="3" y="0"/>
                      <a:pt x="0" y="3"/>
                      <a:pt x="0" y="6"/>
                    </a:cubicBezTo>
                    <a:cubicBezTo>
                      <a:pt x="0" y="6"/>
                      <a:pt x="0" y="6"/>
                      <a:pt x="0" y="6"/>
                    </a:cubicBezTo>
                    <a:cubicBezTo>
                      <a:pt x="0" y="6"/>
                      <a:pt x="0" y="6"/>
                      <a:pt x="0" y="6"/>
                    </a:cubicBezTo>
                    <a:cubicBezTo>
                      <a:pt x="0" y="43"/>
                      <a:pt x="0" y="43"/>
                      <a:pt x="0" y="43"/>
                    </a:cubicBezTo>
                    <a:cubicBezTo>
                      <a:pt x="0" y="80"/>
                      <a:pt x="0" y="80"/>
                      <a:pt x="0" y="80"/>
                    </a:cubicBezTo>
                    <a:cubicBezTo>
                      <a:pt x="0" y="123"/>
                      <a:pt x="0" y="123"/>
                      <a:pt x="0" y="123"/>
                    </a:cubicBezTo>
                    <a:cubicBezTo>
                      <a:pt x="0" y="139"/>
                      <a:pt x="0" y="139"/>
                      <a:pt x="0" y="139"/>
                    </a:cubicBezTo>
                    <a:cubicBezTo>
                      <a:pt x="0" y="148"/>
                      <a:pt x="0" y="148"/>
                      <a:pt x="0" y="148"/>
                    </a:cubicBezTo>
                    <a:cubicBezTo>
                      <a:pt x="0" y="158"/>
                      <a:pt x="8" y="163"/>
                      <a:pt x="11" y="164"/>
                    </a:cubicBezTo>
                    <a:cubicBezTo>
                      <a:pt x="15" y="167"/>
                      <a:pt x="43" y="183"/>
                      <a:pt x="123" y="183"/>
                    </a:cubicBezTo>
                    <a:cubicBezTo>
                      <a:pt x="202" y="183"/>
                      <a:pt x="231" y="167"/>
                      <a:pt x="234" y="164"/>
                    </a:cubicBezTo>
                    <a:cubicBezTo>
                      <a:pt x="238" y="163"/>
                      <a:pt x="245" y="158"/>
                      <a:pt x="245" y="148"/>
                    </a:cubicBezTo>
                    <a:cubicBezTo>
                      <a:pt x="245" y="139"/>
                      <a:pt x="245" y="139"/>
                      <a:pt x="245" y="139"/>
                    </a:cubicBezTo>
                    <a:cubicBezTo>
                      <a:pt x="245" y="123"/>
                      <a:pt x="245" y="123"/>
                      <a:pt x="245" y="123"/>
                    </a:cubicBezTo>
                    <a:cubicBezTo>
                      <a:pt x="245" y="80"/>
                      <a:pt x="245" y="80"/>
                      <a:pt x="245" y="80"/>
                    </a:cubicBezTo>
                    <a:cubicBezTo>
                      <a:pt x="245" y="43"/>
                      <a:pt x="245" y="43"/>
                      <a:pt x="245" y="43"/>
                    </a:cubicBezTo>
                    <a:cubicBezTo>
                      <a:pt x="245" y="6"/>
                      <a:pt x="245" y="6"/>
                      <a:pt x="245" y="6"/>
                    </a:cubicBezTo>
                    <a:cubicBezTo>
                      <a:pt x="245" y="6"/>
                      <a:pt x="245" y="6"/>
                      <a:pt x="245" y="6"/>
                    </a:cubicBezTo>
                    <a:close/>
                    <a:moveTo>
                      <a:pt x="140" y="107"/>
                    </a:moveTo>
                    <a:cubicBezTo>
                      <a:pt x="140" y="107"/>
                      <a:pt x="140" y="107"/>
                      <a:pt x="140" y="107"/>
                    </a:cubicBezTo>
                    <a:cubicBezTo>
                      <a:pt x="138" y="108"/>
                      <a:pt x="137" y="110"/>
                      <a:pt x="137" y="112"/>
                    </a:cubicBezTo>
                    <a:cubicBezTo>
                      <a:pt x="137" y="112"/>
                      <a:pt x="137" y="112"/>
                      <a:pt x="137" y="112"/>
                    </a:cubicBezTo>
                    <a:cubicBezTo>
                      <a:pt x="137" y="112"/>
                      <a:pt x="137" y="112"/>
                      <a:pt x="137" y="112"/>
                    </a:cubicBezTo>
                    <a:cubicBezTo>
                      <a:pt x="137" y="139"/>
                      <a:pt x="137" y="139"/>
                      <a:pt x="137" y="139"/>
                    </a:cubicBezTo>
                    <a:cubicBezTo>
                      <a:pt x="137" y="140"/>
                      <a:pt x="136" y="141"/>
                      <a:pt x="136" y="141"/>
                    </a:cubicBezTo>
                    <a:cubicBezTo>
                      <a:pt x="136" y="141"/>
                      <a:pt x="132" y="143"/>
                      <a:pt x="123" y="143"/>
                    </a:cubicBezTo>
                    <a:cubicBezTo>
                      <a:pt x="113" y="143"/>
                      <a:pt x="110" y="141"/>
                      <a:pt x="109" y="141"/>
                    </a:cubicBezTo>
                    <a:cubicBezTo>
                      <a:pt x="109" y="141"/>
                      <a:pt x="108" y="140"/>
                      <a:pt x="108" y="139"/>
                    </a:cubicBezTo>
                    <a:cubicBezTo>
                      <a:pt x="108" y="113"/>
                      <a:pt x="108" y="113"/>
                      <a:pt x="108" y="113"/>
                    </a:cubicBezTo>
                    <a:cubicBezTo>
                      <a:pt x="108" y="113"/>
                      <a:pt x="108" y="113"/>
                      <a:pt x="108" y="113"/>
                    </a:cubicBezTo>
                    <a:cubicBezTo>
                      <a:pt x="108" y="112"/>
                      <a:pt x="108" y="112"/>
                      <a:pt x="108" y="112"/>
                    </a:cubicBezTo>
                    <a:cubicBezTo>
                      <a:pt x="108" y="110"/>
                      <a:pt x="107" y="108"/>
                      <a:pt x="105" y="107"/>
                    </a:cubicBezTo>
                    <a:cubicBezTo>
                      <a:pt x="105" y="107"/>
                      <a:pt x="105" y="107"/>
                      <a:pt x="105" y="107"/>
                    </a:cubicBezTo>
                    <a:cubicBezTo>
                      <a:pt x="98" y="102"/>
                      <a:pt x="93" y="93"/>
                      <a:pt x="93" y="83"/>
                    </a:cubicBezTo>
                    <a:cubicBezTo>
                      <a:pt x="93" y="67"/>
                      <a:pt x="106" y="54"/>
                      <a:pt x="123" y="54"/>
                    </a:cubicBezTo>
                    <a:cubicBezTo>
                      <a:pt x="139" y="54"/>
                      <a:pt x="152" y="67"/>
                      <a:pt x="152" y="83"/>
                    </a:cubicBezTo>
                    <a:cubicBezTo>
                      <a:pt x="152" y="93"/>
                      <a:pt x="147" y="102"/>
                      <a:pt x="140" y="10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8" name="Freeform 55"/>
              <p:cNvSpPr>
                <a:spLocks noEditPoints="1"/>
              </p:cNvSpPr>
              <p:nvPr/>
            </p:nvSpPr>
            <p:spPr bwMode="auto">
              <a:xfrm>
                <a:off x="-456876" y="3416015"/>
                <a:ext cx="175344" cy="122253"/>
              </a:xfrm>
              <a:custGeom>
                <a:avLst/>
                <a:gdLst>
                  <a:gd name="T0" fmla="*/ 234 w 245"/>
                  <a:gd name="T1" fmla="*/ 147 h 193"/>
                  <a:gd name="T2" fmla="*/ 221 w 245"/>
                  <a:gd name="T3" fmla="*/ 146 h 193"/>
                  <a:gd name="T4" fmla="*/ 215 w 245"/>
                  <a:gd name="T5" fmla="*/ 140 h 193"/>
                  <a:gd name="T6" fmla="*/ 215 w 245"/>
                  <a:gd name="T7" fmla="*/ 140 h 193"/>
                  <a:gd name="T8" fmla="*/ 215 w 245"/>
                  <a:gd name="T9" fmla="*/ 140 h 193"/>
                  <a:gd name="T10" fmla="*/ 215 w 245"/>
                  <a:gd name="T11" fmla="*/ 93 h 193"/>
                  <a:gd name="T12" fmla="*/ 122 w 245"/>
                  <a:gd name="T13" fmla="*/ 0 h 193"/>
                  <a:gd name="T14" fmla="*/ 122 w 245"/>
                  <a:gd name="T15" fmla="*/ 0 h 193"/>
                  <a:gd name="T16" fmla="*/ 122 w 245"/>
                  <a:gd name="T17" fmla="*/ 0 h 193"/>
                  <a:gd name="T18" fmla="*/ 29 w 245"/>
                  <a:gd name="T19" fmla="*/ 93 h 193"/>
                  <a:gd name="T20" fmla="*/ 29 w 245"/>
                  <a:gd name="T21" fmla="*/ 140 h 193"/>
                  <a:gd name="T22" fmla="*/ 29 w 245"/>
                  <a:gd name="T23" fmla="*/ 140 h 193"/>
                  <a:gd name="T24" fmla="*/ 29 w 245"/>
                  <a:gd name="T25" fmla="*/ 140 h 193"/>
                  <a:gd name="T26" fmla="*/ 24 w 245"/>
                  <a:gd name="T27" fmla="*/ 146 h 193"/>
                  <a:gd name="T28" fmla="*/ 25 w 245"/>
                  <a:gd name="T29" fmla="*/ 146 h 193"/>
                  <a:gd name="T30" fmla="*/ 11 w 245"/>
                  <a:gd name="T31" fmla="*/ 147 h 193"/>
                  <a:gd name="T32" fmla="*/ 0 w 245"/>
                  <a:gd name="T33" fmla="*/ 169 h 193"/>
                  <a:gd name="T34" fmla="*/ 0 w 245"/>
                  <a:gd name="T35" fmla="*/ 170 h 193"/>
                  <a:gd name="T36" fmla="*/ 3 w 245"/>
                  <a:gd name="T37" fmla="*/ 175 h 193"/>
                  <a:gd name="T38" fmla="*/ 3 w 245"/>
                  <a:gd name="T39" fmla="*/ 175 h 193"/>
                  <a:gd name="T40" fmla="*/ 123 w 245"/>
                  <a:gd name="T41" fmla="*/ 193 h 193"/>
                  <a:gd name="T42" fmla="*/ 242 w 245"/>
                  <a:gd name="T43" fmla="*/ 175 h 193"/>
                  <a:gd name="T44" fmla="*/ 243 w 245"/>
                  <a:gd name="T45" fmla="*/ 175 h 193"/>
                  <a:gd name="T46" fmla="*/ 245 w 245"/>
                  <a:gd name="T47" fmla="*/ 170 h 193"/>
                  <a:gd name="T48" fmla="*/ 245 w 245"/>
                  <a:gd name="T49" fmla="*/ 170 h 193"/>
                  <a:gd name="T50" fmla="*/ 245 w 245"/>
                  <a:gd name="T51" fmla="*/ 164 h 193"/>
                  <a:gd name="T52" fmla="*/ 234 w 245"/>
                  <a:gd name="T53" fmla="*/ 147 h 193"/>
                  <a:gd name="T54" fmla="*/ 171 w 245"/>
                  <a:gd name="T55" fmla="*/ 146 h 193"/>
                  <a:gd name="T56" fmla="*/ 119 w 245"/>
                  <a:gd name="T57" fmla="*/ 146 h 193"/>
                  <a:gd name="T58" fmla="*/ 66 w 245"/>
                  <a:gd name="T59" fmla="*/ 146 h 193"/>
                  <a:gd name="T60" fmla="*/ 60 w 245"/>
                  <a:gd name="T61" fmla="*/ 140 h 193"/>
                  <a:gd name="T62" fmla="*/ 60 w 245"/>
                  <a:gd name="T63" fmla="*/ 140 h 193"/>
                  <a:gd name="T64" fmla="*/ 60 w 245"/>
                  <a:gd name="T65" fmla="*/ 93 h 193"/>
                  <a:gd name="T66" fmla="*/ 122 w 245"/>
                  <a:gd name="T67" fmla="*/ 31 h 193"/>
                  <a:gd name="T68" fmla="*/ 184 w 245"/>
                  <a:gd name="T69" fmla="*/ 93 h 193"/>
                  <a:gd name="T70" fmla="*/ 184 w 245"/>
                  <a:gd name="T71" fmla="*/ 140 h 193"/>
                  <a:gd name="T72" fmla="*/ 184 w 245"/>
                  <a:gd name="T73" fmla="*/ 140 h 193"/>
                  <a:gd name="T74" fmla="*/ 178 w 245"/>
                  <a:gd name="T75" fmla="*/ 146 h 193"/>
                  <a:gd name="T76" fmla="*/ 171 w 245"/>
                  <a:gd name="T77" fmla="*/ 146 h 193"/>
                  <a:gd name="T78" fmla="*/ 171 w 245"/>
                  <a:gd name="T79" fmla="*/ 14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5" h="193">
                    <a:moveTo>
                      <a:pt x="234" y="147"/>
                    </a:moveTo>
                    <a:cubicBezTo>
                      <a:pt x="233" y="146"/>
                      <a:pt x="221" y="146"/>
                      <a:pt x="221" y="146"/>
                    </a:cubicBezTo>
                    <a:cubicBezTo>
                      <a:pt x="218" y="146"/>
                      <a:pt x="215" y="143"/>
                      <a:pt x="215" y="140"/>
                    </a:cubicBezTo>
                    <a:cubicBezTo>
                      <a:pt x="215" y="140"/>
                      <a:pt x="215" y="140"/>
                      <a:pt x="215" y="140"/>
                    </a:cubicBezTo>
                    <a:cubicBezTo>
                      <a:pt x="215" y="140"/>
                      <a:pt x="215" y="140"/>
                      <a:pt x="215" y="140"/>
                    </a:cubicBezTo>
                    <a:cubicBezTo>
                      <a:pt x="215" y="93"/>
                      <a:pt x="215" y="93"/>
                      <a:pt x="215" y="93"/>
                    </a:cubicBezTo>
                    <a:cubicBezTo>
                      <a:pt x="215" y="42"/>
                      <a:pt x="173" y="0"/>
                      <a:pt x="122" y="0"/>
                    </a:cubicBezTo>
                    <a:cubicBezTo>
                      <a:pt x="122" y="0"/>
                      <a:pt x="122" y="0"/>
                      <a:pt x="122" y="0"/>
                    </a:cubicBezTo>
                    <a:cubicBezTo>
                      <a:pt x="122" y="0"/>
                      <a:pt x="122" y="0"/>
                      <a:pt x="122" y="0"/>
                    </a:cubicBezTo>
                    <a:cubicBezTo>
                      <a:pt x="71" y="0"/>
                      <a:pt x="29" y="42"/>
                      <a:pt x="29" y="93"/>
                    </a:cubicBezTo>
                    <a:cubicBezTo>
                      <a:pt x="29" y="140"/>
                      <a:pt x="29" y="140"/>
                      <a:pt x="29" y="140"/>
                    </a:cubicBezTo>
                    <a:cubicBezTo>
                      <a:pt x="29" y="140"/>
                      <a:pt x="29" y="140"/>
                      <a:pt x="29" y="140"/>
                    </a:cubicBezTo>
                    <a:cubicBezTo>
                      <a:pt x="29" y="140"/>
                      <a:pt x="29" y="140"/>
                      <a:pt x="29" y="140"/>
                    </a:cubicBezTo>
                    <a:cubicBezTo>
                      <a:pt x="29" y="143"/>
                      <a:pt x="27" y="146"/>
                      <a:pt x="24" y="146"/>
                    </a:cubicBezTo>
                    <a:cubicBezTo>
                      <a:pt x="25" y="146"/>
                      <a:pt x="25" y="146"/>
                      <a:pt x="25" y="146"/>
                    </a:cubicBezTo>
                    <a:cubicBezTo>
                      <a:pt x="17" y="146"/>
                      <a:pt x="12" y="146"/>
                      <a:pt x="11" y="147"/>
                    </a:cubicBezTo>
                    <a:cubicBezTo>
                      <a:pt x="8" y="149"/>
                      <a:pt x="2" y="150"/>
                      <a:pt x="0" y="169"/>
                    </a:cubicBezTo>
                    <a:cubicBezTo>
                      <a:pt x="0" y="169"/>
                      <a:pt x="0" y="169"/>
                      <a:pt x="0" y="170"/>
                    </a:cubicBezTo>
                    <a:cubicBezTo>
                      <a:pt x="0" y="172"/>
                      <a:pt x="1" y="174"/>
                      <a:pt x="3" y="175"/>
                    </a:cubicBezTo>
                    <a:cubicBezTo>
                      <a:pt x="3" y="175"/>
                      <a:pt x="3" y="175"/>
                      <a:pt x="3" y="175"/>
                    </a:cubicBezTo>
                    <a:cubicBezTo>
                      <a:pt x="16" y="181"/>
                      <a:pt x="51" y="193"/>
                      <a:pt x="123" y="193"/>
                    </a:cubicBezTo>
                    <a:cubicBezTo>
                      <a:pt x="196" y="193"/>
                      <a:pt x="230" y="181"/>
                      <a:pt x="242" y="175"/>
                    </a:cubicBezTo>
                    <a:cubicBezTo>
                      <a:pt x="242" y="175"/>
                      <a:pt x="242" y="175"/>
                      <a:pt x="243" y="175"/>
                    </a:cubicBezTo>
                    <a:cubicBezTo>
                      <a:pt x="244" y="174"/>
                      <a:pt x="245" y="172"/>
                      <a:pt x="245" y="170"/>
                    </a:cubicBezTo>
                    <a:cubicBezTo>
                      <a:pt x="245" y="170"/>
                      <a:pt x="245" y="170"/>
                      <a:pt x="245" y="170"/>
                    </a:cubicBezTo>
                    <a:cubicBezTo>
                      <a:pt x="245" y="164"/>
                      <a:pt x="245" y="164"/>
                      <a:pt x="245" y="164"/>
                    </a:cubicBezTo>
                    <a:cubicBezTo>
                      <a:pt x="245" y="154"/>
                      <a:pt x="238" y="149"/>
                      <a:pt x="234" y="147"/>
                    </a:cubicBezTo>
                    <a:close/>
                    <a:moveTo>
                      <a:pt x="171" y="146"/>
                    </a:moveTo>
                    <a:cubicBezTo>
                      <a:pt x="157" y="146"/>
                      <a:pt x="139" y="146"/>
                      <a:pt x="119" y="146"/>
                    </a:cubicBezTo>
                    <a:cubicBezTo>
                      <a:pt x="90" y="146"/>
                      <a:pt x="66" y="146"/>
                      <a:pt x="66" y="146"/>
                    </a:cubicBezTo>
                    <a:cubicBezTo>
                      <a:pt x="63" y="146"/>
                      <a:pt x="60" y="143"/>
                      <a:pt x="60" y="140"/>
                    </a:cubicBezTo>
                    <a:cubicBezTo>
                      <a:pt x="60" y="140"/>
                      <a:pt x="60" y="140"/>
                      <a:pt x="60" y="140"/>
                    </a:cubicBezTo>
                    <a:cubicBezTo>
                      <a:pt x="60" y="93"/>
                      <a:pt x="60" y="93"/>
                      <a:pt x="60" y="93"/>
                    </a:cubicBezTo>
                    <a:cubicBezTo>
                      <a:pt x="60" y="59"/>
                      <a:pt x="88" y="31"/>
                      <a:pt x="122" y="31"/>
                    </a:cubicBezTo>
                    <a:cubicBezTo>
                      <a:pt x="156" y="31"/>
                      <a:pt x="184" y="59"/>
                      <a:pt x="184" y="93"/>
                    </a:cubicBezTo>
                    <a:cubicBezTo>
                      <a:pt x="184" y="140"/>
                      <a:pt x="184" y="140"/>
                      <a:pt x="184" y="140"/>
                    </a:cubicBezTo>
                    <a:cubicBezTo>
                      <a:pt x="184" y="140"/>
                      <a:pt x="184" y="140"/>
                      <a:pt x="184" y="140"/>
                    </a:cubicBezTo>
                    <a:cubicBezTo>
                      <a:pt x="184" y="143"/>
                      <a:pt x="182" y="146"/>
                      <a:pt x="178" y="146"/>
                    </a:cubicBezTo>
                    <a:cubicBezTo>
                      <a:pt x="171" y="146"/>
                      <a:pt x="171" y="146"/>
                      <a:pt x="171" y="146"/>
                    </a:cubicBezTo>
                    <a:cubicBezTo>
                      <a:pt x="171" y="146"/>
                      <a:pt x="171" y="146"/>
                      <a:pt x="171" y="14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59" name="Freeform 56"/>
              <p:cNvSpPr>
                <a:spLocks/>
              </p:cNvSpPr>
              <p:nvPr/>
            </p:nvSpPr>
            <p:spPr bwMode="auto">
              <a:xfrm>
                <a:off x="-409855" y="350850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5CB9"/>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60" name="Freeform 57"/>
              <p:cNvSpPr>
                <a:spLocks/>
              </p:cNvSpPr>
              <p:nvPr/>
            </p:nvSpPr>
            <p:spPr bwMode="auto">
              <a:xfrm>
                <a:off x="-329463" y="350850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5CB9"/>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grpSp>
      </p:grpSp>
      <p:grpSp>
        <p:nvGrpSpPr>
          <p:cNvPr id="88" name="Group 87"/>
          <p:cNvGrpSpPr/>
          <p:nvPr/>
        </p:nvGrpSpPr>
        <p:grpSpPr>
          <a:xfrm>
            <a:off x="3271928" y="4510086"/>
            <a:ext cx="2514416" cy="1276818"/>
            <a:chOff x="3371714" y="4498054"/>
            <a:chExt cx="2514416" cy="1276818"/>
          </a:xfrm>
        </p:grpSpPr>
        <p:sp>
          <p:nvSpPr>
            <p:cNvPr id="70" name="Rounded Rectangle 69"/>
            <p:cNvSpPr/>
            <p:nvPr/>
          </p:nvSpPr>
          <p:spPr>
            <a:xfrm>
              <a:off x="3371714" y="4498054"/>
              <a:ext cx="2514416" cy="1276818"/>
            </a:xfrm>
            <a:prstGeom prst="roundRect">
              <a:avLst>
                <a:gd name="adj" fmla="val 105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164592" rtlCol="0" anchor="b"/>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GE Inspira Sans"/>
                  <a:ea typeface="+mn-ea"/>
                  <a:cs typeface="+mn-cs"/>
                </a:rPr>
                <a:t>Dynamic Tag Morphing</a:t>
              </a:r>
            </a:p>
          </p:txBody>
        </p:sp>
        <p:sp>
          <p:nvSpPr>
            <p:cNvPr id="72" name="Freeform 71"/>
            <p:cNvSpPr/>
            <p:nvPr/>
          </p:nvSpPr>
          <p:spPr>
            <a:xfrm>
              <a:off x="4421487" y="4792662"/>
              <a:ext cx="414571" cy="340026"/>
            </a:xfrm>
            <a:custGeom>
              <a:avLst/>
              <a:gdLst>
                <a:gd name="connsiteX0" fmla="*/ 289053 w 661924"/>
                <a:gd name="connsiteY0" fmla="*/ 0 h 623570"/>
                <a:gd name="connsiteX1" fmla="*/ 372871 w 661924"/>
                <a:gd name="connsiteY1" fmla="*/ 0 h 623570"/>
                <a:gd name="connsiteX2" fmla="*/ 422402 w 661924"/>
                <a:gd name="connsiteY2" fmla="*/ 49531 h 623570"/>
                <a:gd name="connsiteX3" fmla="*/ 422402 w 661924"/>
                <a:gd name="connsiteY3" fmla="*/ 133349 h 623570"/>
                <a:gd name="connsiteX4" fmla="*/ 372871 w 661924"/>
                <a:gd name="connsiteY4" fmla="*/ 182880 h 623570"/>
                <a:gd name="connsiteX5" fmla="*/ 344678 w 661924"/>
                <a:gd name="connsiteY5" fmla="*/ 182880 h 623570"/>
                <a:gd name="connsiteX6" fmla="*/ 344678 w 661924"/>
                <a:gd name="connsiteY6" fmla="*/ 286053 h 623570"/>
                <a:gd name="connsiteX7" fmla="*/ 401308 w 661924"/>
                <a:gd name="connsiteY7" fmla="*/ 292776 h 623570"/>
                <a:gd name="connsiteX8" fmla="*/ 455823 w 661924"/>
                <a:gd name="connsiteY8" fmla="*/ 308805 h 623570"/>
                <a:gd name="connsiteX9" fmla="*/ 572804 w 661924"/>
                <a:gd name="connsiteY9" fmla="*/ 398038 h 623570"/>
                <a:gd name="connsiteX10" fmla="*/ 591339 w 661924"/>
                <a:gd name="connsiteY10" fmla="*/ 440690 h 623570"/>
                <a:gd name="connsiteX11" fmla="*/ 612393 w 661924"/>
                <a:gd name="connsiteY11" fmla="*/ 440690 h 623570"/>
                <a:gd name="connsiteX12" fmla="*/ 661924 w 661924"/>
                <a:gd name="connsiteY12" fmla="*/ 490221 h 623570"/>
                <a:gd name="connsiteX13" fmla="*/ 661924 w 661924"/>
                <a:gd name="connsiteY13" fmla="*/ 574039 h 623570"/>
                <a:gd name="connsiteX14" fmla="*/ 612393 w 661924"/>
                <a:gd name="connsiteY14" fmla="*/ 623570 h 623570"/>
                <a:gd name="connsiteX15" fmla="*/ 528575 w 661924"/>
                <a:gd name="connsiteY15" fmla="*/ 623570 h 623570"/>
                <a:gd name="connsiteX16" fmla="*/ 479044 w 661924"/>
                <a:gd name="connsiteY16" fmla="*/ 574039 h 623570"/>
                <a:gd name="connsiteX17" fmla="*/ 479044 w 661924"/>
                <a:gd name="connsiteY17" fmla="*/ 490221 h 623570"/>
                <a:gd name="connsiteX18" fmla="*/ 528575 w 661924"/>
                <a:gd name="connsiteY18" fmla="*/ 440690 h 623570"/>
                <a:gd name="connsiteX19" fmla="*/ 555962 w 661924"/>
                <a:gd name="connsiteY19" fmla="*/ 440690 h 623570"/>
                <a:gd name="connsiteX20" fmla="*/ 542856 w 661924"/>
                <a:gd name="connsiteY20" fmla="*/ 412118 h 623570"/>
                <a:gd name="connsiteX21" fmla="*/ 436814 w 661924"/>
                <a:gd name="connsiteY21" fmla="*/ 336620 h 623570"/>
                <a:gd name="connsiteX22" fmla="*/ 344678 w 661924"/>
                <a:gd name="connsiteY22" fmla="*/ 319325 h 623570"/>
                <a:gd name="connsiteX23" fmla="*/ 344678 w 661924"/>
                <a:gd name="connsiteY23" fmla="*/ 440690 h 623570"/>
                <a:gd name="connsiteX24" fmla="*/ 372871 w 661924"/>
                <a:gd name="connsiteY24" fmla="*/ 440690 h 623570"/>
                <a:gd name="connsiteX25" fmla="*/ 422402 w 661924"/>
                <a:gd name="connsiteY25" fmla="*/ 490221 h 623570"/>
                <a:gd name="connsiteX26" fmla="*/ 422402 w 661924"/>
                <a:gd name="connsiteY26" fmla="*/ 574039 h 623570"/>
                <a:gd name="connsiteX27" fmla="*/ 372871 w 661924"/>
                <a:gd name="connsiteY27" fmla="*/ 623570 h 623570"/>
                <a:gd name="connsiteX28" fmla="*/ 289053 w 661924"/>
                <a:gd name="connsiteY28" fmla="*/ 623570 h 623570"/>
                <a:gd name="connsiteX29" fmla="*/ 239522 w 661924"/>
                <a:gd name="connsiteY29" fmla="*/ 574039 h 623570"/>
                <a:gd name="connsiteX30" fmla="*/ 239522 w 661924"/>
                <a:gd name="connsiteY30" fmla="*/ 490221 h 623570"/>
                <a:gd name="connsiteX31" fmla="*/ 289053 w 661924"/>
                <a:gd name="connsiteY31" fmla="*/ 440690 h 623570"/>
                <a:gd name="connsiteX32" fmla="*/ 317246 w 661924"/>
                <a:gd name="connsiteY32" fmla="*/ 440690 h 623570"/>
                <a:gd name="connsiteX33" fmla="*/ 317246 w 661924"/>
                <a:gd name="connsiteY33" fmla="*/ 321769 h 623570"/>
                <a:gd name="connsiteX34" fmla="*/ 245770 w 661924"/>
                <a:gd name="connsiteY34" fmla="*/ 330071 h 623570"/>
                <a:gd name="connsiteX35" fmla="*/ 103397 w 661924"/>
                <a:gd name="connsiteY35" fmla="*/ 439647 h 623570"/>
                <a:gd name="connsiteX36" fmla="*/ 103177 w 661924"/>
                <a:gd name="connsiteY36" fmla="*/ 440690 h 623570"/>
                <a:gd name="connsiteX37" fmla="*/ 133349 w 661924"/>
                <a:gd name="connsiteY37" fmla="*/ 440690 h 623570"/>
                <a:gd name="connsiteX38" fmla="*/ 182880 w 661924"/>
                <a:gd name="connsiteY38" fmla="*/ 490221 h 623570"/>
                <a:gd name="connsiteX39" fmla="*/ 182880 w 661924"/>
                <a:gd name="connsiteY39" fmla="*/ 574039 h 623570"/>
                <a:gd name="connsiteX40" fmla="*/ 133349 w 661924"/>
                <a:gd name="connsiteY40" fmla="*/ 623570 h 623570"/>
                <a:gd name="connsiteX41" fmla="*/ 49531 w 661924"/>
                <a:gd name="connsiteY41" fmla="*/ 623570 h 623570"/>
                <a:gd name="connsiteX42" fmla="*/ 0 w 661924"/>
                <a:gd name="connsiteY42" fmla="*/ 574039 h 623570"/>
                <a:gd name="connsiteX43" fmla="*/ 0 w 661924"/>
                <a:gd name="connsiteY43" fmla="*/ 490221 h 623570"/>
                <a:gd name="connsiteX44" fmla="*/ 49531 w 661924"/>
                <a:gd name="connsiteY44" fmla="*/ 440690 h 623570"/>
                <a:gd name="connsiteX45" fmla="*/ 69643 w 661924"/>
                <a:gd name="connsiteY45" fmla="*/ 440690 h 623570"/>
                <a:gd name="connsiteX46" fmla="*/ 71669 w 661924"/>
                <a:gd name="connsiteY46" fmla="*/ 430545 h 623570"/>
                <a:gd name="connsiteX47" fmla="*/ 230143 w 661924"/>
                <a:gd name="connsiteY47" fmla="*/ 300465 h 623570"/>
                <a:gd name="connsiteX48" fmla="*/ 286457 w 661924"/>
                <a:gd name="connsiteY48" fmla="*/ 288532 h 623570"/>
                <a:gd name="connsiteX49" fmla="*/ 317246 w 661924"/>
                <a:gd name="connsiteY49" fmla="*/ 287178 h 623570"/>
                <a:gd name="connsiteX50" fmla="*/ 317246 w 661924"/>
                <a:gd name="connsiteY50" fmla="*/ 182880 h 623570"/>
                <a:gd name="connsiteX51" fmla="*/ 289053 w 661924"/>
                <a:gd name="connsiteY51" fmla="*/ 182880 h 623570"/>
                <a:gd name="connsiteX52" fmla="*/ 239522 w 661924"/>
                <a:gd name="connsiteY52" fmla="*/ 133349 h 623570"/>
                <a:gd name="connsiteX53" fmla="*/ 239522 w 661924"/>
                <a:gd name="connsiteY53" fmla="*/ 49531 h 623570"/>
                <a:gd name="connsiteX54" fmla="*/ 289053 w 661924"/>
                <a:gd name="connsiteY54" fmla="*/ 0 h 6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61924" h="623570">
                  <a:moveTo>
                    <a:pt x="289053" y="0"/>
                  </a:moveTo>
                  <a:lnTo>
                    <a:pt x="372871" y="0"/>
                  </a:lnTo>
                  <a:cubicBezTo>
                    <a:pt x="400226" y="0"/>
                    <a:pt x="422402" y="22176"/>
                    <a:pt x="422402" y="49531"/>
                  </a:cubicBezTo>
                  <a:lnTo>
                    <a:pt x="422402" y="133349"/>
                  </a:lnTo>
                  <a:cubicBezTo>
                    <a:pt x="422402" y="160704"/>
                    <a:pt x="400226" y="182880"/>
                    <a:pt x="372871" y="182880"/>
                  </a:cubicBezTo>
                  <a:lnTo>
                    <a:pt x="344678" y="182880"/>
                  </a:lnTo>
                  <a:lnTo>
                    <a:pt x="344678" y="286053"/>
                  </a:lnTo>
                  <a:lnTo>
                    <a:pt x="401308" y="292776"/>
                  </a:lnTo>
                  <a:cubicBezTo>
                    <a:pt x="420026" y="296582"/>
                    <a:pt x="438310" y="301929"/>
                    <a:pt x="455823" y="308805"/>
                  </a:cubicBezTo>
                  <a:cubicBezTo>
                    <a:pt x="507417" y="329060"/>
                    <a:pt x="547644" y="360638"/>
                    <a:pt x="572804" y="398038"/>
                  </a:cubicBezTo>
                  <a:lnTo>
                    <a:pt x="591339" y="440690"/>
                  </a:lnTo>
                  <a:lnTo>
                    <a:pt x="612393" y="440690"/>
                  </a:lnTo>
                  <a:cubicBezTo>
                    <a:pt x="639748" y="440690"/>
                    <a:pt x="661924" y="462866"/>
                    <a:pt x="661924" y="490221"/>
                  </a:cubicBezTo>
                  <a:lnTo>
                    <a:pt x="661924" y="574039"/>
                  </a:lnTo>
                  <a:cubicBezTo>
                    <a:pt x="661924" y="601394"/>
                    <a:pt x="639748" y="623570"/>
                    <a:pt x="612393" y="623570"/>
                  </a:cubicBezTo>
                  <a:lnTo>
                    <a:pt x="528575" y="623570"/>
                  </a:lnTo>
                  <a:cubicBezTo>
                    <a:pt x="501220" y="623570"/>
                    <a:pt x="479044" y="601394"/>
                    <a:pt x="479044" y="574039"/>
                  </a:cubicBezTo>
                  <a:lnTo>
                    <a:pt x="479044" y="490221"/>
                  </a:lnTo>
                  <a:cubicBezTo>
                    <a:pt x="479044" y="462866"/>
                    <a:pt x="501220" y="440690"/>
                    <a:pt x="528575" y="440690"/>
                  </a:cubicBezTo>
                  <a:lnTo>
                    <a:pt x="555962" y="440690"/>
                  </a:lnTo>
                  <a:lnTo>
                    <a:pt x="542856" y="412118"/>
                  </a:lnTo>
                  <a:cubicBezTo>
                    <a:pt x="520064" y="380183"/>
                    <a:pt x="483554" y="353387"/>
                    <a:pt x="436814" y="336620"/>
                  </a:cubicBezTo>
                  <a:lnTo>
                    <a:pt x="344678" y="319325"/>
                  </a:lnTo>
                  <a:lnTo>
                    <a:pt x="344678" y="440690"/>
                  </a:lnTo>
                  <a:lnTo>
                    <a:pt x="372871" y="440690"/>
                  </a:lnTo>
                  <a:cubicBezTo>
                    <a:pt x="400226" y="440690"/>
                    <a:pt x="422402" y="462866"/>
                    <a:pt x="422402" y="490221"/>
                  </a:cubicBezTo>
                  <a:lnTo>
                    <a:pt x="422402" y="574039"/>
                  </a:lnTo>
                  <a:cubicBezTo>
                    <a:pt x="422402" y="601394"/>
                    <a:pt x="400226" y="623570"/>
                    <a:pt x="372871" y="623570"/>
                  </a:cubicBezTo>
                  <a:lnTo>
                    <a:pt x="289053" y="623570"/>
                  </a:lnTo>
                  <a:cubicBezTo>
                    <a:pt x="261698" y="623570"/>
                    <a:pt x="239522" y="601394"/>
                    <a:pt x="239522" y="574039"/>
                  </a:cubicBezTo>
                  <a:lnTo>
                    <a:pt x="239522" y="490221"/>
                  </a:lnTo>
                  <a:cubicBezTo>
                    <a:pt x="239522" y="462866"/>
                    <a:pt x="261698" y="440690"/>
                    <a:pt x="289053" y="440690"/>
                  </a:cubicBezTo>
                  <a:lnTo>
                    <a:pt x="317246" y="440690"/>
                  </a:lnTo>
                  <a:lnTo>
                    <a:pt x="317246" y="321769"/>
                  </a:lnTo>
                  <a:lnTo>
                    <a:pt x="245770" y="330071"/>
                  </a:lnTo>
                  <a:cubicBezTo>
                    <a:pt x="176506" y="349258"/>
                    <a:pt x="124881" y="390171"/>
                    <a:pt x="103397" y="439647"/>
                  </a:cubicBezTo>
                  <a:lnTo>
                    <a:pt x="103177" y="440690"/>
                  </a:lnTo>
                  <a:lnTo>
                    <a:pt x="133349" y="440690"/>
                  </a:lnTo>
                  <a:cubicBezTo>
                    <a:pt x="160704" y="440690"/>
                    <a:pt x="182880" y="462866"/>
                    <a:pt x="182880" y="490221"/>
                  </a:cubicBezTo>
                  <a:lnTo>
                    <a:pt x="182880" y="574039"/>
                  </a:lnTo>
                  <a:cubicBezTo>
                    <a:pt x="182880" y="601394"/>
                    <a:pt x="160704" y="623570"/>
                    <a:pt x="133349" y="623570"/>
                  </a:cubicBezTo>
                  <a:lnTo>
                    <a:pt x="49531" y="623570"/>
                  </a:lnTo>
                  <a:cubicBezTo>
                    <a:pt x="22176" y="623570"/>
                    <a:pt x="0" y="601394"/>
                    <a:pt x="0" y="574039"/>
                  </a:cubicBezTo>
                  <a:lnTo>
                    <a:pt x="0" y="490221"/>
                  </a:lnTo>
                  <a:cubicBezTo>
                    <a:pt x="0" y="462866"/>
                    <a:pt x="22176" y="440690"/>
                    <a:pt x="49531" y="440690"/>
                  </a:cubicBezTo>
                  <a:lnTo>
                    <a:pt x="69643" y="440690"/>
                  </a:lnTo>
                  <a:lnTo>
                    <a:pt x="71669" y="430545"/>
                  </a:lnTo>
                  <a:cubicBezTo>
                    <a:pt x="95507" y="372311"/>
                    <a:pt x="152846" y="323898"/>
                    <a:pt x="230143" y="300465"/>
                  </a:cubicBezTo>
                  <a:cubicBezTo>
                    <a:pt x="248456" y="294913"/>
                    <a:pt x="267339" y="290940"/>
                    <a:pt x="286457" y="288532"/>
                  </a:cubicBezTo>
                  <a:lnTo>
                    <a:pt x="317246" y="287178"/>
                  </a:lnTo>
                  <a:lnTo>
                    <a:pt x="317246" y="182880"/>
                  </a:lnTo>
                  <a:lnTo>
                    <a:pt x="289053" y="182880"/>
                  </a:lnTo>
                  <a:cubicBezTo>
                    <a:pt x="261698" y="182880"/>
                    <a:pt x="239522" y="160704"/>
                    <a:pt x="239522" y="133349"/>
                  </a:cubicBezTo>
                  <a:lnTo>
                    <a:pt x="239522" y="49531"/>
                  </a:lnTo>
                  <a:cubicBezTo>
                    <a:pt x="239522" y="22176"/>
                    <a:pt x="261698" y="0"/>
                    <a:pt x="28905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4191"/>
                </a:solidFill>
                <a:effectLst/>
                <a:uLnTx/>
                <a:uFillTx/>
                <a:latin typeface="GE Inspira Sans"/>
                <a:ea typeface="+mn-ea"/>
                <a:cs typeface="+mn-cs"/>
              </a:endParaRPr>
            </a:p>
          </p:txBody>
        </p:sp>
      </p:grpSp>
      <p:grpSp>
        <p:nvGrpSpPr>
          <p:cNvPr id="93" name="Group 92"/>
          <p:cNvGrpSpPr/>
          <p:nvPr/>
        </p:nvGrpSpPr>
        <p:grpSpPr>
          <a:xfrm>
            <a:off x="545196" y="4510086"/>
            <a:ext cx="2514416" cy="1276818"/>
            <a:chOff x="543608" y="4498054"/>
            <a:chExt cx="2514416" cy="1276818"/>
          </a:xfrm>
        </p:grpSpPr>
        <p:sp>
          <p:nvSpPr>
            <p:cNvPr id="73" name="Rounded Rectangle 72"/>
            <p:cNvSpPr/>
            <p:nvPr/>
          </p:nvSpPr>
          <p:spPr>
            <a:xfrm>
              <a:off x="543608" y="4498054"/>
              <a:ext cx="2514416" cy="1276818"/>
            </a:xfrm>
            <a:prstGeom prst="roundRect">
              <a:avLst>
                <a:gd name="adj" fmla="val 105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 Inspira Sans"/>
                  <a:ea typeface="+mn-ea"/>
                  <a:cs typeface="+mn-cs"/>
                </a:rPr>
                <a:t>Standards Based Interoperability</a:t>
              </a:r>
            </a:p>
          </p:txBody>
        </p:sp>
        <p:sp>
          <p:nvSpPr>
            <p:cNvPr id="74" name="Freeform 27"/>
            <p:cNvSpPr>
              <a:spLocks noEditPoints="1"/>
            </p:cNvSpPr>
            <p:nvPr/>
          </p:nvSpPr>
          <p:spPr bwMode="auto">
            <a:xfrm>
              <a:off x="1592246" y="4660945"/>
              <a:ext cx="343025" cy="433862"/>
            </a:xfrm>
            <a:custGeom>
              <a:avLst/>
              <a:gdLst>
                <a:gd name="T0" fmla="*/ 19 w 314"/>
                <a:gd name="T1" fmla="*/ 183 h 404"/>
                <a:gd name="T2" fmla="*/ 54 w 314"/>
                <a:gd name="T3" fmla="*/ 165 h 404"/>
                <a:gd name="T4" fmla="*/ 0 w 314"/>
                <a:gd name="T5" fmla="*/ 220 h 404"/>
                <a:gd name="T6" fmla="*/ 19 w 314"/>
                <a:gd name="T7" fmla="*/ 239 h 404"/>
                <a:gd name="T8" fmla="*/ 37 w 314"/>
                <a:gd name="T9" fmla="*/ 218 h 404"/>
                <a:gd name="T10" fmla="*/ 147 w 314"/>
                <a:gd name="T11" fmla="*/ 183 h 404"/>
                <a:gd name="T12" fmla="*/ 184 w 314"/>
                <a:gd name="T13" fmla="*/ 113 h 404"/>
                <a:gd name="T14" fmla="*/ 148 w 314"/>
                <a:gd name="T15" fmla="*/ 96 h 404"/>
                <a:gd name="T16" fmla="*/ 129 w 314"/>
                <a:gd name="T17" fmla="*/ 18 h 404"/>
                <a:gd name="T18" fmla="*/ 147 w 314"/>
                <a:gd name="T19" fmla="*/ 183 h 404"/>
                <a:gd name="T20" fmla="*/ 77 w 314"/>
                <a:gd name="T21" fmla="*/ 256 h 404"/>
                <a:gd name="T22" fmla="*/ 97 w 314"/>
                <a:gd name="T23" fmla="*/ 18 h 404"/>
                <a:gd name="T24" fmla="*/ 129 w 314"/>
                <a:gd name="T25" fmla="*/ 0 h 404"/>
                <a:gd name="T26" fmla="*/ 96 w 314"/>
                <a:gd name="T27" fmla="*/ 18 h 404"/>
                <a:gd name="T28" fmla="*/ 77 w 314"/>
                <a:gd name="T29" fmla="*/ 183 h 404"/>
                <a:gd name="T30" fmla="*/ 54 w 314"/>
                <a:gd name="T31" fmla="*/ 199 h 404"/>
                <a:gd name="T32" fmla="*/ 59 w 314"/>
                <a:gd name="T33" fmla="*/ 277 h 404"/>
                <a:gd name="T34" fmla="*/ 37 w 314"/>
                <a:gd name="T35" fmla="*/ 239 h 404"/>
                <a:gd name="T36" fmla="*/ 59 w 314"/>
                <a:gd name="T37" fmla="*/ 277 h 404"/>
                <a:gd name="T38" fmla="*/ 79 w 314"/>
                <a:gd name="T39" fmla="*/ 313 h 404"/>
                <a:gd name="T40" fmla="*/ 59 w 314"/>
                <a:gd name="T41" fmla="*/ 277 h 404"/>
                <a:gd name="T42" fmla="*/ 296 w 314"/>
                <a:gd name="T43" fmla="*/ 147 h 404"/>
                <a:gd name="T44" fmla="*/ 275 w 314"/>
                <a:gd name="T45" fmla="*/ 129 h 404"/>
                <a:gd name="T46" fmla="*/ 239 w 314"/>
                <a:gd name="T47" fmla="*/ 113 h 404"/>
                <a:gd name="T48" fmla="*/ 184 w 314"/>
                <a:gd name="T49" fmla="*/ 183 h 404"/>
                <a:gd name="T50" fmla="*/ 202 w 314"/>
                <a:gd name="T51" fmla="*/ 129 h 404"/>
                <a:gd name="T52" fmla="*/ 239 w 314"/>
                <a:gd name="T53" fmla="*/ 202 h 404"/>
                <a:gd name="T54" fmla="*/ 257 w 314"/>
                <a:gd name="T55" fmla="*/ 148 h 404"/>
                <a:gd name="T56" fmla="*/ 275 w 314"/>
                <a:gd name="T57" fmla="*/ 165 h 404"/>
                <a:gd name="T58" fmla="*/ 295 w 314"/>
                <a:gd name="T59" fmla="*/ 293 h 404"/>
                <a:gd name="T60" fmla="*/ 279 w 314"/>
                <a:gd name="T61" fmla="*/ 350 h 404"/>
                <a:gd name="T62" fmla="*/ 261 w 314"/>
                <a:gd name="T63" fmla="*/ 387 h 404"/>
                <a:gd name="T64" fmla="*/ 113 w 314"/>
                <a:gd name="T65" fmla="*/ 354 h 404"/>
                <a:gd name="T66" fmla="*/ 97 w 314"/>
                <a:gd name="T67" fmla="*/ 313 h 404"/>
                <a:gd name="T68" fmla="*/ 79 w 314"/>
                <a:gd name="T69" fmla="*/ 354 h 404"/>
                <a:gd name="T70" fmla="*/ 97 w 314"/>
                <a:gd name="T71" fmla="*/ 404 h 404"/>
                <a:gd name="T72" fmla="*/ 279 w 314"/>
                <a:gd name="T73" fmla="*/ 350 h 404"/>
                <a:gd name="T74" fmla="*/ 296 w 314"/>
                <a:gd name="T75" fmla="*/ 294 h 404"/>
                <a:gd name="T76" fmla="*/ 314 w 314"/>
                <a:gd name="T77" fmla="*/ 16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4" h="404">
                  <a:moveTo>
                    <a:pt x="19" y="218"/>
                  </a:moveTo>
                  <a:lnTo>
                    <a:pt x="19" y="183"/>
                  </a:lnTo>
                  <a:lnTo>
                    <a:pt x="54" y="183"/>
                  </a:lnTo>
                  <a:lnTo>
                    <a:pt x="54" y="165"/>
                  </a:lnTo>
                  <a:lnTo>
                    <a:pt x="0" y="165"/>
                  </a:lnTo>
                  <a:lnTo>
                    <a:pt x="0" y="220"/>
                  </a:lnTo>
                  <a:lnTo>
                    <a:pt x="19" y="220"/>
                  </a:lnTo>
                  <a:lnTo>
                    <a:pt x="19" y="239"/>
                  </a:lnTo>
                  <a:lnTo>
                    <a:pt x="37" y="239"/>
                  </a:lnTo>
                  <a:lnTo>
                    <a:pt x="37" y="218"/>
                  </a:lnTo>
                  <a:lnTo>
                    <a:pt x="19" y="218"/>
                  </a:lnTo>
                  <a:close/>
                  <a:moveTo>
                    <a:pt x="147" y="183"/>
                  </a:moveTo>
                  <a:lnTo>
                    <a:pt x="147" y="113"/>
                  </a:lnTo>
                  <a:lnTo>
                    <a:pt x="184" y="113"/>
                  </a:lnTo>
                  <a:lnTo>
                    <a:pt x="184" y="96"/>
                  </a:lnTo>
                  <a:lnTo>
                    <a:pt x="148" y="96"/>
                  </a:lnTo>
                  <a:lnTo>
                    <a:pt x="148" y="18"/>
                  </a:lnTo>
                  <a:lnTo>
                    <a:pt x="129" y="18"/>
                  </a:lnTo>
                  <a:lnTo>
                    <a:pt x="129" y="183"/>
                  </a:lnTo>
                  <a:lnTo>
                    <a:pt x="147" y="183"/>
                  </a:lnTo>
                  <a:close/>
                  <a:moveTo>
                    <a:pt x="77" y="199"/>
                  </a:moveTo>
                  <a:lnTo>
                    <a:pt x="77" y="256"/>
                  </a:lnTo>
                  <a:lnTo>
                    <a:pt x="97" y="256"/>
                  </a:lnTo>
                  <a:lnTo>
                    <a:pt x="97" y="18"/>
                  </a:lnTo>
                  <a:lnTo>
                    <a:pt x="129" y="18"/>
                  </a:lnTo>
                  <a:lnTo>
                    <a:pt x="129" y="0"/>
                  </a:lnTo>
                  <a:lnTo>
                    <a:pt x="96" y="0"/>
                  </a:lnTo>
                  <a:lnTo>
                    <a:pt x="96" y="18"/>
                  </a:lnTo>
                  <a:lnTo>
                    <a:pt x="78" y="18"/>
                  </a:lnTo>
                  <a:lnTo>
                    <a:pt x="77" y="183"/>
                  </a:lnTo>
                  <a:lnTo>
                    <a:pt x="54" y="183"/>
                  </a:lnTo>
                  <a:lnTo>
                    <a:pt x="54" y="199"/>
                  </a:lnTo>
                  <a:lnTo>
                    <a:pt x="77" y="199"/>
                  </a:lnTo>
                  <a:close/>
                  <a:moveTo>
                    <a:pt x="59" y="277"/>
                  </a:moveTo>
                  <a:lnTo>
                    <a:pt x="59" y="239"/>
                  </a:lnTo>
                  <a:lnTo>
                    <a:pt x="37" y="239"/>
                  </a:lnTo>
                  <a:lnTo>
                    <a:pt x="37" y="277"/>
                  </a:lnTo>
                  <a:lnTo>
                    <a:pt x="59" y="277"/>
                  </a:lnTo>
                  <a:lnTo>
                    <a:pt x="59" y="313"/>
                  </a:lnTo>
                  <a:lnTo>
                    <a:pt x="79" y="313"/>
                  </a:lnTo>
                  <a:lnTo>
                    <a:pt x="79" y="277"/>
                  </a:lnTo>
                  <a:lnTo>
                    <a:pt x="59" y="277"/>
                  </a:lnTo>
                  <a:close/>
                  <a:moveTo>
                    <a:pt x="296" y="162"/>
                  </a:moveTo>
                  <a:lnTo>
                    <a:pt x="296" y="147"/>
                  </a:lnTo>
                  <a:lnTo>
                    <a:pt x="275" y="147"/>
                  </a:lnTo>
                  <a:lnTo>
                    <a:pt x="275" y="129"/>
                  </a:lnTo>
                  <a:lnTo>
                    <a:pt x="239" y="129"/>
                  </a:lnTo>
                  <a:lnTo>
                    <a:pt x="239" y="113"/>
                  </a:lnTo>
                  <a:lnTo>
                    <a:pt x="184" y="113"/>
                  </a:lnTo>
                  <a:lnTo>
                    <a:pt x="184" y="183"/>
                  </a:lnTo>
                  <a:lnTo>
                    <a:pt x="202" y="183"/>
                  </a:lnTo>
                  <a:lnTo>
                    <a:pt x="202" y="129"/>
                  </a:lnTo>
                  <a:lnTo>
                    <a:pt x="239" y="129"/>
                  </a:lnTo>
                  <a:lnTo>
                    <a:pt x="239" y="202"/>
                  </a:lnTo>
                  <a:lnTo>
                    <a:pt x="257" y="202"/>
                  </a:lnTo>
                  <a:lnTo>
                    <a:pt x="257" y="148"/>
                  </a:lnTo>
                  <a:lnTo>
                    <a:pt x="275" y="148"/>
                  </a:lnTo>
                  <a:lnTo>
                    <a:pt x="275" y="165"/>
                  </a:lnTo>
                  <a:lnTo>
                    <a:pt x="295" y="165"/>
                  </a:lnTo>
                  <a:lnTo>
                    <a:pt x="295" y="293"/>
                  </a:lnTo>
                  <a:lnTo>
                    <a:pt x="279" y="293"/>
                  </a:lnTo>
                  <a:lnTo>
                    <a:pt x="279" y="350"/>
                  </a:lnTo>
                  <a:lnTo>
                    <a:pt x="261" y="350"/>
                  </a:lnTo>
                  <a:lnTo>
                    <a:pt x="261" y="387"/>
                  </a:lnTo>
                  <a:lnTo>
                    <a:pt x="113" y="387"/>
                  </a:lnTo>
                  <a:lnTo>
                    <a:pt x="113" y="354"/>
                  </a:lnTo>
                  <a:lnTo>
                    <a:pt x="97" y="354"/>
                  </a:lnTo>
                  <a:lnTo>
                    <a:pt x="97" y="313"/>
                  </a:lnTo>
                  <a:lnTo>
                    <a:pt x="79" y="313"/>
                  </a:lnTo>
                  <a:lnTo>
                    <a:pt x="79" y="354"/>
                  </a:lnTo>
                  <a:lnTo>
                    <a:pt x="97" y="354"/>
                  </a:lnTo>
                  <a:lnTo>
                    <a:pt x="97" y="404"/>
                  </a:lnTo>
                  <a:lnTo>
                    <a:pt x="279" y="404"/>
                  </a:lnTo>
                  <a:lnTo>
                    <a:pt x="279" y="350"/>
                  </a:lnTo>
                  <a:lnTo>
                    <a:pt x="296" y="350"/>
                  </a:lnTo>
                  <a:lnTo>
                    <a:pt x="296" y="294"/>
                  </a:lnTo>
                  <a:lnTo>
                    <a:pt x="314" y="294"/>
                  </a:lnTo>
                  <a:lnTo>
                    <a:pt x="314" y="162"/>
                  </a:lnTo>
                  <a:lnTo>
                    <a:pt x="296" y="162"/>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90" name="Group 89"/>
          <p:cNvGrpSpPr/>
          <p:nvPr/>
        </p:nvGrpSpPr>
        <p:grpSpPr>
          <a:xfrm>
            <a:off x="3261783" y="1239007"/>
            <a:ext cx="2514416" cy="1276818"/>
            <a:chOff x="3361569" y="1226975"/>
            <a:chExt cx="2514416" cy="1276818"/>
          </a:xfrm>
        </p:grpSpPr>
        <p:sp>
          <p:nvSpPr>
            <p:cNvPr id="76" name="Rounded Rectangle 75"/>
            <p:cNvSpPr/>
            <p:nvPr/>
          </p:nvSpPr>
          <p:spPr>
            <a:xfrm>
              <a:off x="3361569" y="1226975"/>
              <a:ext cx="2514416" cy="1276818"/>
            </a:xfrm>
            <a:prstGeom prst="roundRect">
              <a:avLst>
                <a:gd name="adj" fmla="val 105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GE Inspira Sans"/>
                  <a:ea typeface="+mn-ea"/>
                  <a:cs typeface="+mn-cs"/>
                </a:rPr>
                <a:t>Zero Footprint </a:t>
              </a:r>
              <a:br>
                <a:rPr kumimoji="0" lang="en-US" sz="1600" b="0" i="0" u="none" strike="noStrike" kern="1200" cap="none" spc="0" normalizeH="0" baseline="0" noProof="0" dirty="0">
                  <a:ln>
                    <a:noFill/>
                  </a:ln>
                  <a:solidFill>
                    <a:srgbClr val="FFFFFF"/>
                  </a:solidFill>
                  <a:effectLst/>
                  <a:uLnTx/>
                  <a:uFillTx/>
                  <a:latin typeface="GE Inspira Sans"/>
                  <a:ea typeface="+mn-ea"/>
                  <a:cs typeface="+mn-cs"/>
                </a:rPr>
              </a:br>
              <a:r>
                <a:rPr kumimoji="0" lang="en-US" sz="1600" b="0" i="0" u="none" strike="noStrike" kern="1200" cap="none" spc="0" normalizeH="0" baseline="0" noProof="0" dirty="0">
                  <a:ln>
                    <a:noFill/>
                  </a:ln>
                  <a:solidFill>
                    <a:srgbClr val="FFFFFF"/>
                  </a:solidFill>
                  <a:effectLst/>
                  <a:uLnTx/>
                  <a:uFillTx/>
                  <a:latin typeface="GE Inspira Sans"/>
                  <a:ea typeface="+mn-ea"/>
                  <a:cs typeface="+mn-cs"/>
                </a:rPr>
                <a:t>Viewing </a:t>
              </a:r>
            </a:p>
          </p:txBody>
        </p:sp>
        <p:grpSp>
          <p:nvGrpSpPr>
            <p:cNvPr id="77" name="Group 76"/>
            <p:cNvGrpSpPr/>
            <p:nvPr/>
          </p:nvGrpSpPr>
          <p:grpSpPr>
            <a:xfrm>
              <a:off x="4440331" y="1373812"/>
              <a:ext cx="376883" cy="470976"/>
              <a:chOff x="7340546" y="1763867"/>
              <a:chExt cx="495354" cy="840352"/>
            </a:xfrm>
            <a:solidFill>
              <a:srgbClr val="FFFFFF"/>
            </a:solidFill>
          </p:grpSpPr>
          <p:sp>
            <p:nvSpPr>
              <p:cNvPr id="78" name="Freeform 7"/>
              <p:cNvSpPr>
                <a:spLocks noChangeAspect="1" noEditPoints="1"/>
              </p:cNvSpPr>
              <p:nvPr/>
            </p:nvSpPr>
            <p:spPr bwMode="auto">
              <a:xfrm>
                <a:off x="7395785" y="1959711"/>
                <a:ext cx="384877" cy="347064"/>
              </a:xfrm>
              <a:custGeom>
                <a:avLst/>
                <a:gdLst>
                  <a:gd name="T0" fmla="*/ 101 w 241"/>
                  <a:gd name="T1" fmla="*/ 53 h 217"/>
                  <a:gd name="T2" fmla="*/ 141 w 241"/>
                  <a:gd name="T3" fmla="*/ 28 h 217"/>
                  <a:gd name="T4" fmla="*/ 141 w 241"/>
                  <a:gd name="T5" fmla="*/ 69 h 217"/>
                  <a:gd name="T6" fmla="*/ 101 w 241"/>
                  <a:gd name="T7" fmla="*/ 94 h 217"/>
                  <a:gd name="T8" fmla="*/ 141 w 241"/>
                  <a:gd name="T9" fmla="*/ 69 h 217"/>
                  <a:gd name="T10" fmla="*/ 101 w 241"/>
                  <a:gd name="T11" fmla="*/ 110 h 217"/>
                  <a:gd name="T12" fmla="*/ 141 w 241"/>
                  <a:gd name="T13" fmla="*/ 135 h 217"/>
                  <a:gd name="T14" fmla="*/ 141 w 241"/>
                  <a:gd name="T15" fmla="*/ 151 h 217"/>
                  <a:gd name="T16" fmla="*/ 101 w 241"/>
                  <a:gd name="T17" fmla="*/ 176 h 217"/>
                  <a:gd name="T18" fmla="*/ 141 w 241"/>
                  <a:gd name="T19" fmla="*/ 151 h 217"/>
                  <a:gd name="T20" fmla="*/ 101 w 241"/>
                  <a:gd name="T21" fmla="*/ 192 h 217"/>
                  <a:gd name="T22" fmla="*/ 141 w 241"/>
                  <a:gd name="T23" fmla="*/ 217 h 217"/>
                  <a:gd name="T24" fmla="*/ 80 w 241"/>
                  <a:gd name="T25" fmla="*/ 28 h 217"/>
                  <a:gd name="T26" fmla="*/ 20 w 241"/>
                  <a:gd name="T27" fmla="*/ 9 h 217"/>
                  <a:gd name="T28" fmla="*/ 3 w 241"/>
                  <a:gd name="T29" fmla="*/ 16 h 217"/>
                  <a:gd name="T30" fmla="*/ 80 w 241"/>
                  <a:gd name="T31" fmla="*/ 28 h 217"/>
                  <a:gd name="T32" fmla="*/ 64 w 241"/>
                  <a:gd name="T33" fmla="*/ 77 h 217"/>
                  <a:gd name="T34" fmla="*/ 11 w 241"/>
                  <a:gd name="T35" fmla="*/ 52 h 217"/>
                  <a:gd name="T36" fmla="*/ 80 w 241"/>
                  <a:gd name="T37" fmla="*/ 87 h 217"/>
                  <a:gd name="T38" fmla="*/ 80 w 241"/>
                  <a:gd name="T39" fmla="*/ 123 h 217"/>
                  <a:gd name="T40" fmla="*/ 28 w 241"/>
                  <a:gd name="T41" fmla="*/ 106 h 217"/>
                  <a:gd name="T42" fmla="*/ 13 w 241"/>
                  <a:gd name="T43" fmla="*/ 113 h 217"/>
                  <a:gd name="T44" fmla="*/ 80 w 241"/>
                  <a:gd name="T45" fmla="*/ 123 h 217"/>
                  <a:gd name="T46" fmla="*/ 67 w 241"/>
                  <a:gd name="T47" fmla="*/ 164 h 217"/>
                  <a:gd name="T48" fmla="*/ 23 w 241"/>
                  <a:gd name="T49" fmla="*/ 144 h 217"/>
                  <a:gd name="T50" fmla="*/ 80 w 241"/>
                  <a:gd name="T51" fmla="*/ 172 h 217"/>
                  <a:gd name="T52" fmla="*/ 162 w 241"/>
                  <a:gd name="T53" fmla="*/ 39 h 217"/>
                  <a:gd name="T54" fmla="*/ 235 w 241"/>
                  <a:gd name="T55" fmla="*/ 1 h 217"/>
                  <a:gd name="T56" fmla="*/ 178 w 241"/>
                  <a:gd name="T57" fmla="*/ 28 h 217"/>
                  <a:gd name="T58" fmla="*/ 162 w 241"/>
                  <a:gd name="T59" fmla="*/ 39 h 217"/>
                  <a:gd name="T60" fmla="*/ 234 w 241"/>
                  <a:gd name="T61" fmla="*/ 66 h 217"/>
                  <a:gd name="T62" fmla="*/ 218 w 241"/>
                  <a:gd name="T63" fmla="*/ 59 h 217"/>
                  <a:gd name="T64" fmla="*/ 162 w 241"/>
                  <a:gd name="T65" fmla="*/ 77 h 217"/>
                  <a:gd name="T66" fmla="*/ 162 w 241"/>
                  <a:gd name="T67" fmla="*/ 132 h 217"/>
                  <a:gd name="T68" fmla="*/ 225 w 241"/>
                  <a:gd name="T69" fmla="*/ 100 h 217"/>
                  <a:gd name="T70" fmla="*/ 176 w 241"/>
                  <a:gd name="T71" fmla="*/ 123 h 217"/>
                  <a:gd name="T72" fmla="*/ 162 w 241"/>
                  <a:gd name="T73" fmla="*/ 132 h 217"/>
                  <a:gd name="T74" fmla="*/ 221 w 241"/>
                  <a:gd name="T75" fmla="*/ 155 h 217"/>
                  <a:gd name="T76" fmla="*/ 208 w 241"/>
                  <a:gd name="T77" fmla="*/ 150 h 217"/>
                  <a:gd name="T78" fmla="*/ 162 w 241"/>
                  <a:gd name="T79"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17">
                    <a:moveTo>
                      <a:pt x="141" y="53"/>
                    </a:moveTo>
                    <a:cubicBezTo>
                      <a:pt x="101" y="53"/>
                      <a:pt x="101" y="53"/>
                      <a:pt x="101" y="53"/>
                    </a:cubicBezTo>
                    <a:cubicBezTo>
                      <a:pt x="101" y="28"/>
                      <a:pt x="101" y="28"/>
                      <a:pt x="101" y="28"/>
                    </a:cubicBezTo>
                    <a:cubicBezTo>
                      <a:pt x="141" y="28"/>
                      <a:pt x="141" y="28"/>
                      <a:pt x="141" y="28"/>
                    </a:cubicBezTo>
                    <a:lnTo>
                      <a:pt x="141" y="53"/>
                    </a:lnTo>
                    <a:close/>
                    <a:moveTo>
                      <a:pt x="141" y="69"/>
                    </a:moveTo>
                    <a:cubicBezTo>
                      <a:pt x="101" y="69"/>
                      <a:pt x="101" y="69"/>
                      <a:pt x="101" y="69"/>
                    </a:cubicBezTo>
                    <a:cubicBezTo>
                      <a:pt x="101" y="94"/>
                      <a:pt x="101" y="94"/>
                      <a:pt x="101" y="94"/>
                    </a:cubicBezTo>
                    <a:cubicBezTo>
                      <a:pt x="141" y="94"/>
                      <a:pt x="141" y="94"/>
                      <a:pt x="141" y="94"/>
                    </a:cubicBezTo>
                    <a:lnTo>
                      <a:pt x="141" y="69"/>
                    </a:lnTo>
                    <a:close/>
                    <a:moveTo>
                      <a:pt x="141" y="110"/>
                    </a:moveTo>
                    <a:cubicBezTo>
                      <a:pt x="101" y="110"/>
                      <a:pt x="101" y="110"/>
                      <a:pt x="101" y="110"/>
                    </a:cubicBezTo>
                    <a:cubicBezTo>
                      <a:pt x="101" y="135"/>
                      <a:pt x="101" y="135"/>
                      <a:pt x="101" y="135"/>
                    </a:cubicBezTo>
                    <a:cubicBezTo>
                      <a:pt x="141" y="135"/>
                      <a:pt x="141" y="135"/>
                      <a:pt x="141" y="135"/>
                    </a:cubicBezTo>
                    <a:lnTo>
                      <a:pt x="141" y="110"/>
                    </a:lnTo>
                    <a:close/>
                    <a:moveTo>
                      <a:pt x="141" y="151"/>
                    </a:moveTo>
                    <a:cubicBezTo>
                      <a:pt x="101" y="151"/>
                      <a:pt x="101" y="151"/>
                      <a:pt x="101" y="151"/>
                    </a:cubicBezTo>
                    <a:cubicBezTo>
                      <a:pt x="101" y="176"/>
                      <a:pt x="101" y="176"/>
                      <a:pt x="101" y="176"/>
                    </a:cubicBezTo>
                    <a:cubicBezTo>
                      <a:pt x="141" y="176"/>
                      <a:pt x="141" y="176"/>
                      <a:pt x="141" y="176"/>
                    </a:cubicBezTo>
                    <a:lnTo>
                      <a:pt x="141" y="151"/>
                    </a:lnTo>
                    <a:close/>
                    <a:moveTo>
                      <a:pt x="141" y="192"/>
                    </a:moveTo>
                    <a:cubicBezTo>
                      <a:pt x="101" y="192"/>
                      <a:pt x="101" y="192"/>
                      <a:pt x="101" y="192"/>
                    </a:cubicBezTo>
                    <a:cubicBezTo>
                      <a:pt x="101" y="217"/>
                      <a:pt x="101" y="217"/>
                      <a:pt x="101" y="217"/>
                    </a:cubicBezTo>
                    <a:cubicBezTo>
                      <a:pt x="141" y="217"/>
                      <a:pt x="141" y="217"/>
                      <a:pt x="141" y="217"/>
                    </a:cubicBezTo>
                    <a:lnTo>
                      <a:pt x="141" y="192"/>
                    </a:lnTo>
                    <a:close/>
                    <a:moveTo>
                      <a:pt x="80" y="28"/>
                    </a:moveTo>
                    <a:cubicBezTo>
                      <a:pt x="80" y="28"/>
                      <a:pt x="74" y="28"/>
                      <a:pt x="63" y="28"/>
                    </a:cubicBezTo>
                    <a:cubicBezTo>
                      <a:pt x="24" y="29"/>
                      <a:pt x="22" y="12"/>
                      <a:pt x="20" y="9"/>
                    </a:cubicBezTo>
                    <a:cubicBezTo>
                      <a:pt x="17" y="4"/>
                      <a:pt x="11" y="0"/>
                      <a:pt x="7" y="1"/>
                    </a:cubicBezTo>
                    <a:cubicBezTo>
                      <a:pt x="2" y="3"/>
                      <a:pt x="0" y="10"/>
                      <a:pt x="3" y="16"/>
                    </a:cubicBezTo>
                    <a:cubicBezTo>
                      <a:pt x="15" y="49"/>
                      <a:pt x="58" y="38"/>
                      <a:pt x="80" y="39"/>
                    </a:cubicBezTo>
                    <a:lnTo>
                      <a:pt x="80" y="28"/>
                    </a:lnTo>
                    <a:close/>
                    <a:moveTo>
                      <a:pt x="80" y="77"/>
                    </a:moveTo>
                    <a:cubicBezTo>
                      <a:pt x="80" y="77"/>
                      <a:pt x="74" y="76"/>
                      <a:pt x="64" y="77"/>
                    </a:cubicBezTo>
                    <a:cubicBezTo>
                      <a:pt x="28" y="78"/>
                      <a:pt x="25" y="62"/>
                      <a:pt x="24" y="59"/>
                    </a:cubicBezTo>
                    <a:cubicBezTo>
                      <a:pt x="21" y="54"/>
                      <a:pt x="15" y="50"/>
                      <a:pt x="11" y="52"/>
                    </a:cubicBezTo>
                    <a:cubicBezTo>
                      <a:pt x="7" y="54"/>
                      <a:pt x="5" y="60"/>
                      <a:pt x="8" y="66"/>
                    </a:cubicBezTo>
                    <a:cubicBezTo>
                      <a:pt x="19" y="96"/>
                      <a:pt x="60" y="86"/>
                      <a:pt x="80" y="87"/>
                    </a:cubicBezTo>
                    <a:lnTo>
                      <a:pt x="80" y="77"/>
                    </a:lnTo>
                    <a:close/>
                    <a:moveTo>
                      <a:pt x="80" y="123"/>
                    </a:moveTo>
                    <a:cubicBezTo>
                      <a:pt x="80" y="123"/>
                      <a:pt x="75" y="123"/>
                      <a:pt x="65" y="123"/>
                    </a:cubicBezTo>
                    <a:cubicBezTo>
                      <a:pt x="31" y="124"/>
                      <a:pt x="29" y="109"/>
                      <a:pt x="28" y="106"/>
                    </a:cubicBezTo>
                    <a:cubicBezTo>
                      <a:pt x="25" y="102"/>
                      <a:pt x="19" y="98"/>
                      <a:pt x="16" y="100"/>
                    </a:cubicBezTo>
                    <a:cubicBezTo>
                      <a:pt x="12" y="102"/>
                      <a:pt x="11" y="107"/>
                      <a:pt x="13" y="113"/>
                    </a:cubicBezTo>
                    <a:cubicBezTo>
                      <a:pt x="24" y="141"/>
                      <a:pt x="61" y="132"/>
                      <a:pt x="80" y="132"/>
                    </a:cubicBezTo>
                    <a:lnTo>
                      <a:pt x="80" y="123"/>
                    </a:lnTo>
                    <a:close/>
                    <a:moveTo>
                      <a:pt x="80" y="164"/>
                    </a:moveTo>
                    <a:cubicBezTo>
                      <a:pt x="80" y="164"/>
                      <a:pt x="75" y="164"/>
                      <a:pt x="67" y="164"/>
                    </a:cubicBezTo>
                    <a:cubicBezTo>
                      <a:pt x="37" y="165"/>
                      <a:pt x="35" y="152"/>
                      <a:pt x="34" y="150"/>
                    </a:cubicBezTo>
                    <a:cubicBezTo>
                      <a:pt x="32" y="146"/>
                      <a:pt x="27" y="142"/>
                      <a:pt x="23" y="144"/>
                    </a:cubicBezTo>
                    <a:cubicBezTo>
                      <a:pt x="20" y="145"/>
                      <a:pt x="19" y="150"/>
                      <a:pt x="20" y="155"/>
                    </a:cubicBezTo>
                    <a:cubicBezTo>
                      <a:pt x="30" y="180"/>
                      <a:pt x="63" y="172"/>
                      <a:pt x="80" y="172"/>
                    </a:cubicBezTo>
                    <a:lnTo>
                      <a:pt x="80" y="164"/>
                    </a:lnTo>
                    <a:close/>
                    <a:moveTo>
                      <a:pt x="162" y="39"/>
                    </a:moveTo>
                    <a:cubicBezTo>
                      <a:pt x="183" y="38"/>
                      <a:pt x="226" y="49"/>
                      <a:pt x="239" y="16"/>
                    </a:cubicBezTo>
                    <a:cubicBezTo>
                      <a:pt x="241" y="10"/>
                      <a:pt x="239" y="3"/>
                      <a:pt x="235" y="1"/>
                    </a:cubicBezTo>
                    <a:cubicBezTo>
                      <a:pt x="231" y="0"/>
                      <a:pt x="224" y="4"/>
                      <a:pt x="221" y="9"/>
                    </a:cubicBezTo>
                    <a:cubicBezTo>
                      <a:pt x="220" y="12"/>
                      <a:pt x="217" y="29"/>
                      <a:pt x="178" y="28"/>
                    </a:cubicBezTo>
                    <a:cubicBezTo>
                      <a:pt x="167" y="28"/>
                      <a:pt x="162" y="28"/>
                      <a:pt x="162" y="28"/>
                    </a:cubicBezTo>
                    <a:lnTo>
                      <a:pt x="162" y="39"/>
                    </a:lnTo>
                    <a:close/>
                    <a:moveTo>
                      <a:pt x="162" y="87"/>
                    </a:moveTo>
                    <a:cubicBezTo>
                      <a:pt x="182" y="86"/>
                      <a:pt x="222" y="96"/>
                      <a:pt x="234" y="66"/>
                    </a:cubicBezTo>
                    <a:cubicBezTo>
                      <a:pt x="236" y="60"/>
                      <a:pt x="234" y="54"/>
                      <a:pt x="230" y="52"/>
                    </a:cubicBezTo>
                    <a:cubicBezTo>
                      <a:pt x="226" y="50"/>
                      <a:pt x="220" y="54"/>
                      <a:pt x="218" y="59"/>
                    </a:cubicBezTo>
                    <a:cubicBezTo>
                      <a:pt x="216" y="62"/>
                      <a:pt x="213" y="78"/>
                      <a:pt x="177" y="77"/>
                    </a:cubicBezTo>
                    <a:cubicBezTo>
                      <a:pt x="167" y="76"/>
                      <a:pt x="162" y="77"/>
                      <a:pt x="162" y="77"/>
                    </a:cubicBezTo>
                    <a:lnTo>
                      <a:pt x="162" y="87"/>
                    </a:lnTo>
                    <a:close/>
                    <a:moveTo>
                      <a:pt x="162" y="132"/>
                    </a:moveTo>
                    <a:cubicBezTo>
                      <a:pt x="180" y="132"/>
                      <a:pt x="218" y="141"/>
                      <a:pt x="229" y="113"/>
                    </a:cubicBezTo>
                    <a:cubicBezTo>
                      <a:pt x="231" y="107"/>
                      <a:pt x="229" y="102"/>
                      <a:pt x="225" y="100"/>
                    </a:cubicBezTo>
                    <a:cubicBezTo>
                      <a:pt x="222" y="98"/>
                      <a:pt x="216" y="102"/>
                      <a:pt x="214" y="106"/>
                    </a:cubicBezTo>
                    <a:cubicBezTo>
                      <a:pt x="212" y="109"/>
                      <a:pt x="210" y="124"/>
                      <a:pt x="176" y="123"/>
                    </a:cubicBezTo>
                    <a:cubicBezTo>
                      <a:pt x="167" y="123"/>
                      <a:pt x="162" y="123"/>
                      <a:pt x="162" y="123"/>
                    </a:cubicBezTo>
                    <a:lnTo>
                      <a:pt x="162" y="132"/>
                    </a:lnTo>
                    <a:close/>
                    <a:moveTo>
                      <a:pt x="162" y="172"/>
                    </a:moveTo>
                    <a:cubicBezTo>
                      <a:pt x="178" y="172"/>
                      <a:pt x="211" y="180"/>
                      <a:pt x="221" y="155"/>
                    </a:cubicBezTo>
                    <a:cubicBezTo>
                      <a:pt x="223" y="150"/>
                      <a:pt x="221" y="145"/>
                      <a:pt x="218" y="144"/>
                    </a:cubicBezTo>
                    <a:cubicBezTo>
                      <a:pt x="215" y="142"/>
                      <a:pt x="210" y="146"/>
                      <a:pt x="208" y="150"/>
                    </a:cubicBezTo>
                    <a:cubicBezTo>
                      <a:pt x="206" y="152"/>
                      <a:pt x="204" y="165"/>
                      <a:pt x="175" y="164"/>
                    </a:cubicBezTo>
                    <a:cubicBezTo>
                      <a:pt x="166" y="164"/>
                      <a:pt x="162" y="164"/>
                      <a:pt x="162" y="164"/>
                    </a:cubicBezTo>
                    <a:lnTo>
                      <a:pt x="162" y="172"/>
                    </a:lnTo>
                    <a:close/>
                  </a:path>
                </a:pathLst>
              </a:cu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274320" rIns="91440" rtlCol="0" anchor="ctr"/>
              <a:lstStyle/>
              <a:p>
                <a:pPr marL="0" marR="0" lvl="0" indent="0" algn="l" defTabSz="914400" rtl="0" eaLnBrk="1" fontAlgn="auto" latinLnBrk="0" hangingPunct="1">
                  <a:lnSpc>
                    <a:spcPct val="90000"/>
                  </a:lnSpc>
                  <a:spcBef>
                    <a:spcPts val="30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GE Inspira Sans"/>
                  <a:ea typeface="+mn-ea"/>
                  <a:cs typeface="+mn-cs"/>
                </a:endParaRPr>
              </a:p>
            </p:txBody>
          </p:sp>
          <p:sp>
            <p:nvSpPr>
              <p:cNvPr id="79" name="Freeform 78"/>
              <p:cNvSpPr>
                <a:spLocks/>
              </p:cNvSpPr>
              <p:nvPr/>
            </p:nvSpPr>
            <p:spPr bwMode="auto">
              <a:xfrm>
                <a:off x="7340546" y="1763867"/>
                <a:ext cx="495354" cy="840352"/>
              </a:xfrm>
              <a:custGeom>
                <a:avLst/>
                <a:gdLst>
                  <a:gd name="connsiteX0" fmla="*/ 613331 w 903288"/>
                  <a:gd name="connsiteY0" fmla="*/ 1538923 h 1688149"/>
                  <a:gd name="connsiteX1" fmla="*/ 608012 w 903288"/>
                  <a:gd name="connsiteY1" fmla="*/ 1546543 h 1688149"/>
                  <a:gd name="connsiteX2" fmla="*/ 613331 w 903288"/>
                  <a:gd name="connsiteY2" fmla="*/ 1551623 h 1688149"/>
                  <a:gd name="connsiteX3" fmla="*/ 804821 w 903288"/>
                  <a:gd name="connsiteY3" fmla="*/ 1551623 h 1688149"/>
                  <a:gd name="connsiteX4" fmla="*/ 812800 w 903288"/>
                  <a:gd name="connsiteY4" fmla="*/ 1546543 h 1688149"/>
                  <a:gd name="connsiteX5" fmla="*/ 804821 w 903288"/>
                  <a:gd name="connsiteY5" fmla="*/ 1538923 h 1688149"/>
                  <a:gd name="connsiteX6" fmla="*/ 613331 w 903288"/>
                  <a:gd name="connsiteY6" fmla="*/ 1538923 h 1688149"/>
                  <a:gd name="connsiteX7" fmla="*/ 92631 w 903288"/>
                  <a:gd name="connsiteY7" fmla="*/ 1538923 h 1688149"/>
                  <a:gd name="connsiteX8" fmla="*/ 87312 w 903288"/>
                  <a:gd name="connsiteY8" fmla="*/ 1546543 h 1688149"/>
                  <a:gd name="connsiteX9" fmla="*/ 92631 w 903288"/>
                  <a:gd name="connsiteY9" fmla="*/ 1551623 h 1688149"/>
                  <a:gd name="connsiteX10" fmla="*/ 284121 w 903288"/>
                  <a:gd name="connsiteY10" fmla="*/ 1551623 h 1688149"/>
                  <a:gd name="connsiteX11" fmla="*/ 292100 w 903288"/>
                  <a:gd name="connsiteY11" fmla="*/ 1546543 h 1688149"/>
                  <a:gd name="connsiteX12" fmla="*/ 284121 w 903288"/>
                  <a:gd name="connsiteY12" fmla="*/ 1538923 h 1688149"/>
                  <a:gd name="connsiteX13" fmla="*/ 92631 w 903288"/>
                  <a:gd name="connsiteY13" fmla="*/ 1538923 h 1688149"/>
                  <a:gd name="connsiteX14" fmla="*/ 72061 w 903288"/>
                  <a:gd name="connsiteY14" fmla="*/ 138748 h 1688149"/>
                  <a:gd name="connsiteX15" fmla="*/ 42862 w 903288"/>
                  <a:gd name="connsiteY15" fmla="*/ 165326 h 1688149"/>
                  <a:gd name="connsiteX16" fmla="*/ 42862 w 903288"/>
                  <a:gd name="connsiteY16" fmla="*/ 1406501 h 1688149"/>
                  <a:gd name="connsiteX17" fmla="*/ 72061 w 903288"/>
                  <a:gd name="connsiteY17" fmla="*/ 1435736 h 1688149"/>
                  <a:gd name="connsiteX18" fmla="*/ 831226 w 903288"/>
                  <a:gd name="connsiteY18" fmla="*/ 1435736 h 1688149"/>
                  <a:gd name="connsiteX19" fmla="*/ 860425 w 903288"/>
                  <a:gd name="connsiteY19" fmla="*/ 1409159 h 1688149"/>
                  <a:gd name="connsiteX20" fmla="*/ 860425 w 903288"/>
                  <a:gd name="connsiteY20" fmla="*/ 167984 h 1688149"/>
                  <a:gd name="connsiteX21" fmla="*/ 831226 w 903288"/>
                  <a:gd name="connsiteY21" fmla="*/ 138748 h 1688149"/>
                  <a:gd name="connsiteX22" fmla="*/ 72061 w 903288"/>
                  <a:gd name="connsiteY22" fmla="*/ 138748 h 1688149"/>
                  <a:gd name="connsiteX23" fmla="*/ 273050 w 903288"/>
                  <a:gd name="connsiteY23" fmla="*/ 41911 h 1688149"/>
                  <a:gd name="connsiteX24" fmla="*/ 273050 w 903288"/>
                  <a:gd name="connsiteY24" fmla="*/ 81599 h 1688149"/>
                  <a:gd name="connsiteX25" fmla="*/ 631825 w 903288"/>
                  <a:gd name="connsiteY25" fmla="*/ 81599 h 1688149"/>
                  <a:gd name="connsiteX26" fmla="*/ 631825 w 903288"/>
                  <a:gd name="connsiteY26" fmla="*/ 41911 h 1688149"/>
                  <a:gd name="connsiteX27" fmla="*/ 95642 w 903288"/>
                  <a:gd name="connsiteY27" fmla="*/ 119 h 1688149"/>
                  <a:gd name="connsiteX28" fmla="*/ 810303 w 903288"/>
                  <a:gd name="connsiteY28" fmla="*/ 119 h 1688149"/>
                  <a:gd name="connsiteX29" fmla="*/ 903288 w 903288"/>
                  <a:gd name="connsiteY29" fmla="*/ 93160 h 1688149"/>
                  <a:gd name="connsiteX30" fmla="*/ 903288 w 903288"/>
                  <a:gd name="connsiteY30" fmla="*/ 1595108 h 1688149"/>
                  <a:gd name="connsiteX31" fmla="*/ 810303 w 903288"/>
                  <a:gd name="connsiteY31" fmla="*/ 1688149 h 1688149"/>
                  <a:gd name="connsiteX32" fmla="*/ 92986 w 903288"/>
                  <a:gd name="connsiteY32" fmla="*/ 1685491 h 1688149"/>
                  <a:gd name="connsiteX33" fmla="*/ 0 w 903288"/>
                  <a:gd name="connsiteY33" fmla="*/ 1595108 h 1688149"/>
                  <a:gd name="connsiteX34" fmla="*/ 2657 w 903288"/>
                  <a:gd name="connsiteY34" fmla="*/ 90502 h 1688149"/>
                  <a:gd name="connsiteX35" fmla="*/ 95642 w 903288"/>
                  <a:gd name="connsiteY35" fmla="*/ 119 h 168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3288" h="1688149">
                    <a:moveTo>
                      <a:pt x="613331" y="1538923"/>
                    </a:moveTo>
                    <a:cubicBezTo>
                      <a:pt x="610672" y="1538923"/>
                      <a:pt x="608012" y="1541463"/>
                      <a:pt x="608012" y="1546543"/>
                    </a:cubicBezTo>
                    <a:cubicBezTo>
                      <a:pt x="608012" y="1549083"/>
                      <a:pt x="610672" y="1551623"/>
                      <a:pt x="613331" y="1551623"/>
                    </a:cubicBezTo>
                    <a:cubicBezTo>
                      <a:pt x="613331" y="1551623"/>
                      <a:pt x="613331" y="1551623"/>
                      <a:pt x="804821" y="1551623"/>
                    </a:cubicBezTo>
                    <a:cubicBezTo>
                      <a:pt x="810140" y="1551623"/>
                      <a:pt x="812800" y="1549083"/>
                      <a:pt x="812800" y="1546543"/>
                    </a:cubicBezTo>
                    <a:cubicBezTo>
                      <a:pt x="812800" y="1541463"/>
                      <a:pt x="810140" y="1538923"/>
                      <a:pt x="804821" y="1538923"/>
                    </a:cubicBezTo>
                    <a:cubicBezTo>
                      <a:pt x="804821" y="1538923"/>
                      <a:pt x="804821" y="1538923"/>
                      <a:pt x="613331" y="1538923"/>
                    </a:cubicBezTo>
                    <a:close/>
                    <a:moveTo>
                      <a:pt x="92631" y="1538923"/>
                    </a:moveTo>
                    <a:cubicBezTo>
                      <a:pt x="89972" y="1538923"/>
                      <a:pt x="87312" y="1541463"/>
                      <a:pt x="87312" y="1546543"/>
                    </a:cubicBezTo>
                    <a:cubicBezTo>
                      <a:pt x="87312" y="1549083"/>
                      <a:pt x="89972" y="1551623"/>
                      <a:pt x="92631" y="1551623"/>
                    </a:cubicBezTo>
                    <a:cubicBezTo>
                      <a:pt x="92631" y="1551623"/>
                      <a:pt x="92631" y="1551623"/>
                      <a:pt x="284121" y="1551623"/>
                    </a:cubicBezTo>
                    <a:cubicBezTo>
                      <a:pt x="289440" y="1551623"/>
                      <a:pt x="292100" y="1549083"/>
                      <a:pt x="292100" y="1546543"/>
                    </a:cubicBezTo>
                    <a:cubicBezTo>
                      <a:pt x="292100" y="1541463"/>
                      <a:pt x="289440" y="1538923"/>
                      <a:pt x="284121" y="1538923"/>
                    </a:cubicBezTo>
                    <a:cubicBezTo>
                      <a:pt x="284121" y="1538923"/>
                      <a:pt x="284121" y="1538923"/>
                      <a:pt x="92631" y="1538923"/>
                    </a:cubicBezTo>
                    <a:close/>
                    <a:moveTo>
                      <a:pt x="72061" y="138748"/>
                    </a:moveTo>
                    <a:cubicBezTo>
                      <a:pt x="56134" y="138748"/>
                      <a:pt x="42862" y="149379"/>
                      <a:pt x="42862" y="165326"/>
                    </a:cubicBezTo>
                    <a:cubicBezTo>
                      <a:pt x="42862" y="165326"/>
                      <a:pt x="42862" y="165326"/>
                      <a:pt x="42862" y="1406501"/>
                    </a:cubicBezTo>
                    <a:cubicBezTo>
                      <a:pt x="42862" y="1422447"/>
                      <a:pt x="56134" y="1435736"/>
                      <a:pt x="72061" y="1435736"/>
                    </a:cubicBezTo>
                    <a:cubicBezTo>
                      <a:pt x="72061" y="1435736"/>
                      <a:pt x="72061" y="1435736"/>
                      <a:pt x="831226" y="1435736"/>
                    </a:cubicBezTo>
                    <a:cubicBezTo>
                      <a:pt x="847153" y="1435736"/>
                      <a:pt x="860425" y="1425105"/>
                      <a:pt x="860425" y="1409159"/>
                    </a:cubicBezTo>
                    <a:lnTo>
                      <a:pt x="860425" y="167984"/>
                    </a:lnTo>
                    <a:cubicBezTo>
                      <a:pt x="860425" y="152037"/>
                      <a:pt x="847153" y="138748"/>
                      <a:pt x="831226" y="138748"/>
                    </a:cubicBezTo>
                    <a:cubicBezTo>
                      <a:pt x="831226" y="138748"/>
                      <a:pt x="831226" y="138748"/>
                      <a:pt x="72061" y="138748"/>
                    </a:cubicBezTo>
                    <a:close/>
                    <a:moveTo>
                      <a:pt x="273050" y="41911"/>
                    </a:moveTo>
                    <a:lnTo>
                      <a:pt x="273050" y="81599"/>
                    </a:lnTo>
                    <a:lnTo>
                      <a:pt x="631825" y="81599"/>
                    </a:lnTo>
                    <a:lnTo>
                      <a:pt x="631825" y="41911"/>
                    </a:lnTo>
                    <a:close/>
                    <a:moveTo>
                      <a:pt x="95642" y="119"/>
                    </a:moveTo>
                    <a:cubicBezTo>
                      <a:pt x="810303" y="119"/>
                      <a:pt x="810303" y="119"/>
                      <a:pt x="810303" y="119"/>
                    </a:cubicBezTo>
                    <a:cubicBezTo>
                      <a:pt x="863437" y="119"/>
                      <a:pt x="903288" y="39994"/>
                      <a:pt x="903288" y="93160"/>
                    </a:cubicBezTo>
                    <a:lnTo>
                      <a:pt x="903288" y="1595108"/>
                    </a:lnTo>
                    <a:cubicBezTo>
                      <a:pt x="903288" y="1645616"/>
                      <a:pt x="860780" y="1688149"/>
                      <a:pt x="810303" y="1688149"/>
                    </a:cubicBezTo>
                    <a:cubicBezTo>
                      <a:pt x="92986" y="1685491"/>
                      <a:pt x="92986" y="1685491"/>
                      <a:pt x="92986" y="1685491"/>
                    </a:cubicBezTo>
                    <a:cubicBezTo>
                      <a:pt x="42508" y="1685491"/>
                      <a:pt x="0" y="1645616"/>
                      <a:pt x="0" y="1595108"/>
                    </a:cubicBezTo>
                    <a:cubicBezTo>
                      <a:pt x="2657" y="90502"/>
                      <a:pt x="2657" y="90502"/>
                      <a:pt x="2657" y="90502"/>
                    </a:cubicBezTo>
                    <a:cubicBezTo>
                      <a:pt x="2657" y="39994"/>
                      <a:pt x="42508" y="-2539"/>
                      <a:pt x="95642" y="119"/>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66A"/>
                  </a:solidFill>
                  <a:effectLst/>
                  <a:uLnTx/>
                  <a:uFillTx/>
                  <a:latin typeface="GE Inspira Sans"/>
                  <a:ea typeface="+mn-ea"/>
                  <a:cs typeface="+mn-cs"/>
                </a:endParaRPr>
              </a:p>
            </p:txBody>
          </p:sp>
        </p:grpSp>
      </p:grpSp>
      <p:grpSp>
        <p:nvGrpSpPr>
          <p:cNvPr id="91" name="Group 90"/>
          <p:cNvGrpSpPr/>
          <p:nvPr/>
        </p:nvGrpSpPr>
        <p:grpSpPr>
          <a:xfrm>
            <a:off x="545196" y="1239007"/>
            <a:ext cx="2514416" cy="1276818"/>
            <a:chOff x="543608" y="1226975"/>
            <a:chExt cx="2514416" cy="1276818"/>
          </a:xfrm>
        </p:grpSpPr>
        <p:sp>
          <p:nvSpPr>
            <p:cNvPr id="80" name="Rounded Rectangle 79"/>
            <p:cNvSpPr/>
            <p:nvPr/>
          </p:nvSpPr>
          <p:spPr>
            <a:xfrm>
              <a:off x="543608" y="1226975"/>
              <a:ext cx="2514416" cy="1276818"/>
            </a:xfrm>
            <a:prstGeom prst="roundRect">
              <a:avLst>
                <a:gd name="adj" fmla="val 105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 Inspira Sans"/>
                  <a:ea typeface="+mn-ea"/>
                  <a:cs typeface="+mn-cs"/>
                </a:rPr>
                <a:t>Media Manager (Visible-light image ingestion)</a:t>
              </a:r>
            </a:p>
          </p:txBody>
        </p:sp>
        <p:pic>
          <p:nvPicPr>
            <p:cNvPr id="81" name="Picture 8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7246" y="1275364"/>
              <a:ext cx="613363" cy="613363"/>
            </a:xfrm>
            <a:prstGeom prst="rect">
              <a:avLst/>
            </a:prstGeom>
          </p:spPr>
        </p:pic>
      </p:grpSp>
      <p:grpSp>
        <p:nvGrpSpPr>
          <p:cNvPr id="2" name="Group 1"/>
          <p:cNvGrpSpPr/>
          <p:nvPr/>
        </p:nvGrpSpPr>
        <p:grpSpPr>
          <a:xfrm>
            <a:off x="5971355" y="1239007"/>
            <a:ext cx="2514416" cy="1276818"/>
            <a:chOff x="6175237" y="1226975"/>
            <a:chExt cx="2514416" cy="1276818"/>
          </a:xfrm>
        </p:grpSpPr>
        <p:sp>
          <p:nvSpPr>
            <p:cNvPr id="75" name="Rounded Rectangle 74"/>
            <p:cNvSpPr/>
            <p:nvPr/>
          </p:nvSpPr>
          <p:spPr>
            <a:xfrm>
              <a:off x="6175237" y="1226975"/>
              <a:ext cx="2514416" cy="1276818"/>
            </a:xfrm>
            <a:prstGeom prst="roundRect">
              <a:avLst>
                <a:gd name="adj" fmla="val 105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 Inspira Sans"/>
                  <a:ea typeface="+mn-ea"/>
                  <a:cs typeface="+mn-cs"/>
                </a:rPr>
                <a:t>Image Lifecycle Management</a:t>
              </a:r>
            </a:p>
          </p:txBody>
        </p:sp>
        <p:pic>
          <p:nvPicPr>
            <p:cNvPr id="82" name="Picture 81" descr=":Slide 16-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1799" y="1351607"/>
              <a:ext cx="530632" cy="530632"/>
            </a:xfrm>
            <a:prstGeom prst="rect">
              <a:avLst/>
            </a:prstGeom>
          </p:spPr>
        </p:pic>
      </p:grpSp>
      <p:grpSp>
        <p:nvGrpSpPr>
          <p:cNvPr id="89" name="Group 88"/>
          <p:cNvGrpSpPr/>
          <p:nvPr/>
        </p:nvGrpSpPr>
        <p:grpSpPr>
          <a:xfrm>
            <a:off x="3235613" y="2879780"/>
            <a:ext cx="2514416" cy="1276818"/>
            <a:chOff x="3361569" y="2880149"/>
            <a:chExt cx="2514416" cy="1276818"/>
          </a:xfrm>
        </p:grpSpPr>
        <p:grpSp>
          <p:nvGrpSpPr>
            <p:cNvPr id="61" name="Group 60"/>
            <p:cNvGrpSpPr>
              <a:grpSpLocks noChangeAspect="1"/>
            </p:cNvGrpSpPr>
            <p:nvPr/>
          </p:nvGrpSpPr>
          <p:grpSpPr>
            <a:xfrm>
              <a:off x="4465799" y="3048331"/>
              <a:ext cx="325951" cy="407216"/>
              <a:chOff x="3808413" y="7851775"/>
              <a:chExt cx="1158875" cy="1447801"/>
            </a:xfrm>
            <a:solidFill>
              <a:srgbClr val="FFFFFF"/>
            </a:solidFill>
          </p:grpSpPr>
          <p:sp>
            <p:nvSpPr>
              <p:cNvPr id="62" name="Freeform 108"/>
              <p:cNvSpPr>
                <a:spLocks/>
              </p:cNvSpPr>
              <p:nvPr/>
            </p:nvSpPr>
            <p:spPr bwMode="auto">
              <a:xfrm>
                <a:off x="3808413" y="7851775"/>
                <a:ext cx="450850" cy="1252538"/>
              </a:xfrm>
              <a:custGeom>
                <a:avLst/>
                <a:gdLst>
                  <a:gd name="T0" fmla="*/ 35 w 120"/>
                  <a:gd name="T1" fmla="*/ 54 h 334"/>
                  <a:gd name="T2" fmla="*/ 49 w 120"/>
                  <a:gd name="T3" fmla="*/ 36 h 334"/>
                  <a:gd name="T4" fmla="*/ 50 w 120"/>
                  <a:gd name="T5" fmla="*/ 36 h 334"/>
                  <a:gd name="T6" fmla="*/ 120 w 120"/>
                  <a:gd name="T7" fmla="*/ 30 h 334"/>
                  <a:gd name="T8" fmla="*/ 120 w 120"/>
                  <a:gd name="T9" fmla="*/ 12 h 334"/>
                  <a:gd name="T10" fmla="*/ 109 w 120"/>
                  <a:gd name="T11" fmla="*/ 2 h 334"/>
                  <a:gd name="T12" fmla="*/ 90 w 120"/>
                  <a:gd name="T13" fmla="*/ 2 h 334"/>
                  <a:gd name="T14" fmla="*/ 15 w 120"/>
                  <a:gd name="T15" fmla="*/ 9 h 334"/>
                  <a:gd name="T16" fmla="*/ 15 w 120"/>
                  <a:gd name="T17" fmla="*/ 9 h 334"/>
                  <a:gd name="T18" fmla="*/ 0 w 120"/>
                  <a:gd name="T19" fmla="*/ 26 h 334"/>
                  <a:gd name="T20" fmla="*/ 0 w 120"/>
                  <a:gd name="T21" fmla="*/ 130 h 334"/>
                  <a:gd name="T22" fmla="*/ 0 w 120"/>
                  <a:gd name="T23" fmla="*/ 318 h 334"/>
                  <a:gd name="T24" fmla="*/ 11 w 120"/>
                  <a:gd name="T25" fmla="*/ 334 h 334"/>
                  <a:gd name="T26" fmla="*/ 34 w 120"/>
                  <a:gd name="T27" fmla="*/ 331 h 334"/>
                  <a:gd name="T28" fmla="*/ 34 w 120"/>
                  <a:gd name="T29" fmla="*/ 157 h 334"/>
                  <a:gd name="T30" fmla="*/ 35 w 120"/>
                  <a:gd name="T31" fmla="*/ 5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334">
                    <a:moveTo>
                      <a:pt x="35" y="54"/>
                    </a:moveTo>
                    <a:cubicBezTo>
                      <a:pt x="35" y="46"/>
                      <a:pt x="41" y="39"/>
                      <a:pt x="49" y="36"/>
                    </a:cubicBezTo>
                    <a:cubicBezTo>
                      <a:pt x="50" y="36"/>
                      <a:pt x="50" y="36"/>
                      <a:pt x="50" y="36"/>
                    </a:cubicBezTo>
                    <a:cubicBezTo>
                      <a:pt x="120" y="30"/>
                      <a:pt x="120" y="30"/>
                      <a:pt x="120" y="30"/>
                    </a:cubicBezTo>
                    <a:cubicBezTo>
                      <a:pt x="120" y="12"/>
                      <a:pt x="120" y="12"/>
                      <a:pt x="120" y="12"/>
                    </a:cubicBezTo>
                    <a:cubicBezTo>
                      <a:pt x="120" y="0"/>
                      <a:pt x="109" y="2"/>
                      <a:pt x="109" y="2"/>
                    </a:cubicBezTo>
                    <a:cubicBezTo>
                      <a:pt x="90" y="2"/>
                      <a:pt x="90" y="2"/>
                      <a:pt x="90" y="2"/>
                    </a:cubicBezTo>
                    <a:cubicBezTo>
                      <a:pt x="15" y="9"/>
                      <a:pt x="15" y="9"/>
                      <a:pt x="15" y="9"/>
                    </a:cubicBezTo>
                    <a:cubicBezTo>
                      <a:pt x="15" y="9"/>
                      <a:pt x="15" y="9"/>
                      <a:pt x="15" y="9"/>
                    </a:cubicBezTo>
                    <a:cubicBezTo>
                      <a:pt x="6" y="11"/>
                      <a:pt x="0" y="18"/>
                      <a:pt x="0" y="26"/>
                    </a:cubicBezTo>
                    <a:cubicBezTo>
                      <a:pt x="0" y="130"/>
                      <a:pt x="0" y="130"/>
                      <a:pt x="0" y="130"/>
                    </a:cubicBezTo>
                    <a:cubicBezTo>
                      <a:pt x="0" y="318"/>
                      <a:pt x="0" y="318"/>
                      <a:pt x="0" y="318"/>
                    </a:cubicBezTo>
                    <a:cubicBezTo>
                      <a:pt x="0" y="327"/>
                      <a:pt x="5" y="334"/>
                      <a:pt x="11" y="334"/>
                    </a:cubicBezTo>
                    <a:cubicBezTo>
                      <a:pt x="19" y="334"/>
                      <a:pt x="20" y="334"/>
                      <a:pt x="34" y="331"/>
                    </a:cubicBezTo>
                    <a:cubicBezTo>
                      <a:pt x="34" y="157"/>
                      <a:pt x="34" y="157"/>
                      <a:pt x="34" y="157"/>
                    </a:cubicBezTo>
                    <a:lnTo>
                      <a:pt x="35" y="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63" name="Freeform 109"/>
              <p:cNvSpPr>
                <a:spLocks/>
              </p:cNvSpPr>
              <p:nvPr/>
            </p:nvSpPr>
            <p:spPr bwMode="auto">
              <a:xfrm>
                <a:off x="4064000" y="8047038"/>
                <a:ext cx="903288" cy="1252538"/>
              </a:xfrm>
              <a:custGeom>
                <a:avLst/>
                <a:gdLst>
                  <a:gd name="T0" fmla="*/ 231 w 241"/>
                  <a:gd name="T1" fmla="*/ 119 h 334"/>
                  <a:gd name="T2" fmla="*/ 208 w 241"/>
                  <a:gd name="T3" fmla="*/ 119 h 334"/>
                  <a:gd name="T4" fmla="*/ 121 w 241"/>
                  <a:gd name="T5" fmla="*/ 119 h 334"/>
                  <a:gd name="T6" fmla="*/ 120 w 241"/>
                  <a:gd name="T7" fmla="*/ 119 h 334"/>
                  <a:gd name="T8" fmla="*/ 120 w 241"/>
                  <a:gd name="T9" fmla="*/ 12 h 334"/>
                  <a:gd name="T10" fmla="*/ 109 w 241"/>
                  <a:gd name="T11" fmla="*/ 2 h 334"/>
                  <a:gd name="T12" fmla="*/ 90 w 241"/>
                  <a:gd name="T13" fmla="*/ 2 h 334"/>
                  <a:gd name="T14" fmla="*/ 15 w 241"/>
                  <a:gd name="T15" fmla="*/ 9 h 334"/>
                  <a:gd name="T16" fmla="*/ 14 w 241"/>
                  <a:gd name="T17" fmla="*/ 9 h 334"/>
                  <a:gd name="T18" fmla="*/ 0 w 241"/>
                  <a:gd name="T19" fmla="*/ 26 h 334"/>
                  <a:gd name="T20" fmla="*/ 0 w 241"/>
                  <a:gd name="T21" fmla="*/ 130 h 334"/>
                  <a:gd name="T22" fmla="*/ 0 w 241"/>
                  <a:gd name="T23" fmla="*/ 306 h 334"/>
                  <a:gd name="T24" fmla="*/ 0 w 241"/>
                  <a:gd name="T25" fmla="*/ 318 h 334"/>
                  <a:gd name="T26" fmla="*/ 10 w 241"/>
                  <a:gd name="T27" fmla="*/ 334 h 334"/>
                  <a:gd name="T28" fmla="*/ 45 w 241"/>
                  <a:gd name="T29" fmla="*/ 329 h 334"/>
                  <a:gd name="T30" fmla="*/ 120 w 241"/>
                  <a:gd name="T31" fmla="*/ 323 h 334"/>
                  <a:gd name="T32" fmla="*/ 196 w 241"/>
                  <a:gd name="T33" fmla="*/ 329 h 334"/>
                  <a:gd name="T34" fmla="*/ 230 w 241"/>
                  <a:gd name="T35" fmla="*/ 334 h 334"/>
                  <a:gd name="T36" fmla="*/ 241 w 241"/>
                  <a:gd name="T37" fmla="*/ 318 h 334"/>
                  <a:gd name="T38" fmla="*/ 241 w 241"/>
                  <a:gd name="T39" fmla="*/ 130 h 334"/>
                  <a:gd name="T40" fmla="*/ 231 w 241"/>
                  <a:gd name="T41" fmla="*/ 11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1" h="334">
                    <a:moveTo>
                      <a:pt x="231" y="119"/>
                    </a:moveTo>
                    <a:cubicBezTo>
                      <a:pt x="208" y="119"/>
                      <a:pt x="208" y="119"/>
                      <a:pt x="208" y="119"/>
                    </a:cubicBezTo>
                    <a:cubicBezTo>
                      <a:pt x="121" y="119"/>
                      <a:pt x="121" y="119"/>
                      <a:pt x="121" y="119"/>
                    </a:cubicBezTo>
                    <a:cubicBezTo>
                      <a:pt x="120" y="119"/>
                      <a:pt x="120" y="119"/>
                      <a:pt x="120" y="119"/>
                    </a:cubicBezTo>
                    <a:cubicBezTo>
                      <a:pt x="120" y="12"/>
                      <a:pt x="120" y="12"/>
                      <a:pt x="120" y="12"/>
                    </a:cubicBezTo>
                    <a:cubicBezTo>
                      <a:pt x="120" y="0"/>
                      <a:pt x="109" y="2"/>
                      <a:pt x="109" y="2"/>
                    </a:cubicBezTo>
                    <a:cubicBezTo>
                      <a:pt x="90" y="2"/>
                      <a:pt x="90" y="2"/>
                      <a:pt x="90" y="2"/>
                    </a:cubicBezTo>
                    <a:cubicBezTo>
                      <a:pt x="15" y="9"/>
                      <a:pt x="15" y="9"/>
                      <a:pt x="15" y="9"/>
                    </a:cubicBezTo>
                    <a:cubicBezTo>
                      <a:pt x="14" y="9"/>
                      <a:pt x="14" y="9"/>
                      <a:pt x="14" y="9"/>
                    </a:cubicBezTo>
                    <a:cubicBezTo>
                      <a:pt x="6" y="11"/>
                      <a:pt x="0" y="18"/>
                      <a:pt x="0" y="26"/>
                    </a:cubicBezTo>
                    <a:cubicBezTo>
                      <a:pt x="0" y="130"/>
                      <a:pt x="0" y="130"/>
                      <a:pt x="0" y="130"/>
                    </a:cubicBezTo>
                    <a:cubicBezTo>
                      <a:pt x="0" y="306"/>
                      <a:pt x="0" y="306"/>
                      <a:pt x="0" y="306"/>
                    </a:cubicBezTo>
                    <a:cubicBezTo>
                      <a:pt x="0" y="318"/>
                      <a:pt x="0" y="318"/>
                      <a:pt x="0" y="318"/>
                    </a:cubicBezTo>
                    <a:cubicBezTo>
                      <a:pt x="0" y="327"/>
                      <a:pt x="5" y="334"/>
                      <a:pt x="10" y="334"/>
                    </a:cubicBezTo>
                    <a:cubicBezTo>
                      <a:pt x="20" y="334"/>
                      <a:pt x="20" y="333"/>
                      <a:pt x="45" y="329"/>
                    </a:cubicBezTo>
                    <a:cubicBezTo>
                      <a:pt x="73" y="323"/>
                      <a:pt x="104" y="323"/>
                      <a:pt x="120" y="323"/>
                    </a:cubicBezTo>
                    <a:cubicBezTo>
                      <a:pt x="136" y="323"/>
                      <a:pt x="167" y="323"/>
                      <a:pt x="196" y="329"/>
                    </a:cubicBezTo>
                    <a:cubicBezTo>
                      <a:pt x="220" y="333"/>
                      <a:pt x="220" y="334"/>
                      <a:pt x="230" y="334"/>
                    </a:cubicBezTo>
                    <a:cubicBezTo>
                      <a:pt x="235" y="334"/>
                      <a:pt x="241" y="327"/>
                      <a:pt x="241" y="318"/>
                    </a:cubicBezTo>
                    <a:cubicBezTo>
                      <a:pt x="241" y="130"/>
                      <a:pt x="241" y="130"/>
                      <a:pt x="241" y="130"/>
                    </a:cubicBezTo>
                    <a:cubicBezTo>
                      <a:pt x="241" y="130"/>
                      <a:pt x="241" y="119"/>
                      <a:pt x="231" y="1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64" name="Oval 110"/>
              <p:cNvSpPr>
                <a:spLocks noChangeArrowheads="1"/>
              </p:cNvSpPr>
              <p:nvPr/>
            </p:nvSpPr>
            <p:spPr bwMode="auto">
              <a:xfrm>
                <a:off x="4598988" y="8220075"/>
                <a:ext cx="79375" cy="777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65" name="Oval 111"/>
              <p:cNvSpPr>
                <a:spLocks noChangeArrowheads="1"/>
              </p:cNvSpPr>
              <p:nvPr/>
            </p:nvSpPr>
            <p:spPr bwMode="auto">
              <a:xfrm>
                <a:off x="4598988" y="8107363"/>
                <a:ext cx="79375" cy="793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66" name="Oval 112"/>
              <p:cNvSpPr>
                <a:spLocks noChangeArrowheads="1"/>
              </p:cNvSpPr>
              <p:nvPr/>
            </p:nvSpPr>
            <p:spPr bwMode="auto">
              <a:xfrm>
                <a:off x="4711700" y="8220075"/>
                <a:ext cx="79375" cy="777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67" name="Oval 113"/>
              <p:cNvSpPr>
                <a:spLocks noChangeArrowheads="1"/>
              </p:cNvSpPr>
              <p:nvPr/>
            </p:nvSpPr>
            <p:spPr bwMode="auto">
              <a:xfrm>
                <a:off x="4598988" y="8328025"/>
                <a:ext cx="79375" cy="825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68" name="Oval 114"/>
              <p:cNvSpPr>
                <a:spLocks noChangeArrowheads="1"/>
              </p:cNvSpPr>
              <p:nvPr/>
            </p:nvSpPr>
            <p:spPr bwMode="auto">
              <a:xfrm>
                <a:off x="4711700" y="8328025"/>
                <a:ext cx="79375" cy="825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sp>
            <p:nvSpPr>
              <p:cNvPr id="69" name="Oval 115"/>
              <p:cNvSpPr>
                <a:spLocks noChangeArrowheads="1"/>
              </p:cNvSpPr>
              <p:nvPr/>
            </p:nvSpPr>
            <p:spPr bwMode="auto">
              <a:xfrm>
                <a:off x="4824413" y="8328025"/>
                <a:ext cx="79375" cy="825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63666A"/>
                  </a:solidFill>
                  <a:effectLst/>
                  <a:uLnTx/>
                  <a:uFillTx/>
                  <a:latin typeface="GE Inspira Sans"/>
                  <a:ea typeface="+mn-ea"/>
                  <a:cs typeface="+mn-cs"/>
                </a:endParaRPr>
              </a:p>
            </p:txBody>
          </p:sp>
        </p:grpSp>
        <p:sp>
          <p:nvSpPr>
            <p:cNvPr id="83" name="Rounded Rectangle 82"/>
            <p:cNvSpPr/>
            <p:nvPr/>
          </p:nvSpPr>
          <p:spPr>
            <a:xfrm>
              <a:off x="3361569" y="2880149"/>
              <a:ext cx="2514416" cy="1276818"/>
            </a:xfrm>
            <a:prstGeom prst="roundRect">
              <a:avLst>
                <a:gd name="adj" fmla="val 10520"/>
              </a:avLst>
            </a:prstGeom>
            <a:solidFill>
              <a:srgbClr val="3693F8"/>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 Inspira Sans"/>
                  <a:ea typeface="+mn-ea"/>
                  <a:cs typeface="+mn-cs"/>
                </a:rPr>
                <a:t>DICOM and Non DICOM Archive</a:t>
              </a:r>
            </a:p>
          </p:txBody>
        </p:sp>
        <p:sp>
          <p:nvSpPr>
            <p:cNvPr id="84" name="Freeform 10"/>
            <p:cNvSpPr>
              <a:spLocks noChangeAspect="1" noEditPoints="1"/>
            </p:cNvSpPr>
            <p:nvPr/>
          </p:nvSpPr>
          <p:spPr bwMode="auto">
            <a:xfrm>
              <a:off x="4402704" y="3062361"/>
              <a:ext cx="394463" cy="395227"/>
            </a:xfrm>
            <a:custGeom>
              <a:avLst/>
              <a:gdLst>
                <a:gd name="T0" fmla="*/ 218 w 218"/>
                <a:gd name="T1" fmla="*/ 109 h 218"/>
                <a:gd name="T2" fmla="*/ 109 w 218"/>
                <a:gd name="T3" fmla="*/ 218 h 218"/>
                <a:gd name="T4" fmla="*/ 0 w 218"/>
                <a:gd name="T5" fmla="*/ 109 h 218"/>
                <a:gd name="T6" fmla="*/ 109 w 218"/>
                <a:gd name="T7" fmla="*/ 0 h 218"/>
                <a:gd name="T8" fmla="*/ 182 w 218"/>
                <a:gd name="T9" fmla="*/ 28 h 218"/>
                <a:gd name="T10" fmla="*/ 176 w 218"/>
                <a:gd name="T11" fmla="*/ 38 h 218"/>
                <a:gd name="T12" fmla="*/ 109 w 218"/>
                <a:gd name="T13" fmla="*/ 12 h 218"/>
                <a:gd name="T14" fmla="*/ 12 w 218"/>
                <a:gd name="T15" fmla="*/ 109 h 218"/>
                <a:gd name="T16" fmla="*/ 109 w 218"/>
                <a:gd name="T17" fmla="*/ 206 h 218"/>
                <a:gd name="T18" fmla="*/ 206 w 218"/>
                <a:gd name="T19" fmla="*/ 109 h 218"/>
                <a:gd name="T20" fmla="*/ 194 w 218"/>
                <a:gd name="T21" fmla="*/ 61 h 218"/>
                <a:gd name="T22" fmla="*/ 201 w 218"/>
                <a:gd name="T23" fmla="*/ 50 h 218"/>
                <a:gd name="T24" fmla="*/ 218 w 218"/>
                <a:gd name="T25" fmla="*/ 109 h 218"/>
                <a:gd name="T26" fmla="*/ 217 w 218"/>
                <a:gd name="T27" fmla="*/ 2 h 218"/>
                <a:gd name="T28" fmla="*/ 183 w 218"/>
                <a:gd name="T29" fmla="*/ 18 h 218"/>
                <a:gd name="T30" fmla="*/ 194 w 218"/>
                <a:gd name="T31" fmla="*/ 25 h 218"/>
                <a:gd name="T32" fmla="*/ 138 w 218"/>
                <a:gd name="T33" fmla="*/ 109 h 218"/>
                <a:gd name="T34" fmla="*/ 106 w 218"/>
                <a:gd name="T35" fmla="*/ 55 h 218"/>
                <a:gd name="T36" fmla="*/ 77 w 218"/>
                <a:gd name="T37" fmla="*/ 134 h 218"/>
                <a:gd name="T38" fmla="*/ 57 w 218"/>
                <a:gd name="T39" fmla="*/ 98 h 218"/>
                <a:gd name="T40" fmla="*/ 27 w 218"/>
                <a:gd name="T41" fmla="*/ 144 h 218"/>
                <a:gd name="T42" fmla="*/ 37 w 218"/>
                <a:gd name="T43" fmla="*/ 151 h 218"/>
                <a:gd name="T44" fmla="*/ 56 w 218"/>
                <a:gd name="T45" fmla="*/ 121 h 218"/>
                <a:gd name="T46" fmla="*/ 79 w 218"/>
                <a:gd name="T47" fmla="*/ 162 h 218"/>
                <a:gd name="T48" fmla="*/ 109 w 218"/>
                <a:gd name="T49" fmla="*/ 83 h 218"/>
                <a:gd name="T50" fmla="*/ 137 w 218"/>
                <a:gd name="T51" fmla="*/ 132 h 218"/>
                <a:gd name="T52" fmla="*/ 204 w 218"/>
                <a:gd name="T53" fmla="*/ 32 h 218"/>
                <a:gd name="T54" fmla="*/ 214 w 218"/>
                <a:gd name="T55" fmla="*/ 39 h 218"/>
                <a:gd name="T56" fmla="*/ 217 w 218"/>
                <a:gd name="T57" fmla="*/ 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8" h="218">
                  <a:moveTo>
                    <a:pt x="218" y="109"/>
                  </a:moveTo>
                  <a:cubicBezTo>
                    <a:pt x="218" y="169"/>
                    <a:pt x="169" y="218"/>
                    <a:pt x="109" y="218"/>
                  </a:cubicBezTo>
                  <a:cubicBezTo>
                    <a:pt x="49" y="218"/>
                    <a:pt x="0" y="169"/>
                    <a:pt x="0" y="109"/>
                  </a:cubicBezTo>
                  <a:cubicBezTo>
                    <a:pt x="0" y="49"/>
                    <a:pt x="49" y="0"/>
                    <a:pt x="109" y="0"/>
                  </a:cubicBezTo>
                  <a:cubicBezTo>
                    <a:pt x="137" y="0"/>
                    <a:pt x="163" y="10"/>
                    <a:pt x="182" y="28"/>
                  </a:cubicBezTo>
                  <a:cubicBezTo>
                    <a:pt x="176" y="38"/>
                    <a:pt x="176" y="38"/>
                    <a:pt x="176" y="38"/>
                  </a:cubicBezTo>
                  <a:cubicBezTo>
                    <a:pt x="158" y="22"/>
                    <a:pt x="135" y="12"/>
                    <a:pt x="109" y="12"/>
                  </a:cubicBezTo>
                  <a:cubicBezTo>
                    <a:pt x="55" y="12"/>
                    <a:pt x="12" y="55"/>
                    <a:pt x="12" y="109"/>
                  </a:cubicBezTo>
                  <a:cubicBezTo>
                    <a:pt x="12" y="163"/>
                    <a:pt x="55" y="206"/>
                    <a:pt x="109" y="206"/>
                  </a:cubicBezTo>
                  <a:cubicBezTo>
                    <a:pt x="163" y="206"/>
                    <a:pt x="206" y="163"/>
                    <a:pt x="206" y="109"/>
                  </a:cubicBezTo>
                  <a:cubicBezTo>
                    <a:pt x="206" y="92"/>
                    <a:pt x="202" y="75"/>
                    <a:pt x="194" y="61"/>
                  </a:cubicBezTo>
                  <a:cubicBezTo>
                    <a:pt x="201" y="50"/>
                    <a:pt x="201" y="50"/>
                    <a:pt x="201" y="50"/>
                  </a:cubicBezTo>
                  <a:cubicBezTo>
                    <a:pt x="212" y="67"/>
                    <a:pt x="218" y="87"/>
                    <a:pt x="218" y="109"/>
                  </a:cubicBezTo>
                  <a:close/>
                  <a:moveTo>
                    <a:pt x="217" y="2"/>
                  </a:moveTo>
                  <a:cubicBezTo>
                    <a:pt x="183" y="18"/>
                    <a:pt x="183" y="18"/>
                    <a:pt x="183" y="18"/>
                  </a:cubicBezTo>
                  <a:cubicBezTo>
                    <a:pt x="194" y="25"/>
                    <a:pt x="194" y="25"/>
                    <a:pt x="194" y="25"/>
                  </a:cubicBezTo>
                  <a:cubicBezTo>
                    <a:pt x="138" y="109"/>
                    <a:pt x="138" y="109"/>
                    <a:pt x="138" y="109"/>
                  </a:cubicBezTo>
                  <a:cubicBezTo>
                    <a:pt x="106" y="55"/>
                    <a:pt x="106" y="55"/>
                    <a:pt x="106" y="55"/>
                  </a:cubicBezTo>
                  <a:cubicBezTo>
                    <a:pt x="77" y="134"/>
                    <a:pt x="77" y="134"/>
                    <a:pt x="77" y="134"/>
                  </a:cubicBezTo>
                  <a:cubicBezTo>
                    <a:pt x="57" y="98"/>
                    <a:pt x="57" y="98"/>
                    <a:pt x="57" y="98"/>
                  </a:cubicBezTo>
                  <a:cubicBezTo>
                    <a:pt x="27" y="144"/>
                    <a:pt x="27" y="144"/>
                    <a:pt x="27" y="144"/>
                  </a:cubicBezTo>
                  <a:cubicBezTo>
                    <a:pt x="37" y="151"/>
                    <a:pt x="37" y="151"/>
                    <a:pt x="37" y="151"/>
                  </a:cubicBezTo>
                  <a:cubicBezTo>
                    <a:pt x="56" y="121"/>
                    <a:pt x="56" y="121"/>
                    <a:pt x="56" y="121"/>
                  </a:cubicBezTo>
                  <a:cubicBezTo>
                    <a:pt x="79" y="162"/>
                    <a:pt x="79" y="162"/>
                    <a:pt x="79" y="162"/>
                  </a:cubicBezTo>
                  <a:cubicBezTo>
                    <a:pt x="109" y="83"/>
                    <a:pt x="109" y="83"/>
                    <a:pt x="109" y="83"/>
                  </a:cubicBezTo>
                  <a:cubicBezTo>
                    <a:pt x="137" y="132"/>
                    <a:pt x="137" y="132"/>
                    <a:pt x="137" y="132"/>
                  </a:cubicBezTo>
                  <a:cubicBezTo>
                    <a:pt x="204" y="32"/>
                    <a:pt x="204" y="32"/>
                    <a:pt x="204" y="32"/>
                  </a:cubicBezTo>
                  <a:cubicBezTo>
                    <a:pt x="214" y="39"/>
                    <a:pt x="214" y="39"/>
                    <a:pt x="214" y="39"/>
                  </a:cubicBezTo>
                  <a:lnTo>
                    <a:pt x="217"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66A"/>
                </a:solidFill>
                <a:effectLst/>
                <a:uLnTx/>
                <a:uFillTx/>
                <a:latin typeface="GE Inspira Sans"/>
                <a:ea typeface="+mn-ea"/>
                <a:cs typeface="+mn-cs"/>
              </a:endParaRPr>
            </a:p>
          </p:txBody>
        </p:sp>
      </p:grpSp>
      <p:grpSp>
        <p:nvGrpSpPr>
          <p:cNvPr id="87" name="Group 86"/>
          <p:cNvGrpSpPr/>
          <p:nvPr/>
        </p:nvGrpSpPr>
        <p:grpSpPr>
          <a:xfrm>
            <a:off x="5998661" y="4510086"/>
            <a:ext cx="2514416" cy="1276818"/>
            <a:chOff x="6202543" y="4540777"/>
            <a:chExt cx="2514416" cy="1276818"/>
          </a:xfrm>
        </p:grpSpPr>
        <p:sp>
          <p:nvSpPr>
            <p:cNvPr id="85" name="Rounded Rectangle 84"/>
            <p:cNvSpPr/>
            <p:nvPr/>
          </p:nvSpPr>
          <p:spPr>
            <a:xfrm>
              <a:off x="6202543" y="4540777"/>
              <a:ext cx="2514416" cy="1276818"/>
            </a:xfrm>
            <a:prstGeom prst="roundRect">
              <a:avLst>
                <a:gd name="adj" fmla="val 105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 Inspira Sans"/>
                  <a:ea typeface="+mn-ea"/>
                  <a:cs typeface="+mn-cs"/>
                </a:rPr>
                <a:t>Master Patient Index</a:t>
              </a:r>
            </a:p>
          </p:txBody>
        </p:sp>
        <p:pic>
          <p:nvPicPr>
            <p:cNvPr id="86" name="Picture 85" descr=":Slide 16-0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9104" y="4665408"/>
              <a:ext cx="530632" cy="530632"/>
            </a:xfrm>
            <a:prstGeom prst="rect">
              <a:avLst/>
            </a:prstGeom>
          </p:spPr>
        </p:pic>
      </p:grpSp>
      <p:grpSp>
        <p:nvGrpSpPr>
          <p:cNvPr id="94" name="Group 93"/>
          <p:cNvGrpSpPr/>
          <p:nvPr/>
        </p:nvGrpSpPr>
        <p:grpSpPr>
          <a:xfrm>
            <a:off x="8680927" y="1239007"/>
            <a:ext cx="2514416" cy="1276818"/>
            <a:chOff x="6150724" y="4618604"/>
            <a:chExt cx="2514416" cy="1276818"/>
          </a:xfrm>
        </p:grpSpPr>
        <p:sp>
          <p:nvSpPr>
            <p:cNvPr id="95" name="Rounded Rectangle 78"/>
            <p:cNvSpPr/>
            <p:nvPr/>
          </p:nvSpPr>
          <p:spPr>
            <a:xfrm>
              <a:off x="6150724" y="4618604"/>
              <a:ext cx="2514416" cy="1276818"/>
            </a:xfrm>
            <a:prstGeom prst="roundRect">
              <a:avLst>
                <a:gd name="adj" fmla="val 105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 Inspira Sans"/>
                  <a:ea typeface="+mn-ea"/>
                  <a:cs typeface="+mn-cs"/>
                </a:rPr>
                <a:t>Role Based Access Control</a:t>
              </a:r>
            </a:p>
          </p:txBody>
        </p:sp>
        <p:sp>
          <p:nvSpPr>
            <p:cNvPr id="96" name="Freeform 10"/>
            <p:cNvSpPr>
              <a:spLocks noChangeAspect="1" noEditPoints="1"/>
            </p:cNvSpPr>
            <p:nvPr/>
          </p:nvSpPr>
          <p:spPr bwMode="auto">
            <a:xfrm>
              <a:off x="7191856" y="4800813"/>
              <a:ext cx="394462" cy="395227"/>
            </a:xfrm>
            <a:custGeom>
              <a:avLst/>
              <a:gdLst>
                <a:gd name="T0" fmla="*/ 218 w 218"/>
                <a:gd name="T1" fmla="*/ 109 h 218"/>
                <a:gd name="T2" fmla="*/ 109 w 218"/>
                <a:gd name="T3" fmla="*/ 218 h 218"/>
                <a:gd name="T4" fmla="*/ 0 w 218"/>
                <a:gd name="T5" fmla="*/ 109 h 218"/>
                <a:gd name="T6" fmla="*/ 109 w 218"/>
                <a:gd name="T7" fmla="*/ 0 h 218"/>
                <a:gd name="T8" fmla="*/ 182 w 218"/>
                <a:gd name="T9" fmla="*/ 28 h 218"/>
                <a:gd name="T10" fmla="*/ 176 w 218"/>
                <a:gd name="T11" fmla="*/ 38 h 218"/>
                <a:gd name="T12" fmla="*/ 109 w 218"/>
                <a:gd name="T13" fmla="*/ 12 h 218"/>
                <a:gd name="T14" fmla="*/ 12 w 218"/>
                <a:gd name="T15" fmla="*/ 109 h 218"/>
                <a:gd name="T16" fmla="*/ 109 w 218"/>
                <a:gd name="T17" fmla="*/ 206 h 218"/>
                <a:gd name="T18" fmla="*/ 206 w 218"/>
                <a:gd name="T19" fmla="*/ 109 h 218"/>
                <a:gd name="T20" fmla="*/ 194 w 218"/>
                <a:gd name="T21" fmla="*/ 61 h 218"/>
                <a:gd name="T22" fmla="*/ 201 w 218"/>
                <a:gd name="T23" fmla="*/ 50 h 218"/>
                <a:gd name="T24" fmla="*/ 218 w 218"/>
                <a:gd name="T25" fmla="*/ 109 h 218"/>
                <a:gd name="T26" fmla="*/ 217 w 218"/>
                <a:gd name="T27" fmla="*/ 2 h 218"/>
                <a:gd name="T28" fmla="*/ 183 w 218"/>
                <a:gd name="T29" fmla="*/ 18 h 218"/>
                <a:gd name="T30" fmla="*/ 194 w 218"/>
                <a:gd name="T31" fmla="*/ 25 h 218"/>
                <a:gd name="T32" fmla="*/ 138 w 218"/>
                <a:gd name="T33" fmla="*/ 109 h 218"/>
                <a:gd name="T34" fmla="*/ 106 w 218"/>
                <a:gd name="T35" fmla="*/ 55 h 218"/>
                <a:gd name="T36" fmla="*/ 77 w 218"/>
                <a:gd name="T37" fmla="*/ 134 h 218"/>
                <a:gd name="T38" fmla="*/ 57 w 218"/>
                <a:gd name="T39" fmla="*/ 98 h 218"/>
                <a:gd name="T40" fmla="*/ 27 w 218"/>
                <a:gd name="T41" fmla="*/ 144 h 218"/>
                <a:gd name="T42" fmla="*/ 37 w 218"/>
                <a:gd name="T43" fmla="*/ 151 h 218"/>
                <a:gd name="T44" fmla="*/ 56 w 218"/>
                <a:gd name="T45" fmla="*/ 121 h 218"/>
                <a:gd name="T46" fmla="*/ 79 w 218"/>
                <a:gd name="T47" fmla="*/ 162 h 218"/>
                <a:gd name="T48" fmla="*/ 109 w 218"/>
                <a:gd name="T49" fmla="*/ 83 h 218"/>
                <a:gd name="T50" fmla="*/ 137 w 218"/>
                <a:gd name="T51" fmla="*/ 132 h 218"/>
                <a:gd name="T52" fmla="*/ 204 w 218"/>
                <a:gd name="T53" fmla="*/ 32 h 218"/>
                <a:gd name="T54" fmla="*/ 214 w 218"/>
                <a:gd name="T55" fmla="*/ 39 h 218"/>
                <a:gd name="T56" fmla="*/ 217 w 218"/>
                <a:gd name="T57" fmla="*/ 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8" h="218">
                  <a:moveTo>
                    <a:pt x="218" y="109"/>
                  </a:moveTo>
                  <a:cubicBezTo>
                    <a:pt x="218" y="169"/>
                    <a:pt x="169" y="218"/>
                    <a:pt x="109" y="218"/>
                  </a:cubicBezTo>
                  <a:cubicBezTo>
                    <a:pt x="49" y="218"/>
                    <a:pt x="0" y="169"/>
                    <a:pt x="0" y="109"/>
                  </a:cubicBezTo>
                  <a:cubicBezTo>
                    <a:pt x="0" y="49"/>
                    <a:pt x="49" y="0"/>
                    <a:pt x="109" y="0"/>
                  </a:cubicBezTo>
                  <a:cubicBezTo>
                    <a:pt x="137" y="0"/>
                    <a:pt x="163" y="10"/>
                    <a:pt x="182" y="28"/>
                  </a:cubicBezTo>
                  <a:cubicBezTo>
                    <a:pt x="176" y="38"/>
                    <a:pt x="176" y="38"/>
                    <a:pt x="176" y="38"/>
                  </a:cubicBezTo>
                  <a:cubicBezTo>
                    <a:pt x="158" y="22"/>
                    <a:pt x="135" y="12"/>
                    <a:pt x="109" y="12"/>
                  </a:cubicBezTo>
                  <a:cubicBezTo>
                    <a:pt x="55" y="12"/>
                    <a:pt x="12" y="55"/>
                    <a:pt x="12" y="109"/>
                  </a:cubicBezTo>
                  <a:cubicBezTo>
                    <a:pt x="12" y="163"/>
                    <a:pt x="55" y="206"/>
                    <a:pt x="109" y="206"/>
                  </a:cubicBezTo>
                  <a:cubicBezTo>
                    <a:pt x="163" y="206"/>
                    <a:pt x="206" y="163"/>
                    <a:pt x="206" y="109"/>
                  </a:cubicBezTo>
                  <a:cubicBezTo>
                    <a:pt x="206" y="92"/>
                    <a:pt x="202" y="75"/>
                    <a:pt x="194" y="61"/>
                  </a:cubicBezTo>
                  <a:cubicBezTo>
                    <a:pt x="201" y="50"/>
                    <a:pt x="201" y="50"/>
                    <a:pt x="201" y="50"/>
                  </a:cubicBezTo>
                  <a:cubicBezTo>
                    <a:pt x="212" y="67"/>
                    <a:pt x="218" y="87"/>
                    <a:pt x="218" y="109"/>
                  </a:cubicBezTo>
                  <a:close/>
                  <a:moveTo>
                    <a:pt x="217" y="2"/>
                  </a:moveTo>
                  <a:cubicBezTo>
                    <a:pt x="183" y="18"/>
                    <a:pt x="183" y="18"/>
                    <a:pt x="183" y="18"/>
                  </a:cubicBezTo>
                  <a:cubicBezTo>
                    <a:pt x="194" y="25"/>
                    <a:pt x="194" y="25"/>
                    <a:pt x="194" y="25"/>
                  </a:cubicBezTo>
                  <a:cubicBezTo>
                    <a:pt x="138" y="109"/>
                    <a:pt x="138" y="109"/>
                    <a:pt x="138" y="109"/>
                  </a:cubicBezTo>
                  <a:cubicBezTo>
                    <a:pt x="106" y="55"/>
                    <a:pt x="106" y="55"/>
                    <a:pt x="106" y="55"/>
                  </a:cubicBezTo>
                  <a:cubicBezTo>
                    <a:pt x="77" y="134"/>
                    <a:pt x="77" y="134"/>
                    <a:pt x="77" y="134"/>
                  </a:cubicBezTo>
                  <a:cubicBezTo>
                    <a:pt x="57" y="98"/>
                    <a:pt x="57" y="98"/>
                    <a:pt x="57" y="98"/>
                  </a:cubicBezTo>
                  <a:cubicBezTo>
                    <a:pt x="27" y="144"/>
                    <a:pt x="27" y="144"/>
                    <a:pt x="27" y="144"/>
                  </a:cubicBezTo>
                  <a:cubicBezTo>
                    <a:pt x="37" y="151"/>
                    <a:pt x="37" y="151"/>
                    <a:pt x="37" y="151"/>
                  </a:cubicBezTo>
                  <a:cubicBezTo>
                    <a:pt x="56" y="121"/>
                    <a:pt x="56" y="121"/>
                    <a:pt x="56" y="121"/>
                  </a:cubicBezTo>
                  <a:cubicBezTo>
                    <a:pt x="79" y="162"/>
                    <a:pt x="79" y="162"/>
                    <a:pt x="79" y="162"/>
                  </a:cubicBezTo>
                  <a:cubicBezTo>
                    <a:pt x="109" y="83"/>
                    <a:pt x="109" y="83"/>
                    <a:pt x="109" y="83"/>
                  </a:cubicBezTo>
                  <a:cubicBezTo>
                    <a:pt x="137" y="132"/>
                    <a:pt x="137" y="132"/>
                    <a:pt x="137" y="132"/>
                  </a:cubicBezTo>
                  <a:cubicBezTo>
                    <a:pt x="204" y="32"/>
                    <a:pt x="204" y="32"/>
                    <a:pt x="204" y="32"/>
                  </a:cubicBezTo>
                  <a:cubicBezTo>
                    <a:pt x="214" y="39"/>
                    <a:pt x="214" y="39"/>
                    <a:pt x="214" y="39"/>
                  </a:cubicBezTo>
                  <a:lnTo>
                    <a:pt x="217"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66A"/>
                </a:solidFill>
                <a:effectLst/>
                <a:uLnTx/>
                <a:uFillTx/>
                <a:latin typeface="GE Inspira Sans"/>
                <a:ea typeface="+mn-ea"/>
                <a:cs typeface="+mn-cs"/>
              </a:endParaRPr>
            </a:p>
          </p:txBody>
        </p:sp>
      </p:grpSp>
      <p:sp>
        <p:nvSpPr>
          <p:cNvPr id="98" name="Rounded Rectangle 69"/>
          <p:cNvSpPr/>
          <p:nvPr/>
        </p:nvSpPr>
        <p:spPr>
          <a:xfrm>
            <a:off x="8661772" y="2874813"/>
            <a:ext cx="2514416" cy="1276818"/>
          </a:xfrm>
          <a:prstGeom prst="roundRect">
            <a:avLst>
              <a:gd name="adj" fmla="val 105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164592" rtlCol="0" anchor="b"/>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GE Inspira Sans"/>
                <a:ea typeface="+mn-ea"/>
                <a:cs typeface="+mn-cs"/>
              </a:rPr>
              <a:t>Governance</a:t>
            </a:r>
          </a:p>
        </p:txBody>
      </p:sp>
      <p:sp>
        <p:nvSpPr>
          <p:cNvPr id="100" name="Rounded Rectangle 82"/>
          <p:cNvSpPr/>
          <p:nvPr/>
        </p:nvSpPr>
        <p:spPr>
          <a:xfrm>
            <a:off x="8661772" y="4506311"/>
            <a:ext cx="2514416" cy="1276818"/>
          </a:xfrm>
          <a:prstGeom prst="roundRect">
            <a:avLst>
              <a:gd name="adj" fmla="val 10520"/>
            </a:avLst>
          </a:prstGeom>
          <a:solidFill>
            <a:srgbClr val="3693F8"/>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b"/>
          <a:lstStyle/>
          <a:p>
            <a:pPr marL="3175" marR="0" lvl="0" indent="-3175" algn="ctr" defTabSz="914400" rtl="0" eaLnBrk="1" fontAlgn="auto" latinLnBrk="0" hangingPunct="1">
              <a:lnSpc>
                <a:spcPct val="90000"/>
              </a:lnSpc>
              <a:spcBef>
                <a:spcPts val="3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E Inspira Sans"/>
                <a:ea typeface="+mn-ea"/>
                <a:cs typeface="+mn-cs"/>
              </a:rPr>
              <a:t>IT Management</a:t>
            </a:r>
          </a:p>
        </p:txBody>
      </p:sp>
      <p:graphicFrame>
        <p:nvGraphicFramePr>
          <p:cNvPr id="4" name="Diagram 3"/>
          <p:cNvGraphicFramePr/>
          <p:nvPr/>
        </p:nvGraphicFramePr>
        <p:xfrm>
          <a:off x="9042325" y="4588789"/>
          <a:ext cx="1753310" cy="7718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 name="Group 7"/>
          <p:cNvGrpSpPr/>
          <p:nvPr/>
        </p:nvGrpSpPr>
        <p:grpSpPr>
          <a:xfrm>
            <a:off x="9257185" y="2933315"/>
            <a:ext cx="1441630" cy="823999"/>
            <a:chOff x="2031472" y="551748"/>
            <a:chExt cx="7688999" cy="5585880"/>
          </a:xfrm>
        </p:grpSpPr>
        <p:sp>
          <p:nvSpPr>
            <p:cNvPr id="9" name="Rectangle 8"/>
            <p:cNvSpPr/>
            <p:nvPr/>
          </p:nvSpPr>
          <p:spPr>
            <a:xfrm>
              <a:off x="2031472" y="551748"/>
              <a:ext cx="7688999" cy="5585880"/>
            </a:xfrm>
            <a:prstGeom prst="rect">
              <a:avLst/>
            </a:prstGeom>
            <a:ln w="9525" cap="flat" cmpd="sng" algn="ctr">
              <a:noFill/>
              <a:prstDash val="solid"/>
              <a:round/>
              <a:headEnd type="none" w="med" len="med"/>
              <a:tailEnd type="none" w="med" len="med"/>
            </a:ln>
          </p:spPr>
        </p:sp>
        <p:sp>
          <p:nvSpPr>
            <p:cNvPr id="10" name="Arrow: Circular 9"/>
            <p:cNvSpPr/>
            <p:nvPr/>
          </p:nvSpPr>
          <p:spPr>
            <a:xfrm>
              <a:off x="4905034" y="551748"/>
              <a:ext cx="2688633" cy="2689042"/>
            </a:xfrm>
            <a:prstGeom prst="circularArrow">
              <a:avLst>
                <a:gd name="adj1" fmla="val 10980"/>
                <a:gd name="adj2" fmla="val 1142322"/>
                <a:gd name="adj3" fmla="val 4500000"/>
                <a:gd name="adj4" fmla="val 10800000"/>
                <a:gd name="adj5" fmla="val 12500"/>
              </a:avLst>
            </a:prstGeom>
            <a:solidFill>
              <a:schemeClr val="bg1"/>
            </a:solidFill>
            <a:ln>
              <a:solidFill>
                <a:schemeClr val="tx2">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Freeform: Shape 10"/>
            <p:cNvSpPr/>
            <p:nvPr/>
          </p:nvSpPr>
          <p:spPr>
            <a:xfrm>
              <a:off x="5499310" y="1522573"/>
              <a:ext cx="1494021" cy="746832"/>
            </a:xfrm>
            <a:custGeom>
              <a:avLst/>
              <a:gdLst>
                <a:gd name="connsiteX0" fmla="*/ 0 w 1494021"/>
                <a:gd name="connsiteY0" fmla="*/ 0 h 746832"/>
                <a:gd name="connsiteX1" fmla="*/ 1494021 w 1494021"/>
                <a:gd name="connsiteY1" fmla="*/ 0 h 746832"/>
                <a:gd name="connsiteX2" fmla="*/ 1494021 w 1494021"/>
                <a:gd name="connsiteY2" fmla="*/ 746832 h 746832"/>
                <a:gd name="connsiteX3" fmla="*/ 0 w 1494021"/>
                <a:gd name="connsiteY3" fmla="*/ 746832 h 746832"/>
                <a:gd name="connsiteX4" fmla="*/ 0 w 1494021"/>
                <a:gd name="connsiteY4" fmla="*/ 0 h 74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021" h="746832">
                  <a:moveTo>
                    <a:pt x="0" y="0"/>
                  </a:moveTo>
                  <a:lnTo>
                    <a:pt x="1494021" y="0"/>
                  </a:lnTo>
                  <a:lnTo>
                    <a:pt x="1494021" y="746832"/>
                  </a:lnTo>
                  <a:lnTo>
                    <a:pt x="0" y="7468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marR="0" lvl="0" indent="0" algn="ctr" defTabSz="2089150" rtl="0" eaLnBrk="1" fontAlgn="auto" latinLnBrk="0" hangingPunct="1">
                <a:lnSpc>
                  <a:spcPct val="90000"/>
                </a:lnSpc>
                <a:spcBef>
                  <a:spcPct val="0"/>
                </a:spcBef>
                <a:spcAft>
                  <a:spcPct val="35000"/>
                </a:spcAft>
                <a:buClrTx/>
                <a:buSzTx/>
                <a:buFontTx/>
                <a:buNone/>
                <a:tabLst/>
                <a:defRPr/>
              </a:pPr>
              <a:endParaRPr kumimoji="0" lang="en-US" sz="4700" b="0" i="0" u="none" strike="noStrike" kern="1200" cap="none" spc="0" normalizeH="0" baseline="0" noProof="0">
                <a:ln>
                  <a:noFill/>
                </a:ln>
                <a:solidFill>
                  <a:srgbClr val="63666A">
                    <a:hueOff val="0"/>
                    <a:satOff val="0"/>
                    <a:lumOff val="0"/>
                    <a:alphaOff val="0"/>
                  </a:srgbClr>
                </a:solidFill>
                <a:effectLst/>
                <a:uLnTx/>
                <a:uFillTx/>
                <a:latin typeface="GE Inspira Sans"/>
                <a:ea typeface="+mn-ea"/>
                <a:cs typeface="+mn-cs"/>
              </a:endParaRPr>
            </a:p>
          </p:txBody>
        </p:sp>
        <p:sp>
          <p:nvSpPr>
            <p:cNvPr id="12" name="Shape 11"/>
            <p:cNvSpPr/>
            <p:nvPr/>
          </p:nvSpPr>
          <p:spPr>
            <a:xfrm>
              <a:off x="4158275" y="2096802"/>
              <a:ext cx="2688633" cy="2689042"/>
            </a:xfrm>
            <a:prstGeom prst="leftCircularArrow">
              <a:avLst>
                <a:gd name="adj1" fmla="val 10980"/>
                <a:gd name="adj2" fmla="val 1142322"/>
                <a:gd name="adj3" fmla="val 6300000"/>
                <a:gd name="adj4" fmla="val 18900000"/>
                <a:gd name="adj5" fmla="val 12500"/>
              </a:avLst>
            </a:prstGeom>
            <a:solidFill>
              <a:prstClr val="white"/>
            </a:solidFill>
            <a:ln w="25400" cap="flat" cmpd="sng" algn="ctr">
              <a:solidFill>
                <a:srgbClr val="005CB9">
                  <a:lumMod val="75000"/>
                </a:srgbClr>
              </a:solidFill>
              <a:prstDash val="solid"/>
            </a:ln>
            <a:effectLst/>
          </p:spPr>
          <p:style>
            <a:lnRef idx="2">
              <a:scrgbClr r="0" g="0" b="0"/>
            </a:lnRef>
            <a:fillRef idx="1">
              <a:scrgbClr r="0" g="0" b="0"/>
            </a:fillRef>
            <a:effectRef idx="0">
              <a:scrgbClr r="0" g="0" b="0"/>
            </a:effectRef>
            <a:fontRef idx="minor">
              <a:schemeClr val="lt1"/>
            </a:fontRef>
          </p:style>
        </p:sp>
        <p:sp>
          <p:nvSpPr>
            <p:cNvPr id="13" name="Freeform: Shape 12"/>
            <p:cNvSpPr/>
            <p:nvPr/>
          </p:nvSpPr>
          <p:spPr>
            <a:xfrm>
              <a:off x="4755581" y="3076565"/>
              <a:ext cx="1494021" cy="746832"/>
            </a:xfrm>
            <a:custGeom>
              <a:avLst/>
              <a:gdLst>
                <a:gd name="connsiteX0" fmla="*/ 0 w 1494021"/>
                <a:gd name="connsiteY0" fmla="*/ 0 h 746832"/>
                <a:gd name="connsiteX1" fmla="*/ 1494021 w 1494021"/>
                <a:gd name="connsiteY1" fmla="*/ 0 h 746832"/>
                <a:gd name="connsiteX2" fmla="*/ 1494021 w 1494021"/>
                <a:gd name="connsiteY2" fmla="*/ 746832 h 746832"/>
                <a:gd name="connsiteX3" fmla="*/ 0 w 1494021"/>
                <a:gd name="connsiteY3" fmla="*/ 746832 h 746832"/>
                <a:gd name="connsiteX4" fmla="*/ 0 w 1494021"/>
                <a:gd name="connsiteY4" fmla="*/ 0 h 74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021" h="746832">
                  <a:moveTo>
                    <a:pt x="0" y="0"/>
                  </a:moveTo>
                  <a:lnTo>
                    <a:pt x="1494021" y="0"/>
                  </a:lnTo>
                  <a:lnTo>
                    <a:pt x="1494021" y="746832"/>
                  </a:lnTo>
                  <a:lnTo>
                    <a:pt x="0" y="7468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marR="0" lvl="0" indent="0" algn="ctr" defTabSz="2089150" rtl="0" eaLnBrk="1" fontAlgn="auto" latinLnBrk="0" hangingPunct="1">
                <a:lnSpc>
                  <a:spcPct val="90000"/>
                </a:lnSpc>
                <a:spcBef>
                  <a:spcPct val="0"/>
                </a:spcBef>
                <a:spcAft>
                  <a:spcPct val="35000"/>
                </a:spcAft>
                <a:buClrTx/>
                <a:buSzTx/>
                <a:buFontTx/>
                <a:buNone/>
                <a:tabLst/>
                <a:defRPr/>
              </a:pPr>
              <a:endParaRPr kumimoji="0" lang="en-US" sz="4700" b="0" i="0" u="none" strike="noStrike" kern="1200" cap="none" spc="0" normalizeH="0" baseline="0" noProof="0">
                <a:ln>
                  <a:noFill/>
                </a:ln>
                <a:solidFill>
                  <a:srgbClr val="63666A">
                    <a:hueOff val="0"/>
                    <a:satOff val="0"/>
                    <a:lumOff val="0"/>
                    <a:alphaOff val="0"/>
                  </a:srgbClr>
                </a:solidFill>
                <a:effectLst/>
                <a:uLnTx/>
                <a:uFillTx/>
                <a:latin typeface="GE Inspira Sans"/>
                <a:ea typeface="+mn-ea"/>
                <a:cs typeface="+mn-cs"/>
              </a:endParaRPr>
            </a:p>
          </p:txBody>
        </p:sp>
        <p:sp>
          <p:nvSpPr>
            <p:cNvPr id="14" name="Block Arc 13"/>
            <p:cNvSpPr/>
            <p:nvPr/>
          </p:nvSpPr>
          <p:spPr>
            <a:xfrm>
              <a:off x="5096394" y="3826749"/>
              <a:ext cx="2309952" cy="2310878"/>
            </a:xfrm>
            <a:prstGeom prst="blockArc">
              <a:avLst>
                <a:gd name="adj1" fmla="val 13500000"/>
                <a:gd name="adj2" fmla="val 10800000"/>
                <a:gd name="adj3" fmla="val 12740"/>
              </a:avLst>
            </a:prstGeom>
            <a:solidFill>
              <a:prstClr val="white"/>
            </a:solidFill>
            <a:ln w="25400" cap="flat" cmpd="sng" algn="ctr">
              <a:solidFill>
                <a:srgbClr val="005CB9">
                  <a:lumMod val="75000"/>
                </a:srgbClr>
              </a:solidFill>
              <a:prstDash val="solid"/>
            </a:ln>
            <a:effectLst/>
          </p:spPr>
          <p:style>
            <a:lnRef idx="2">
              <a:scrgbClr r="0" g="0" b="0"/>
            </a:lnRef>
            <a:fillRef idx="1">
              <a:scrgbClr r="0" g="0" b="0"/>
            </a:fillRef>
            <a:effectRef idx="0">
              <a:scrgbClr r="0" g="0" b="0"/>
            </a:effectRef>
            <a:fontRef idx="minor">
              <a:schemeClr val="lt1"/>
            </a:fontRef>
          </p:style>
        </p:sp>
        <p:sp>
          <p:nvSpPr>
            <p:cNvPr id="15" name="Freeform: Shape 14"/>
            <p:cNvSpPr/>
            <p:nvPr/>
          </p:nvSpPr>
          <p:spPr>
            <a:xfrm>
              <a:off x="5502844" y="4632791"/>
              <a:ext cx="1494021" cy="746832"/>
            </a:xfrm>
            <a:custGeom>
              <a:avLst/>
              <a:gdLst>
                <a:gd name="connsiteX0" fmla="*/ 0 w 1494021"/>
                <a:gd name="connsiteY0" fmla="*/ 0 h 746832"/>
                <a:gd name="connsiteX1" fmla="*/ 1494021 w 1494021"/>
                <a:gd name="connsiteY1" fmla="*/ 0 h 746832"/>
                <a:gd name="connsiteX2" fmla="*/ 1494021 w 1494021"/>
                <a:gd name="connsiteY2" fmla="*/ 746832 h 746832"/>
                <a:gd name="connsiteX3" fmla="*/ 0 w 1494021"/>
                <a:gd name="connsiteY3" fmla="*/ 746832 h 746832"/>
                <a:gd name="connsiteX4" fmla="*/ 0 w 1494021"/>
                <a:gd name="connsiteY4" fmla="*/ 0 h 74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021" h="746832">
                  <a:moveTo>
                    <a:pt x="0" y="0"/>
                  </a:moveTo>
                  <a:lnTo>
                    <a:pt x="1494021" y="0"/>
                  </a:lnTo>
                  <a:lnTo>
                    <a:pt x="1494021" y="746832"/>
                  </a:lnTo>
                  <a:lnTo>
                    <a:pt x="0" y="7468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marR="0" lvl="0" indent="0" algn="ctr" defTabSz="2089150" rtl="0" eaLnBrk="1" fontAlgn="auto" latinLnBrk="0" hangingPunct="1">
                <a:lnSpc>
                  <a:spcPct val="90000"/>
                </a:lnSpc>
                <a:spcBef>
                  <a:spcPct val="0"/>
                </a:spcBef>
                <a:spcAft>
                  <a:spcPct val="35000"/>
                </a:spcAft>
                <a:buClrTx/>
                <a:buSzTx/>
                <a:buFontTx/>
                <a:buNone/>
                <a:tabLst/>
                <a:defRPr/>
              </a:pPr>
              <a:endParaRPr kumimoji="0" lang="en-US" sz="4700" b="0" i="0" u="none" strike="noStrike" kern="1200" cap="none" spc="0" normalizeH="0" baseline="0" noProof="0" dirty="0">
                <a:ln>
                  <a:noFill/>
                </a:ln>
                <a:solidFill>
                  <a:srgbClr val="63666A">
                    <a:hueOff val="0"/>
                    <a:satOff val="0"/>
                    <a:lumOff val="0"/>
                    <a:alphaOff val="0"/>
                  </a:srgbClr>
                </a:solidFill>
                <a:effectLst/>
                <a:uLnTx/>
                <a:uFillTx/>
                <a:latin typeface="GE Inspira Sans"/>
                <a:ea typeface="+mn-ea"/>
                <a:cs typeface="+mn-cs"/>
              </a:endParaRPr>
            </a:p>
          </p:txBody>
        </p:sp>
      </p:grpSp>
      <p:sp>
        <p:nvSpPr>
          <p:cNvPr id="5" name="TextBox 4"/>
          <p:cNvSpPr txBox="1"/>
          <p:nvPr/>
        </p:nvSpPr>
        <p:spPr>
          <a:xfrm>
            <a:off x="9520754" y="6483927"/>
            <a:ext cx="1878719"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3666A"/>
                </a:solidFill>
                <a:effectLst/>
                <a:uLnTx/>
                <a:uFillTx/>
                <a:latin typeface="GE Inspira Sans"/>
                <a:ea typeface="+mn-ea"/>
                <a:cs typeface="+mn-cs"/>
              </a:rPr>
              <a:t>Use slides in appendix modularly</a:t>
            </a:r>
          </a:p>
        </p:txBody>
      </p:sp>
    </p:spTree>
    <p:extLst>
      <p:ext uri="{BB962C8B-B14F-4D97-AF65-F5344CB8AC3E}">
        <p14:creationId xmlns:p14="http://schemas.microsoft.com/office/powerpoint/2010/main" val="4095956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4756F0E-6253-4F86-9CBE-AF5B43EC7C88}"/>
              </a:ext>
            </a:extLst>
          </p:cNvPr>
          <p:cNvSpPr/>
          <p:nvPr/>
        </p:nvSpPr>
        <p:spPr>
          <a:xfrm>
            <a:off x="8047253" y="1597688"/>
            <a:ext cx="3634030" cy="4391130"/>
          </a:xfrm>
          <a:prstGeom prst="rect">
            <a:avLst/>
          </a:prstGeom>
          <a:solidFill>
            <a:srgbClr val="D4D4D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 name="Rectangle 16">
            <a:extLst>
              <a:ext uri="{FF2B5EF4-FFF2-40B4-BE49-F238E27FC236}">
                <a16:creationId xmlns:a16="http://schemas.microsoft.com/office/drawing/2014/main" id="{FD7FAA0D-3E2B-4F49-8418-09ECFB20DFB7}"/>
              </a:ext>
            </a:extLst>
          </p:cNvPr>
          <p:cNvSpPr/>
          <p:nvPr/>
        </p:nvSpPr>
        <p:spPr>
          <a:xfrm>
            <a:off x="4281615" y="1597688"/>
            <a:ext cx="3634030" cy="4391130"/>
          </a:xfrm>
          <a:prstGeom prst="rect">
            <a:avLst/>
          </a:prstGeom>
          <a:solidFill>
            <a:srgbClr val="45B2C5">
              <a:alpha val="60000"/>
            </a:srgbClr>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 name="Rectangle 15">
            <a:extLst>
              <a:ext uri="{FF2B5EF4-FFF2-40B4-BE49-F238E27FC236}">
                <a16:creationId xmlns:a16="http://schemas.microsoft.com/office/drawing/2014/main" id="{6453F36B-7EEF-48CF-B4B7-25909C1F1EF8}"/>
              </a:ext>
            </a:extLst>
          </p:cNvPr>
          <p:cNvSpPr/>
          <p:nvPr/>
        </p:nvSpPr>
        <p:spPr>
          <a:xfrm>
            <a:off x="521147" y="1597688"/>
            <a:ext cx="3634030" cy="4391130"/>
          </a:xfrm>
          <a:prstGeom prst="rect">
            <a:avLst/>
          </a:prstGeom>
          <a:solidFill>
            <a:srgbClr val="4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6" name="Title 5">
            <a:extLst>
              <a:ext uri="{FF2B5EF4-FFF2-40B4-BE49-F238E27FC236}">
                <a16:creationId xmlns:a16="http://schemas.microsoft.com/office/drawing/2014/main" id="{0D87DBAA-604F-2E3F-3EF1-A4691BCE92F7}"/>
              </a:ext>
            </a:extLst>
          </p:cNvPr>
          <p:cNvSpPr>
            <a:spLocks noGrp="1"/>
          </p:cNvSpPr>
          <p:nvPr>
            <p:ph type="title"/>
          </p:nvPr>
        </p:nvSpPr>
        <p:spPr/>
        <p:txBody>
          <a:bodyPr>
            <a:normAutofit/>
          </a:bodyPr>
          <a:lstStyle/>
          <a:p>
            <a:r>
              <a:rPr lang="en-US" sz="2800" b="1" dirty="0">
                <a:latin typeface="Source Sans Pro SemiBold" panose="020B0503030403020204" pitchFamily="34" charset="0"/>
              </a:rPr>
              <a:t>Key enablers</a:t>
            </a:r>
          </a:p>
        </p:txBody>
      </p:sp>
      <p:sp>
        <p:nvSpPr>
          <p:cNvPr id="5" name="Slide Number Placeholder 4">
            <a:extLst>
              <a:ext uri="{FF2B5EF4-FFF2-40B4-BE49-F238E27FC236}">
                <a16:creationId xmlns:a16="http://schemas.microsoft.com/office/drawing/2014/main" id="{758B98E5-4577-4A8D-A3D9-BAA7860034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19505-AD43-774F-936C-A3AE71DD4EEA}" type="slidenum">
              <a:rPr kumimoji="0" lang="en-GB" sz="8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800" b="0" i="0" u="none" strike="noStrike" kern="1200" cap="none" spc="0" normalizeH="0" baseline="0" noProof="0">
              <a:ln>
                <a:noFill/>
              </a:ln>
              <a:solidFill>
                <a:srgbClr val="000000"/>
              </a:solidFill>
              <a:effectLst/>
              <a:uLnTx/>
              <a:uFillTx/>
              <a:latin typeface="Source Sans Pro"/>
              <a:ea typeface="+mn-ea"/>
              <a:cs typeface="+mn-cs"/>
            </a:endParaRPr>
          </a:p>
        </p:txBody>
      </p:sp>
      <p:pic>
        <p:nvPicPr>
          <p:cNvPr id="13" name="Picture 12">
            <a:extLst>
              <a:ext uri="{FF2B5EF4-FFF2-40B4-BE49-F238E27FC236}">
                <a16:creationId xmlns:a16="http://schemas.microsoft.com/office/drawing/2014/main" id="{E39EEEE3-FA5B-49E1-AB67-19D22A976E5A}"/>
              </a:ext>
            </a:extLst>
          </p:cNvPr>
          <p:cNvPicPr>
            <a:picLocks noChangeAspect="1"/>
          </p:cNvPicPr>
          <p:nvPr/>
        </p:nvPicPr>
        <p:blipFill>
          <a:blip r:embed="rId3"/>
          <a:stretch>
            <a:fillRect/>
          </a:stretch>
        </p:blipFill>
        <p:spPr>
          <a:xfrm>
            <a:off x="1579780" y="2796738"/>
            <a:ext cx="1313372" cy="1360476"/>
          </a:xfrm>
          <a:prstGeom prst="rect">
            <a:avLst/>
          </a:prstGeom>
        </p:spPr>
      </p:pic>
      <p:pic>
        <p:nvPicPr>
          <p:cNvPr id="14" name="Picture 13">
            <a:extLst>
              <a:ext uri="{FF2B5EF4-FFF2-40B4-BE49-F238E27FC236}">
                <a16:creationId xmlns:a16="http://schemas.microsoft.com/office/drawing/2014/main" id="{A93565A2-9A5D-44AA-8BD7-D783E9EFF716}"/>
              </a:ext>
            </a:extLst>
          </p:cNvPr>
          <p:cNvPicPr>
            <a:picLocks noChangeAspect="1"/>
          </p:cNvPicPr>
          <p:nvPr/>
        </p:nvPicPr>
        <p:blipFill>
          <a:blip r:embed="rId4"/>
          <a:stretch>
            <a:fillRect/>
          </a:stretch>
        </p:blipFill>
        <p:spPr>
          <a:xfrm>
            <a:off x="5127519" y="2758003"/>
            <a:ext cx="1538174" cy="1399211"/>
          </a:xfrm>
          <a:prstGeom prst="rect">
            <a:avLst/>
          </a:prstGeom>
        </p:spPr>
      </p:pic>
      <p:pic>
        <p:nvPicPr>
          <p:cNvPr id="15" name="Picture 14">
            <a:extLst>
              <a:ext uri="{FF2B5EF4-FFF2-40B4-BE49-F238E27FC236}">
                <a16:creationId xmlns:a16="http://schemas.microsoft.com/office/drawing/2014/main" id="{E746BEEA-C5F4-4E70-920A-1924C8AC70E5}"/>
              </a:ext>
            </a:extLst>
          </p:cNvPr>
          <p:cNvPicPr>
            <a:picLocks noChangeAspect="1"/>
          </p:cNvPicPr>
          <p:nvPr/>
        </p:nvPicPr>
        <p:blipFill rotWithShape="1">
          <a:blip r:embed="rId5"/>
          <a:srcRect l="-1" r="-546"/>
          <a:stretch/>
        </p:blipFill>
        <p:spPr>
          <a:xfrm>
            <a:off x="8998881" y="2807401"/>
            <a:ext cx="1552181" cy="1408579"/>
          </a:xfrm>
          <a:prstGeom prst="rect">
            <a:avLst/>
          </a:prstGeom>
        </p:spPr>
      </p:pic>
      <p:sp>
        <p:nvSpPr>
          <p:cNvPr id="19" name="TextBox 18">
            <a:extLst>
              <a:ext uri="{FF2B5EF4-FFF2-40B4-BE49-F238E27FC236}">
                <a16:creationId xmlns:a16="http://schemas.microsoft.com/office/drawing/2014/main" id="{841BF3C7-C132-4491-B971-A30A7DBC6936}"/>
              </a:ext>
            </a:extLst>
          </p:cNvPr>
          <p:cNvSpPr txBox="1"/>
          <p:nvPr/>
        </p:nvSpPr>
        <p:spPr>
          <a:xfrm>
            <a:off x="11572920" y="6640152"/>
            <a:ext cx="619080" cy="200055"/>
          </a:xfrm>
          <a:prstGeom prst="rect">
            <a:avLst/>
          </a:prstGeom>
        </p:spPr>
        <p:txBody>
          <a:bodyPr wrap="none">
            <a:spAutoFit/>
          </a:bodyPr>
          <a:lstStyle>
            <a:defPPr>
              <a:defRPr lang="en-US"/>
            </a:defPPr>
            <a:lvl1pPr>
              <a:defRPr sz="70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75000"/>
                  </a:srgbClr>
                </a:solidFill>
                <a:effectLst/>
                <a:uLnTx/>
                <a:uFillTx/>
                <a:latin typeface="Source Sans Pro"/>
                <a:ea typeface="+mn-ea"/>
                <a:cs typeface="+mn-cs"/>
              </a:rPr>
              <a:t>JB16464XX</a:t>
            </a:r>
          </a:p>
        </p:txBody>
      </p:sp>
      <p:sp>
        <p:nvSpPr>
          <p:cNvPr id="2" name="TextBox 1">
            <a:extLst>
              <a:ext uri="{FF2B5EF4-FFF2-40B4-BE49-F238E27FC236}">
                <a16:creationId xmlns:a16="http://schemas.microsoft.com/office/drawing/2014/main" id="{CAD2356A-3E55-4CB5-9EA5-C11A78570ACD}"/>
              </a:ext>
            </a:extLst>
          </p:cNvPr>
          <p:cNvSpPr txBox="1"/>
          <p:nvPr/>
        </p:nvSpPr>
        <p:spPr>
          <a:xfrm>
            <a:off x="8123460" y="6083741"/>
            <a:ext cx="3449460"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Source Sans Pro"/>
                <a:ea typeface="+mn-ea"/>
                <a:cs typeface="+mn-cs"/>
              </a:rPr>
              <a:t>1 - Not all technologies are available on cloud. Cloud deployment not available in all countries. </a:t>
            </a:r>
          </a:p>
        </p:txBody>
      </p:sp>
      <p:sp>
        <p:nvSpPr>
          <p:cNvPr id="20" name="Text Placeholder 7">
            <a:extLst>
              <a:ext uri="{FF2B5EF4-FFF2-40B4-BE49-F238E27FC236}">
                <a16:creationId xmlns:a16="http://schemas.microsoft.com/office/drawing/2014/main" id="{3E0C56BD-3976-1C37-F10D-CF2030E881C1}"/>
              </a:ext>
            </a:extLst>
          </p:cNvPr>
          <p:cNvSpPr txBox="1">
            <a:spLocks/>
          </p:cNvSpPr>
          <p:nvPr/>
        </p:nvSpPr>
        <p:spPr>
          <a:xfrm>
            <a:off x="4547202" y="4682826"/>
            <a:ext cx="3086848" cy="115418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ource Sans Pro"/>
                <a:ea typeface="+mn-ea"/>
                <a:cs typeface="+mn-cs"/>
              </a:rPr>
              <a:t>Working smarter, not harder</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ource Sans Pro"/>
                <a:ea typeface="+mn-ea"/>
                <a:cs typeface="+mn-cs"/>
              </a:rPr>
              <a:t>Faster report turnaround times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21" name="Text Placeholder 8">
            <a:extLst>
              <a:ext uri="{FF2B5EF4-FFF2-40B4-BE49-F238E27FC236}">
                <a16:creationId xmlns:a16="http://schemas.microsoft.com/office/drawing/2014/main" id="{9014ED38-1A86-BBA2-6330-CF93D79E48CB}"/>
              </a:ext>
            </a:extLst>
          </p:cNvPr>
          <p:cNvSpPr txBox="1">
            <a:spLocks/>
          </p:cNvSpPr>
          <p:nvPr/>
        </p:nvSpPr>
        <p:spPr>
          <a:xfrm>
            <a:off x="8320844" y="4682826"/>
            <a:ext cx="3086848" cy="1154972"/>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ource Sans Pro"/>
                <a:ea typeface="+mn-ea"/>
                <a:cs typeface="+mn-cs"/>
              </a:rPr>
              <a:t>Make more efficient use of </a:t>
            </a:r>
            <a:br>
              <a:rPr kumimoji="0" lang="en-US" sz="1600" b="0" i="0" u="none" strike="noStrike" kern="1200" cap="none" spc="0" normalizeH="0" baseline="0" noProof="0">
                <a:ln>
                  <a:noFill/>
                </a:ln>
                <a:solidFill>
                  <a:srgbClr val="000000"/>
                </a:solidFill>
                <a:effectLst/>
                <a:uLnTx/>
                <a:uFillTx/>
                <a:latin typeface="Source Sans Pro"/>
                <a:ea typeface="+mn-ea"/>
                <a:cs typeface="+mn-cs"/>
              </a:rPr>
            </a:br>
            <a:r>
              <a:rPr kumimoji="0" lang="en-US" sz="1600" b="0" i="0" u="none" strike="noStrike" kern="1200" cap="none" spc="0" normalizeH="0" baseline="0" noProof="0">
                <a:ln>
                  <a:noFill/>
                </a:ln>
                <a:solidFill>
                  <a:srgbClr val="000000"/>
                </a:solidFill>
                <a:effectLst/>
                <a:uLnTx/>
                <a:uFillTx/>
                <a:latin typeface="Source Sans Pro"/>
                <a:ea typeface="+mn-ea"/>
                <a:cs typeface="+mn-cs"/>
              </a:rPr>
              <a:t>IT resources </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ource Sans Pro"/>
                <a:ea typeface="+mn-ea"/>
                <a:cs typeface="+mn-cs"/>
              </a:rPr>
              <a:t>More rapid adoption to new technologies</a:t>
            </a:r>
            <a:endParaRPr kumimoji="0" lang="en-US" sz="16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22" name="Text Placeholder 9">
            <a:extLst>
              <a:ext uri="{FF2B5EF4-FFF2-40B4-BE49-F238E27FC236}">
                <a16:creationId xmlns:a16="http://schemas.microsoft.com/office/drawing/2014/main" id="{9AC932BD-F64B-9124-48E7-AEF3844A0C5F}"/>
              </a:ext>
            </a:extLst>
          </p:cNvPr>
          <p:cNvSpPr txBox="1">
            <a:spLocks/>
          </p:cNvSpPr>
          <p:nvPr/>
        </p:nvSpPr>
        <p:spPr>
          <a:xfrm>
            <a:off x="792947" y="1816666"/>
            <a:ext cx="3090430" cy="579062"/>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Source Sans Pro"/>
                <a:ea typeface="+mn-ea"/>
                <a:cs typeface="+mn-cs"/>
              </a:rPr>
              <a:t>AI integration</a:t>
            </a:r>
          </a:p>
        </p:txBody>
      </p:sp>
      <p:sp>
        <p:nvSpPr>
          <p:cNvPr id="23" name="Text Placeholder 6">
            <a:extLst>
              <a:ext uri="{FF2B5EF4-FFF2-40B4-BE49-F238E27FC236}">
                <a16:creationId xmlns:a16="http://schemas.microsoft.com/office/drawing/2014/main" id="{084679E3-C2FD-EA1C-D7D6-702386820BC7}"/>
              </a:ext>
            </a:extLst>
          </p:cNvPr>
          <p:cNvSpPr txBox="1">
            <a:spLocks/>
          </p:cNvSpPr>
          <p:nvPr/>
        </p:nvSpPr>
        <p:spPr>
          <a:xfrm>
            <a:off x="796529" y="4709001"/>
            <a:ext cx="3353478" cy="1128005"/>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ource Sans Pro"/>
                <a:ea typeface="+mn-ea"/>
                <a:cs typeface="+mn-cs"/>
              </a:rPr>
              <a:t>New levels of  productivity and aid in diagnostic accuracy</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ource Sans Pro"/>
                <a:ea typeface="+mn-ea"/>
                <a:cs typeface="+mn-cs"/>
              </a:rPr>
              <a:t>Future-proof your investment</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24" name="Text Placeholder 10">
            <a:extLst>
              <a:ext uri="{FF2B5EF4-FFF2-40B4-BE49-F238E27FC236}">
                <a16:creationId xmlns:a16="http://schemas.microsoft.com/office/drawing/2014/main" id="{9B7D33B0-321E-8491-C9B0-73D27C250D03}"/>
              </a:ext>
            </a:extLst>
          </p:cNvPr>
          <p:cNvSpPr txBox="1">
            <a:spLocks/>
          </p:cNvSpPr>
          <p:nvPr/>
        </p:nvSpPr>
        <p:spPr>
          <a:xfrm>
            <a:off x="4554366" y="1816665"/>
            <a:ext cx="3090430" cy="415725"/>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Source Sans Pro"/>
                <a:ea typeface="+mn-ea"/>
                <a:cs typeface="+mn-cs"/>
              </a:rPr>
              <a:t>Intelligent workflows</a:t>
            </a:r>
          </a:p>
        </p:txBody>
      </p:sp>
      <p:sp>
        <p:nvSpPr>
          <p:cNvPr id="25" name="Text Placeholder 11">
            <a:extLst>
              <a:ext uri="{FF2B5EF4-FFF2-40B4-BE49-F238E27FC236}">
                <a16:creationId xmlns:a16="http://schemas.microsoft.com/office/drawing/2014/main" id="{B6EA469A-51C3-1150-9BCE-8F02232851CC}"/>
              </a:ext>
            </a:extLst>
          </p:cNvPr>
          <p:cNvSpPr txBox="1">
            <a:spLocks/>
          </p:cNvSpPr>
          <p:nvPr/>
        </p:nvSpPr>
        <p:spPr>
          <a:xfrm>
            <a:off x="8310469" y="1816666"/>
            <a:ext cx="3090430" cy="579062"/>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2880" indent="-18288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365760" indent="-182880" algn="l" defTabSz="914400" rtl="0" eaLnBrk="1" latinLnBrk="0" hangingPunct="1">
              <a:lnSpc>
                <a:spcPct val="100000"/>
              </a:lnSpc>
              <a:spcBef>
                <a:spcPts val="600"/>
              </a:spcBef>
              <a:buFont typeface="Source Sans Pro" panose="020B0503030403020204" pitchFamily="34" charset="0"/>
              <a:buChar char="–"/>
              <a:defRPr sz="1400" kern="1200">
                <a:solidFill>
                  <a:schemeClr val="tx1"/>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5pPr>
            <a:lvl6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6pPr>
            <a:lvl7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7pPr>
            <a:lvl8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731520" indent="-18288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Source Sans Pro"/>
                <a:ea typeface="+mn-ea"/>
                <a:cs typeface="+mn-cs"/>
              </a:rPr>
              <a:t>Cloud-enabled</a:t>
            </a:r>
            <a:r>
              <a:rPr kumimoji="0" lang="en-US" sz="2000" b="1" i="0" u="none" strike="noStrike" kern="1200" cap="none" spc="0" normalizeH="0" baseline="30000" noProof="0" dirty="0">
                <a:ln>
                  <a:noFill/>
                </a:ln>
                <a:solidFill>
                  <a:srgbClr val="000000"/>
                </a:solidFill>
                <a:effectLst/>
                <a:uLnTx/>
                <a:uFillTx/>
                <a:latin typeface="Source Sans Pro"/>
                <a:ea typeface="+mn-ea"/>
                <a:cs typeface="+mn-cs"/>
              </a:rPr>
              <a:t>1</a:t>
            </a:r>
          </a:p>
        </p:txBody>
      </p:sp>
      <p:sp>
        <p:nvSpPr>
          <p:cNvPr id="3" name="TextBox 2">
            <a:extLst>
              <a:ext uri="{FF2B5EF4-FFF2-40B4-BE49-F238E27FC236}">
                <a16:creationId xmlns:a16="http://schemas.microsoft.com/office/drawing/2014/main" id="{BDC0CA6B-6888-0CB3-5738-2491C81C6955}"/>
              </a:ext>
            </a:extLst>
          </p:cNvPr>
          <p:cNvSpPr txBox="1"/>
          <p:nvPr/>
        </p:nvSpPr>
        <p:spPr>
          <a:xfrm>
            <a:off x="6383618" y="6522124"/>
            <a:ext cx="472886"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03030"/>
                </a:solidFill>
                <a:effectLst/>
                <a:uLnTx/>
                <a:uFillTx/>
                <a:latin typeface="Source Sans Pro"/>
                <a:ea typeface="+mn-ea"/>
                <a:cs typeface="+mn-cs"/>
              </a:rPr>
              <a:t>JB23468XX</a:t>
            </a:r>
            <a:endParaRPr kumimoji="0" lang="en-US" sz="800" b="0" i="0" u="none" strike="noStrike" kern="1200" cap="none" spc="0" normalizeH="0" baseline="0" noProof="0" dirty="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3860780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a:extLst>
              <a:ext uri="{FF2B5EF4-FFF2-40B4-BE49-F238E27FC236}">
                <a16:creationId xmlns:a16="http://schemas.microsoft.com/office/drawing/2014/main" id="{55B45510-BACE-2245-4FF3-2FF90E71B190}"/>
              </a:ext>
            </a:extLst>
          </p:cNvPr>
          <p:cNvSpPr/>
          <p:nvPr/>
        </p:nvSpPr>
        <p:spPr>
          <a:xfrm>
            <a:off x="4124710" y="3106015"/>
            <a:ext cx="1003122" cy="10031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1D3E117A-9FA5-43C4-80C6-3C176C9D06B5}"/>
              </a:ext>
            </a:extLst>
          </p:cNvPr>
          <p:cNvSpPr>
            <a:spLocks noGrp="1"/>
          </p:cNvSpPr>
          <p:nvPr>
            <p:ph type="title"/>
          </p:nvPr>
        </p:nvSpPr>
        <p:spPr/>
        <p:txBody>
          <a:bodyPr/>
          <a:lstStyle/>
          <a:p>
            <a:r>
              <a:rPr lang="en-US" dirty="0"/>
              <a:t>Connected Care </a:t>
            </a:r>
            <a:br>
              <a:rPr lang="en-US" dirty="0"/>
            </a:br>
            <a:r>
              <a:rPr lang="en-US" sz="1800" dirty="0">
                <a:solidFill>
                  <a:schemeClr val="tx1"/>
                </a:solidFill>
                <a:latin typeface="Source Sans Pro" panose="020B0503030403020204" pitchFamily="34" charset="0"/>
              </a:rPr>
              <a:t>Get the full picture</a:t>
            </a:r>
          </a:p>
        </p:txBody>
      </p:sp>
      <p:sp>
        <p:nvSpPr>
          <p:cNvPr id="4" name="Slide Number Placeholder 3">
            <a:extLst>
              <a:ext uri="{FF2B5EF4-FFF2-40B4-BE49-F238E27FC236}">
                <a16:creationId xmlns:a16="http://schemas.microsoft.com/office/drawing/2014/main" id="{54CDA6E7-82AC-436F-8730-25F40B32C8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C9110-F427-4586-9638-A5638F41FBCD}" type="slidenum">
              <a:rPr kumimoji="0" lang="en-US" sz="800" b="0" i="0" u="none" strike="noStrike" kern="1200" cap="none" spc="0" normalizeH="0" baseline="0" noProof="0" smtClean="0">
                <a:ln>
                  <a:noFill/>
                </a:ln>
                <a:solidFill>
                  <a:srgbClr val="00000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5" name="Rectangle 4">
            <a:extLst>
              <a:ext uri="{FF2B5EF4-FFF2-40B4-BE49-F238E27FC236}">
                <a16:creationId xmlns:a16="http://schemas.microsoft.com/office/drawing/2014/main" id="{0D839584-B910-4A28-A84B-991DBE79E1D4}"/>
              </a:ext>
            </a:extLst>
          </p:cNvPr>
          <p:cNvSpPr/>
          <p:nvPr/>
        </p:nvSpPr>
        <p:spPr>
          <a:xfrm>
            <a:off x="1712232" y="2341351"/>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Data Warehouse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(ED, </a:t>
            </a:r>
            <a:r>
              <a:rPr kumimoji="0" lang="en-US" sz="1000" b="1" i="0" u="none" strike="noStrike" kern="1200" cap="none" spc="0" normalizeH="0" baseline="0" noProof="0" dirty="0" err="1">
                <a:ln>
                  <a:noFill/>
                </a:ln>
                <a:solidFill>
                  <a:srgbClr val="FFFFFF"/>
                </a:solidFill>
                <a:effectLst/>
                <a:uLnTx/>
                <a:uFillTx/>
                <a:latin typeface="Source Sans Pro"/>
                <a:ea typeface="+mn-ea"/>
                <a:cs typeface="+mn-cs"/>
              </a:rPr>
              <a:t>Amb</a:t>
            </a:r>
            <a:r>
              <a:rPr kumimoji="0" lang="en-US" sz="1000" b="1" i="0" u="none" strike="noStrike" kern="1200" cap="none" spc="0" normalizeH="0" baseline="0" noProof="0" dirty="0">
                <a:ln>
                  <a:noFill/>
                </a:ln>
                <a:solidFill>
                  <a:srgbClr val="FFFFFF"/>
                </a:solidFill>
                <a:effectLst/>
                <a:uLnTx/>
                <a:uFillTx/>
                <a:latin typeface="Source Sans Pro"/>
                <a:ea typeface="+mn-ea"/>
                <a:cs typeface="+mn-cs"/>
              </a:rPr>
              <a:t>, OP)</a:t>
            </a:r>
          </a:p>
        </p:txBody>
      </p:sp>
      <p:sp>
        <p:nvSpPr>
          <p:cNvPr id="7" name="Rectangle 6">
            <a:extLst>
              <a:ext uri="{FF2B5EF4-FFF2-40B4-BE49-F238E27FC236}">
                <a16:creationId xmlns:a16="http://schemas.microsoft.com/office/drawing/2014/main" id="{34BFCD92-B66E-4629-B1FC-CA82536E85FB}"/>
              </a:ext>
            </a:extLst>
          </p:cNvPr>
          <p:cNvSpPr/>
          <p:nvPr/>
        </p:nvSpPr>
        <p:spPr>
          <a:xfrm>
            <a:off x="1701756" y="4448833"/>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Structured templates, CDSS</a:t>
            </a:r>
          </a:p>
        </p:txBody>
      </p:sp>
      <p:sp>
        <p:nvSpPr>
          <p:cNvPr id="8" name="Rectangle 7">
            <a:extLst>
              <a:ext uri="{FF2B5EF4-FFF2-40B4-BE49-F238E27FC236}">
                <a16:creationId xmlns:a16="http://schemas.microsoft.com/office/drawing/2014/main" id="{662E627E-DA92-4743-AC72-BC2AAD6563B0}"/>
              </a:ext>
            </a:extLst>
          </p:cNvPr>
          <p:cNvSpPr/>
          <p:nvPr/>
        </p:nvSpPr>
        <p:spPr>
          <a:xfrm>
            <a:off x="1712231" y="3368581"/>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Closed-loop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medication</a:t>
            </a:r>
          </a:p>
        </p:txBody>
      </p:sp>
      <p:sp>
        <p:nvSpPr>
          <p:cNvPr id="9" name="Rectangle 8">
            <a:extLst>
              <a:ext uri="{FF2B5EF4-FFF2-40B4-BE49-F238E27FC236}">
                <a16:creationId xmlns:a16="http://schemas.microsoft.com/office/drawing/2014/main" id="{40EF6E3C-A205-4761-A16F-8CAA612BC487}"/>
              </a:ext>
            </a:extLst>
          </p:cNvPr>
          <p:cNvSpPr/>
          <p:nvPr/>
        </p:nvSpPr>
        <p:spPr>
          <a:xfrm>
            <a:off x="1701756" y="2846520"/>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CPOE, CDS, CDR</a:t>
            </a:r>
          </a:p>
        </p:txBody>
      </p:sp>
      <p:sp>
        <p:nvSpPr>
          <p:cNvPr id="12" name="Rectangle 11">
            <a:extLst>
              <a:ext uri="{FF2B5EF4-FFF2-40B4-BE49-F238E27FC236}">
                <a16:creationId xmlns:a16="http://schemas.microsoft.com/office/drawing/2014/main" id="{0964B8A5-B4C1-4D3E-95E0-D5E13360F24F}"/>
              </a:ext>
            </a:extLst>
          </p:cNvPr>
          <p:cNvSpPr/>
          <p:nvPr/>
        </p:nvSpPr>
        <p:spPr>
          <a:xfrm>
            <a:off x="1701756" y="3908707"/>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Departmental Systems (LIS, RIS, PHIS)</a:t>
            </a:r>
          </a:p>
        </p:txBody>
      </p:sp>
      <p:sp>
        <p:nvSpPr>
          <p:cNvPr id="13" name="Trapezoid 12">
            <a:extLst>
              <a:ext uri="{FF2B5EF4-FFF2-40B4-BE49-F238E27FC236}">
                <a16:creationId xmlns:a16="http://schemas.microsoft.com/office/drawing/2014/main" id="{00CD47DC-3B91-4717-A1BC-53FD099A6D9E}"/>
              </a:ext>
            </a:extLst>
          </p:cNvPr>
          <p:cNvSpPr/>
          <p:nvPr/>
        </p:nvSpPr>
        <p:spPr>
          <a:xfrm rot="16200000">
            <a:off x="5581744" y="3167596"/>
            <a:ext cx="4732364" cy="893932"/>
          </a:xfrm>
          <a:prstGeom prst="trapezoid">
            <a:avLst>
              <a:gd name="adj" fmla="val 2844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GE Inspira Sans"/>
                <a:ea typeface="+mn-ea"/>
                <a:cs typeface="+mn-cs"/>
              </a:rPr>
              <a:t>    </a:t>
            </a:r>
          </a:p>
        </p:txBody>
      </p:sp>
      <p:sp>
        <p:nvSpPr>
          <p:cNvPr id="14" name="Trapezoid 13">
            <a:extLst>
              <a:ext uri="{FF2B5EF4-FFF2-40B4-BE49-F238E27FC236}">
                <a16:creationId xmlns:a16="http://schemas.microsoft.com/office/drawing/2014/main" id="{1FCF9D93-B4A3-405B-A7EE-FD66F29BC06E}"/>
              </a:ext>
            </a:extLst>
          </p:cNvPr>
          <p:cNvSpPr/>
          <p:nvPr/>
        </p:nvSpPr>
        <p:spPr>
          <a:xfrm rot="5400000" flipH="1">
            <a:off x="2313445" y="3055073"/>
            <a:ext cx="2538743" cy="1101639"/>
          </a:xfrm>
          <a:prstGeom prst="trapezoid">
            <a:avLst>
              <a:gd name="adj" fmla="val 2170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GE Inspira Sans"/>
              <a:ea typeface="+mn-ea"/>
              <a:cs typeface="+mn-cs"/>
            </a:endParaRPr>
          </a:p>
        </p:txBody>
      </p:sp>
      <p:sp>
        <p:nvSpPr>
          <p:cNvPr id="20" name="TextBox 19">
            <a:extLst>
              <a:ext uri="{FF2B5EF4-FFF2-40B4-BE49-F238E27FC236}">
                <a16:creationId xmlns:a16="http://schemas.microsoft.com/office/drawing/2014/main" id="{70595FE7-C97E-499E-97EF-7E5FF6566293}"/>
              </a:ext>
            </a:extLst>
          </p:cNvPr>
          <p:cNvSpPr txBox="1"/>
          <p:nvPr/>
        </p:nvSpPr>
        <p:spPr>
          <a:xfrm>
            <a:off x="4324128" y="3480244"/>
            <a:ext cx="647154"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Source Sans Pro"/>
                <a:ea typeface="+mn-ea"/>
                <a:cs typeface="+mn-cs"/>
              </a:rPr>
              <a:t>EHR</a:t>
            </a:r>
          </a:p>
        </p:txBody>
      </p:sp>
      <p:sp>
        <p:nvSpPr>
          <p:cNvPr id="25" name="TextBox 24">
            <a:extLst>
              <a:ext uri="{FF2B5EF4-FFF2-40B4-BE49-F238E27FC236}">
                <a16:creationId xmlns:a16="http://schemas.microsoft.com/office/drawing/2014/main" id="{0760CBFD-E327-4459-BDBF-1A6C029F119B}"/>
              </a:ext>
            </a:extLst>
          </p:cNvPr>
          <p:cNvSpPr txBox="1"/>
          <p:nvPr/>
        </p:nvSpPr>
        <p:spPr>
          <a:xfrm>
            <a:off x="4183473" y="4269822"/>
            <a:ext cx="962759" cy="6463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Source Sans Pro"/>
                <a:ea typeface="+mn-ea"/>
                <a:cs typeface="+mn-cs"/>
              </a:rPr>
              <a:t>Aggregation of department </a:t>
            </a:r>
            <a:r>
              <a:rPr kumimoji="0" lang="en-US" sz="1050" b="1" i="1" u="none" strike="noStrike" kern="1200" cap="none" spc="0" normalizeH="0" baseline="0" noProof="0" dirty="0">
                <a:ln>
                  <a:noFill/>
                </a:ln>
                <a:solidFill>
                  <a:srgbClr val="6400A0"/>
                </a:solidFill>
                <a:effectLst/>
                <a:uLnTx/>
                <a:uFillTx/>
                <a:latin typeface="Source Sans Pro"/>
                <a:ea typeface="+mn-ea"/>
                <a:cs typeface="+mn-cs"/>
              </a:rPr>
              <a:t>structured </a:t>
            </a:r>
            <a:r>
              <a:rPr kumimoji="0" lang="en-US" sz="1050" b="1" i="0" u="none" strike="noStrike" kern="1200" cap="none" spc="0" normalizeH="0" baseline="0" noProof="0" dirty="0">
                <a:ln>
                  <a:noFill/>
                </a:ln>
                <a:solidFill>
                  <a:srgbClr val="000000"/>
                </a:solidFill>
                <a:effectLst/>
                <a:uLnTx/>
                <a:uFillTx/>
                <a:latin typeface="Source Sans Pro"/>
                <a:ea typeface="+mn-ea"/>
                <a:cs typeface="+mn-cs"/>
              </a:rPr>
              <a:t>content</a:t>
            </a:r>
          </a:p>
        </p:txBody>
      </p:sp>
      <p:sp>
        <p:nvSpPr>
          <p:cNvPr id="27" name="Rectangle 26">
            <a:extLst>
              <a:ext uri="{FF2B5EF4-FFF2-40B4-BE49-F238E27FC236}">
                <a16:creationId xmlns:a16="http://schemas.microsoft.com/office/drawing/2014/main" id="{8E94503C-4C0A-4DF6-ABF6-1AFC42830B4A}"/>
              </a:ext>
            </a:extLst>
          </p:cNvPr>
          <p:cNvSpPr/>
          <p:nvPr/>
        </p:nvSpPr>
        <p:spPr>
          <a:xfrm>
            <a:off x="8447395" y="1248380"/>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Radiology</a:t>
            </a:r>
          </a:p>
        </p:txBody>
      </p:sp>
      <p:sp>
        <p:nvSpPr>
          <p:cNvPr id="28" name="Rectangle 27">
            <a:extLst>
              <a:ext uri="{FF2B5EF4-FFF2-40B4-BE49-F238E27FC236}">
                <a16:creationId xmlns:a16="http://schemas.microsoft.com/office/drawing/2014/main" id="{81D9CD5A-E839-4706-9EC5-6662826B3840}"/>
              </a:ext>
            </a:extLst>
          </p:cNvPr>
          <p:cNvSpPr/>
          <p:nvPr/>
        </p:nvSpPr>
        <p:spPr>
          <a:xfrm>
            <a:off x="8436919" y="3355862"/>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Wound Care</a:t>
            </a:r>
          </a:p>
        </p:txBody>
      </p:sp>
      <p:sp>
        <p:nvSpPr>
          <p:cNvPr id="29" name="Rectangle 28">
            <a:extLst>
              <a:ext uri="{FF2B5EF4-FFF2-40B4-BE49-F238E27FC236}">
                <a16:creationId xmlns:a16="http://schemas.microsoft.com/office/drawing/2014/main" id="{3A3D402E-5793-435A-B452-8F53E3469CE8}"/>
              </a:ext>
            </a:extLst>
          </p:cNvPr>
          <p:cNvSpPr/>
          <p:nvPr/>
        </p:nvSpPr>
        <p:spPr>
          <a:xfrm>
            <a:off x="8447394" y="2275610"/>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Women’s Health</a:t>
            </a:r>
          </a:p>
        </p:txBody>
      </p:sp>
      <p:sp>
        <p:nvSpPr>
          <p:cNvPr id="30" name="Rectangle 29">
            <a:extLst>
              <a:ext uri="{FF2B5EF4-FFF2-40B4-BE49-F238E27FC236}">
                <a16:creationId xmlns:a16="http://schemas.microsoft.com/office/drawing/2014/main" id="{139A0CF5-C839-49C5-BAE8-B6057274B3E8}"/>
              </a:ext>
            </a:extLst>
          </p:cNvPr>
          <p:cNvSpPr/>
          <p:nvPr/>
        </p:nvSpPr>
        <p:spPr>
          <a:xfrm>
            <a:off x="8436919" y="1753549"/>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Cardiology</a:t>
            </a:r>
          </a:p>
        </p:txBody>
      </p:sp>
      <p:sp>
        <p:nvSpPr>
          <p:cNvPr id="31" name="Rectangle 30">
            <a:extLst>
              <a:ext uri="{FF2B5EF4-FFF2-40B4-BE49-F238E27FC236}">
                <a16:creationId xmlns:a16="http://schemas.microsoft.com/office/drawing/2014/main" id="{E90A635C-674A-4541-98CD-51178205EE93}"/>
              </a:ext>
            </a:extLst>
          </p:cNvPr>
          <p:cNvSpPr/>
          <p:nvPr/>
        </p:nvSpPr>
        <p:spPr>
          <a:xfrm>
            <a:off x="8436919" y="2815736"/>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Oncology</a:t>
            </a:r>
          </a:p>
        </p:txBody>
      </p:sp>
      <p:sp>
        <p:nvSpPr>
          <p:cNvPr id="32" name="Rectangle 31">
            <a:extLst>
              <a:ext uri="{FF2B5EF4-FFF2-40B4-BE49-F238E27FC236}">
                <a16:creationId xmlns:a16="http://schemas.microsoft.com/office/drawing/2014/main" id="{316F5313-846F-45CA-A746-4E371FF61803}"/>
              </a:ext>
            </a:extLst>
          </p:cNvPr>
          <p:cNvSpPr/>
          <p:nvPr/>
        </p:nvSpPr>
        <p:spPr>
          <a:xfrm>
            <a:off x="8436918" y="3895988"/>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Pathology</a:t>
            </a:r>
          </a:p>
        </p:txBody>
      </p:sp>
      <p:sp>
        <p:nvSpPr>
          <p:cNvPr id="33" name="Rectangle 32">
            <a:extLst>
              <a:ext uri="{FF2B5EF4-FFF2-40B4-BE49-F238E27FC236}">
                <a16:creationId xmlns:a16="http://schemas.microsoft.com/office/drawing/2014/main" id="{E7C7D076-A540-4ED7-8E5A-170194383DBC}"/>
              </a:ext>
            </a:extLst>
          </p:cNvPr>
          <p:cNvSpPr/>
          <p:nvPr/>
        </p:nvSpPr>
        <p:spPr>
          <a:xfrm>
            <a:off x="8436917" y="4468459"/>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Dermatology</a:t>
            </a:r>
          </a:p>
        </p:txBody>
      </p:sp>
      <p:sp>
        <p:nvSpPr>
          <p:cNvPr id="34" name="Rectangle 33">
            <a:extLst>
              <a:ext uri="{FF2B5EF4-FFF2-40B4-BE49-F238E27FC236}">
                <a16:creationId xmlns:a16="http://schemas.microsoft.com/office/drawing/2014/main" id="{5ECAC95C-4591-4541-97E2-D99FDFE74D34}"/>
              </a:ext>
            </a:extLst>
          </p:cNvPr>
          <p:cNvSpPr/>
          <p:nvPr/>
        </p:nvSpPr>
        <p:spPr>
          <a:xfrm>
            <a:off x="8436916" y="5006392"/>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Endoscopy</a:t>
            </a:r>
          </a:p>
        </p:txBody>
      </p:sp>
      <p:sp>
        <p:nvSpPr>
          <p:cNvPr id="35" name="Rectangle 34">
            <a:extLst>
              <a:ext uri="{FF2B5EF4-FFF2-40B4-BE49-F238E27FC236}">
                <a16:creationId xmlns:a16="http://schemas.microsoft.com/office/drawing/2014/main" id="{61BF82A0-B1C9-487C-BE58-71E64217E3CA}"/>
              </a:ext>
            </a:extLst>
          </p:cNvPr>
          <p:cNvSpPr/>
          <p:nvPr/>
        </p:nvSpPr>
        <p:spPr>
          <a:xfrm>
            <a:off x="8436915" y="5544325"/>
            <a:ext cx="1291797" cy="436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Source Sans Pro"/>
                <a:ea typeface="+mn-ea"/>
                <a:cs typeface="+mn-cs"/>
              </a:rPr>
              <a:t>Ophthalmology</a:t>
            </a:r>
          </a:p>
        </p:txBody>
      </p:sp>
      <p:sp>
        <p:nvSpPr>
          <p:cNvPr id="51" name="TextBox 50">
            <a:extLst>
              <a:ext uri="{FF2B5EF4-FFF2-40B4-BE49-F238E27FC236}">
                <a16:creationId xmlns:a16="http://schemas.microsoft.com/office/drawing/2014/main" id="{8A892BB7-FD08-4EE1-A4C1-A478458C03A7}"/>
              </a:ext>
            </a:extLst>
          </p:cNvPr>
          <p:cNvSpPr txBox="1"/>
          <p:nvPr/>
        </p:nvSpPr>
        <p:spPr>
          <a:xfrm>
            <a:off x="6508661" y="3439707"/>
            <a:ext cx="936881" cy="4001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Source Sans Pro"/>
                <a:ea typeface="+mn-ea"/>
                <a:cs typeface="+mn-cs"/>
              </a:rPr>
              <a:t>Enterprise Archive</a:t>
            </a:r>
          </a:p>
        </p:txBody>
      </p:sp>
      <p:sp>
        <p:nvSpPr>
          <p:cNvPr id="38" name="TextBox 37">
            <a:extLst>
              <a:ext uri="{FF2B5EF4-FFF2-40B4-BE49-F238E27FC236}">
                <a16:creationId xmlns:a16="http://schemas.microsoft.com/office/drawing/2014/main" id="{F45266BF-F3F5-4AE0-B88C-264D0BA2BDB3}"/>
              </a:ext>
            </a:extLst>
          </p:cNvPr>
          <p:cNvSpPr txBox="1"/>
          <p:nvPr/>
        </p:nvSpPr>
        <p:spPr>
          <a:xfrm>
            <a:off x="7218514" y="832826"/>
            <a:ext cx="1954118" cy="246221"/>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400A0"/>
                </a:solidFill>
                <a:effectLst/>
                <a:uLnTx/>
                <a:uFillTx/>
                <a:latin typeface="Source Sans Pro"/>
                <a:ea typeface="+mn-ea"/>
                <a:cs typeface="+mn-cs"/>
              </a:rPr>
              <a:t>Enterprise Imaging</a:t>
            </a:r>
          </a:p>
        </p:txBody>
      </p:sp>
      <p:grpSp>
        <p:nvGrpSpPr>
          <p:cNvPr id="42" name="Group 41">
            <a:extLst>
              <a:ext uri="{FF2B5EF4-FFF2-40B4-BE49-F238E27FC236}">
                <a16:creationId xmlns:a16="http://schemas.microsoft.com/office/drawing/2014/main" id="{FB204B30-352C-368B-EA86-088265FECB40}"/>
              </a:ext>
            </a:extLst>
          </p:cNvPr>
          <p:cNvGrpSpPr/>
          <p:nvPr/>
        </p:nvGrpSpPr>
        <p:grpSpPr>
          <a:xfrm>
            <a:off x="3232998" y="3464319"/>
            <a:ext cx="346044" cy="338610"/>
            <a:chOff x="4787234" y="1767517"/>
            <a:chExt cx="346044" cy="338610"/>
          </a:xfrm>
        </p:grpSpPr>
        <p:sp>
          <p:nvSpPr>
            <p:cNvPr id="3" name="Rectangle 2">
              <a:extLst>
                <a:ext uri="{FF2B5EF4-FFF2-40B4-BE49-F238E27FC236}">
                  <a16:creationId xmlns:a16="http://schemas.microsoft.com/office/drawing/2014/main" id="{5D9F21FD-8C8A-375E-853C-E0990D5DB432}"/>
                </a:ext>
              </a:extLst>
            </p:cNvPr>
            <p:cNvSpPr/>
            <p:nvPr/>
          </p:nvSpPr>
          <p:spPr>
            <a:xfrm>
              <a:off x="4787234" y="1767517"/>
              <a:ext cx="93283" cy="93283"/>
            </a:xfrm>
            <a:prstGeom prst="rect">
              <a:avLst/>
            </a:prstGeom>
            <a:solidFill>
              <a:srgbClr val="4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 name="Rectangle 9">
              <a:extLst>
                <a:ext uri="{FF2B5EF4-FFF2-40B4-BE49-F238E27FC236}">
                  <a16:creationId xmlns:a16="http://schemas.microsoft.com/office/drawing/2014/main" id="{41702CD4-D19B-E6B0-D4DB-A363CB852710}"/>
                </a:ext>
              </a:extLst>
            </p:cNvPr>
            <p:cNvSpPr/>
            <p:nvPr/>
          </p:nvSpPr>
          <p:spPr>
            <a:xfrm>
              <a:off x="4913615" y="1767517"/>
              <a:ext cx="93283" cy="93283"/>
            </a:xfrm>
            <a:prstGeom prst="rect">
              <a:avLst/>
            </a:prstGeom>
            <a:solidFill>
              <a:srgbClr val="F37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 name="Rectangle 10">
              <a:extLst>
                <a:ext uri="{FF2B5EF4-FFF2-40B4-BE49-F238E27FC236}">
                  <a16:creationId xmlns:a16="http://schemas.microsoft.com/office/drawing/2014/main" id="{005B1A64-655F-A0E3-76D7-95FD583D04FC}"/>
                </a:ext>
              </a:extLst>
            </p:cNvPr>
            <p:cNvSpPr/>
            <p:nvPr/>
          </p:nvSpPr>
          <p:spPr>
            <a:xfrm>
              <a:off x="5039995" y="1767517"/>
              <a:ext cx="93283" cy="93283"/>
            </a:xfrm>
            <a:prstGeom prst="rect">
              <a:avLst/>
            </a:prstGeom>
            <a:solidFill>
              <a:srgbClr val="F8D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 name="Rectangle 14">
              <a:extLst>
                <a:ext uri="{FF2B5EF4-FFF2-40B4-BE49-F238E27FC236}">
                  <a16:creationId xmlns:a16="http://schemas.microsoft.com/office/drawing/2014/main" id="{887A70AA-2771-2897-CCAF-49D384D09247}"/>
                </a:ext>
              </a:extLst>
            </p:cNvPr>
            <p:cNvSpPr/>
            <p:nvPr/>
          </p:nvSpPr>
          <p:spPr>
            <a:xfrm>
              <a:off x="4787234" y="1890180"/>
              <a:ext cx="93283" cy="93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 name="Rectangle 16">
              <a:extLst>
                <a:ext uri="{FF2B5EF4-FFF2-40B4-BE49-F238E27FC236}">
                  <a16:creationId xmlns:a16="http://schemas.microsoft.com/office/drawing/2014/main" id="{1855488B-BA18-5853-1B3D-A381DD0F62C8}"/>
                </a:ext>
              </a:extLst>
            </p:cNvPr>
            <p:cNvSpPr/>
            <p:nvPr/>
          </p:nvSpPr>
          <p:spPr>
            <a:xfrm>
              <a:off x="4913615" y="1890180"/>
              <a:ext cx="93283" cy="93283"/>
            </a:xfrm>
            <a:prstGeom prst="rect">
              <a:avLst/>
            </a:prstGeom>
            <a:solidFill>
              <a:srgbClr val="4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Rectangle 18">
              <a:extLst>
                <a:ext uri="{FF2B5EF4-FFF2-40B4-BE49-F238E27FC236}">
                  <a16:creationId xmlns:a16="http://schemas.microsoft.com/office/drawing/2014/main" id="{41CDFB5F-D350-351D-29FE-0F2F25EED6F9}"/>
                </a:ext>
              </a:extLst>
            </p:cNvPr>
            <p:cNvSpPr/>
            <p:nvPr/>
          </p:nvSpPr>
          <p:spPr>
            <a:xfrm>
              <a:off x="5039995" y="1890180"/>
              <a:ext cx="93283" cy="93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Rectangle 23">
              <a:extLst>
                <a:ext uri="{FF2B5EF4-FFF2-40B4-BE49-F238E27FC236}">
                  <a16:creationId xmlns:a16="http://schemas.microsoft.com/office/drawing/2014/main" id="{129CAEEA-A3E9-C26F-3413-A78CFA1A3073}"/>
                </a:ext>
              </a:extLst>
            </p:cNvPr>
            <p:cNvSpPr/>
            <p:nvPr/>
          </p:nvSpPr>
          <p:spPr>
            <a:xfrm>
              <a:off x="4787234" y="2012844"/>
              <a:ext cx="93283" cy="93283"/>
            </a:xfrm>
            <a:prstGeom prst="rect">
              <a:avLst/>
            </a:prstGeom>
            <a:solidFill>
              <a:srgbClr val="F8D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37" name="Rectangle 36">
              <a:extLst>
                <a:ext uri="{FF2B5EF4-FFF2-40B4-BE49-F238E27FC236}">
                  <a16:creationId xmlns:a16="http://schemas.microsoft.com/office/drawing/2014/main" id="{EEF7FB2F-7DCB-D70D-E205-323BE9509F07}"/>
                </a:ext>
              </a:extLst>
            </p:cNvPr>
            <p:cNvSpPr/>
            <p:nvPr/>
          </p:nvSpPr>
          <p:spPr>
            <a:xfrm>
              <a:off x="4913615" y="2012844"/>
              <a:ext cx="93283" cy="93283"/>
            </a:xfrm>
            <a:prstGeom prst="rect">
              <a:avLst/>
            </a:prstGeom>
            <a:solidFill>
              <a:srgbClr val="19B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1" name="Rectangle 40">
              <a:extLst>
                <a:ext uri="{FF2B5EF4-FFF2-40B4-BE49-F238E27FC236}">
                  <a16:creationId xmlns:a16="http://schemas.microsoft.com/office/drawing/2014/main" id="{3A7A1B01-0DB9-413A-FC79-7B0EA18A54C0}"/>
                </a:ext>
              </a:extLst>
            </p:cNvPr>
            <p:cNvSpPr/>
            <p:nvPr/>
          </p:nvSpPr>
          <p:spPr>
            <a:xfrm>
              <a:off x="5039995" y="2012844"/>
              <a:ext cx="93283" cy="93283"/>
            </a:xfrm>
            <a:prstGeom prst="rect">
              <a:avLst/>
            </a:prstGeom>
            <a:solidFill>
              <a:srgbClr val="F37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grpSp>
        <p:nvGrpSpPr>
          <p:cNvPr id="88" name="Group 87">
            <a:extLst>
              <a:ext uri="{FF2B5EF4-FFF2-40B4-BE49-F238E27FC236}">
                <a16:creationId xmlns:a16="http://schemas.microsoft.com/office/drawing/2014/main" id="{A508CA61-82B6-6E95-9786-191EDDC6C2EA}"/>
              </a:ext>
            </a:extLst>
          </p:cNvPr>
          <p:cNvGrpSpPr/>
          <p:nvPr/>
        </p:nvGrpSpPr>
        <p:grpSpPr>
          <a:xfrm>
            <a:off x="7729930" y="3203271"/>
            <a:ext cx="465643" cy="740006"/>
            <a:chOff x="7729930" y="3203271"/>
            <a:chExt cx="465643" cy="740006"/>
          </a:xfrm>
        </p:grpSpPr>
        <p:sp>
          <p:nvSpPr>
            <p:cNvPr id="44" name="Rectangle 43">
              <a:extLst>
                <a:ext uri="{FF2B5EF4-FFF2-40B4-BE49-F238E27FC236}">
                  <a16:creationId xmlns:a16="http://schemas.microsoft.com/office/drawing/2014/main" id="{55BFD707-F382-4A1E-4146-A3CB02F25CBD}"/>
                </a:ext>
              </a:extLst>
            </p:cNvPr>
            <p:cNvSpPr/>
            <p:nvPr/>
          </p:nvSpPr>
          <p:spPr>
            <a:xfrm>
              <a:off x="7811089" y="3307490"/>
              <a:ext cx="93283" cy="93283"/>
            </a:xfrm>
            <a:prstGeom prst="rect">
              <a:avLst/>
            </a:prstGeom>
            <a:solidFill>
              <a:srgbClr val="4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45" name="Rectangle 44">
              <a:extLst>
                <a:ext uri="{FF2B5EF4-FFF2-40B4-BE49-F238E27FC236}">
                  <a16:creationId xmlns:a16="http://schemas.microsoft.com/office/drawing/2014/main" id="{BE4465C9-BEA9-0BAD-54DA-AE85C1F630F8}"/>
                </a:ext>
              </a:extLst>
            </p:cNvPr>
            <p:cNvSpPr/>
            <p:nvPr/>
          </p:nvSpPr>
          <p:spPr>
            <a:xfrm>
              <a:off x="7993594" y="3372016"/>
              <a:ext cx="93283" cy="93283"/>
            </a:xfrm>
            <a:prstGeom prst="rect">
              <a:avLst/>
            </a:prstGeom>
            <a:solidFill>
              <a:srgbClr val="F37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6" name="Rectangle 45">
              <a:extLst>
                <a:ext uri="{FF2B5EF4-FFF2-40B4-BE49-F238E27FC236}">
                  <a16:creationId xmlns:a16="http://schemas.microsoft.com/office/drawing/2014/main" id="{739A2FA2-3411-B030-52C2-53FE9784C814}"/>
                </a:ext>
              </a:extLst>
            </p:cNvPr>
            <p:cNvSpPr/>
            <p:nvPr/>
          </p:nvSpPr>
          <p:spPr>
            <a:xfrm>
              <a:off x="8044448" y="3203271"/>
              <a:ext cx="93283" cy="93283"/>
            </a:xfrm>
            <a:prstGeom prst="rect">
              <a:avLst/>
            </a:prstGeom>
            <a:solidFill>
              <a:srgbClr val="F8D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7" name="Rectangle 46">
              <a:extLst>
                <a:ext uri="{FF2B5EF4-FFF2-40B4-BE49-F238E27FC236}">
                  <a16:creationId xmlns:a16="http://schemas.microsoft.com/office/drawing/2014/main" id="{A5F31F37-0344-9940-141C-97563E851146}"/>
                </a:ext>
              </a:extLst>
            </p:cNvPr>
            <p:cNvSpPr/>
            <p:nvPr/>
          </p:nvSpPr>
          <p:spPr>
            <a:xfrm>
              <a:off x="7729930" y="3554032"/>
              <a:ext cx="93283" cy="93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48" name="Rectangle 47">
              <a:extLst>
                <a:ext uri="{FF2B5EF4-FFF2-40B4-BE49-F238E27FC236}">
                  <a16:creationId xmlns:a16="http://schemas.microsoft.com/office/drawing/2014/main" id="{4832717F-B5D4-ED5C-2C37-609AD114624C}"/>
                </a:ext>
              </a:extLst>
            </p:cNvPr>
            <p:cNvSpPr/>
            <p:nvPr/>
          </p:nvSpPr>
          <p:spPr>
            <a:xfrm>
              <a:off x="7904372" y="3546479"/>
              <a:ext cx="93283" cy="93283"/>
            </a:xfrm>
            <a:prstGeom prst="rect">
              <a:avLst/>
            </a:prstGeom>
            <a:solidFill>
              <a:srgbClr val="4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50" name="Rectangle 49">
              <a:extLst>
                <a:ext uri="{FF2B5EF4-FFF2-40B4-BE49-F238E27FC236}">
                  <a16:creationId xmlns:a16="http://schemas.microsoft.com/office/drawing/2014/main" id="{2AB9330E-6047-10D5-BD19-D800BC169F61}"/>
                </a:ext>
              </a:extLst>
            </p:cNvPr>
            <p:cNvSpPr/>
            <p:nvPr/>
          </p:nvSpPr>
          <p:spPr>
            <a:xfrm>
              <a:off x="8044448" y="3426278"/>
              <a:ext cx="93283" cy="93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3" name="Rectangle 52">
              <a:extLst>
                <a:ext uri="{FF2B5EF4-FFF2-40B4-BE49-F238E27FC236}">
                  <a16:creationId xmlns:a16="http://schemas.microsoft.com/office/drawing/2014/main" id="{17809989-3D91-44E3-DF5C-1D78CA58C5B1}"/>
                </a:ext>
              </a:extLst>
            </p:cNvPr>
            <p:cNvSpPr/>
            <p:nvPr/>
          </p:nvSpPr>
          <p:spPr>
            <a:xfrm>
              <a:off x="7773930" y="3617343"/>
              <a:ext cx="93283" cy="93283"/>
            </a:xfrm>
            <a:prstGeom prst="rect">
              <a:avLst/>
            </a:prstGeom>
            <a:solidFill>
              <a:srgbClr val="F8D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4" name="Rectangle 53">
              <a:extLst>
                <a:ext uri="{FF2B5EF4-FFF2-40B4-BE49-F238E27FC236}">
                  <a16:creationId xmlns:a16="http://schemas.microsoft.com/office/drawing/2014/main" id="{A4520B95-9EE5-DF86-C7B4-65E59C6B6615}"/>
                </a:ext>
              </a:extLst>
            </p:cNvPr>
            <p:cNvSpPr/>
            <p:nvPr/>
          </p:nvSpPr>
          <p:spPr>
            <a:xfrm>
              <a:off x="7908597" y="3849994"/>
              <a:ext cx="93283" cy="93283"/>
            </a:xfrm>
            <a:prstGeom prst="rect">
              <a:avLst/>
            </a:prstGeom>
            <a:solidFill>
              <a:srgbClr val="19B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5" name="Rectangle 54">
              <a:extLst>
                <a:ext uri="{FF2B5EF4-FFF2-40B4-BE49-F238E27FC236}">
                  <a16:creationId xmlns:a16="http://schemas.microsoft.com/office/drawing/2014/main" id="{7482BAF9-B67D-489B-A785-6D623E55CBD9}"/>
                </a:ext>
              </a:extLst>
            </p:cNvPr>
            <p:cNvSpPr/>
            <p:nvPr/>
          </p:nvSpPr>
          <p:spPr>
            <a:xfrm>
              <a:off x="8102290" y="3657542"/>
              <a:ext cx="93283" cy="93283"/>
            </a:xfrm>
            <a:prstGeom prst="rect">
              <a:avLst/>
            </a:prstGeom>
            <a:solidFill>
              <a:srgbClr val="F37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56" name="Rectangle 55">
            <a:extLst>
              <a:ext uri="{FF2B5EF4-FFF2-40B4-BE49-F238E27FC236}">
                <a16:creationId xmlns:a16="http://schemas.microsoft.com/office/drawing/2014/main" id="{C7E3B4FD-FEAD-2FFC-1FBC-EFC3951EA9A1}"/>
              </a:ext>
            </a:extLst>
          </p:cNvPr>
          <p:cNvSpPr/>
          <p:nvPr/>
        </p:nvSpPr>
        <p:spPr>
          <a:xfrm>
            <a:off x="5937200" y="741070"/>
            <a:ext cx="4483914" cy="5478349"/>
          </a:xfrm>
          <a:prstGeom prst="rect">
            <a:avLst/>
          </a:prstGeom>
          <a:noFill/>
          <a:ln w="127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16" name="Group 15">
            <a:extLst>
              <a:ext uri="{FF2B5EF4-FFF2-40B4-BE49-F238E27FC236}">
                <a16:creationId xmlns:a16="http://schemas.microsoft.com/office/drawing/2014/main" id="{29481B9C-C677-6F23-8773-88CF8C5EBE05}"/>
              </a:ext>
            </a:extLst>
          </p:cNvPr>
          <p:cNvGrpSpPr/>
          <p:nvPr/>
        </p:nvGrpSpPr>
        <p:grpSpPr>
          <a:xfrm>
            <a:off x="5123275" y="3113001"/>
            <a:ext cx="2498610" cy="1803151"/>
            <a:chOff x="5123275" y="3113001"/>
            <a:chExt cx="2498610" cy="1803151"/>
          </a:xfrm>
        </p:grpSpPr>
        <p:sp>
          <p:nvSpPr>
            <p:cNvPr id="76" name="Oval 75">
              <a:extLst>
                <a:ext uri="{FF2B5EF4-FFF2-40B4-BE49-F238E27FC236}">
                  <a16:creationId xmlns:a16="http://schemas.microsoft.com/office/drawing/2014/main" id="{BE37ADC9-3F5A-6E1E-0C39-40663C7BF9FC}"/>
                </a:ext>
              </a:extLst>
            </p:cNvPr>
            <p:cNvSpPr/>
            <p:nvPr/>
          </p:nvSpPr>
          <p:spPr>
            <a:xfrm>
              <a:off x="6487160" y="3113001"/>
              <a:ext cx="1003122" cy="10031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ource Sans Pro"/>
                  <a:ea typeface="+mn-ea"/>
                  <a:cs typeface="+mn-cs"/>
                </a:rPr>
                <a:t>VNA</a:t>
              </a:r>
            </a:p>
          </p:txBody>
        </p:sp>
        <p:sp>
          <p:nvSpPr>
            <p:cNvPr id="36" name="TextBox 35">
              <a:extLst>
                <a:ext uri="{FF2B5EF4-FFF2-40B4-BE49-F238E27FC236}">
                  <a16:creationId xmlns:a16="http://schemas.microsoft.com/office/drawing/2014/main" id="{992A2E06-6C2D-4389-8F61-0B55197CA010}"/>
                </a:ext>
              </a:extLst>
            </p:cNvPr>
            <p:cNvSpPr txBox="1"/>
            <p:nvPr/>
          </p:nvSpPr>
          <p:spPr>
            <a:xfrm>
              <a:off x="6395178" y="4269821"/>
              <a:ext cx="1226707" cy="6463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Source Sans Pro"/>
                  <a:ea typeface="+mn-ea"/>
                  <a:cs typeface="+mn-cs"/>
                </a:rPr>
                <a:t>Aggregation of department </a:t>
              </a:r>
              <a:r>
                <a:rPr kumimoji="0" lang="en-US" sz="1050" b="1" i="1" u="none" strike="noStrike" kern="1200" cap="none" spc="0" normalizeH="0" baseline="0" noProof="0" dirty="0">
                  <a:ln>
                    <a:noFill/>
                  </a:ln>
                  <a:solidFill>
                    <a:srgbClr val="6400A0"/>
                  </a:solidFill>
                  <a:effectLst/>
                  <a:uLnTx/>
                  <a:uFillTx/>
                  <a:latin typeface="Source Sans Pro"/>
                  <a:ea typeface="+mn-ea"/>
                  <a:cs typeface="+mn-cs"/>
                </a:rPr>
                <a:t>unstructured</a:t>
              </a:r>
              <a:r>
                <a:rPr kumimoji="0" lang="en-US" sz="1050" b="1" i="0" u="none" strike="noStrike" kern="1200" cap="none" spc="0" normalizeH="0" baseline="0" noProof="0" dirty="0">
                  <a:ln>
                    <a:noFill/>
                  </a:ln>
                  <a:solidFill>
                    <a:srgbClr val="000000"/>
                  </a:solidFill>
                  <a:effectLst/>
                  <a:uLnTx/>
                  <a:uFillTx/>
                  <a:latin typeface="Source Sans Pro"/>
                  <a:ea typeface="+mn-ea"/>
                  <a:cs typeface="+mn-cs"/>
                </a:rPr>
                <a:t> content</a:t>
              </a:r>
            </a:p>
          </p:txBody>
        </p:sp>
        <p:sp>
          <p:nvSpPr>
            <p:cNvPr id="26" name="Arrow: Left-Right 25">
              <a:extLst>
                <a:ext uri="{FF2B5EF4-FFF2-40B4-BE49-F238E27FC236}">
                  <a16:creationId xmlns:a16="http://schemas.microsoft.com/office/drawing/2014/main" id="{3F0E1265-607F-4F76-B92A-56D713FB8950}"/>
                </a:ext>
              </a:extLst>
            </p:cNvPr>
            <p:cNvSpPr/>
            <p:nvPr/>
          </p:nvSpPr>
          <p:spPr>
            <a:xfrm>
              <a:off x="5123275" y="3364952"/>
              <a:ext cx="1358056" cy="497560"/>
            </a:xfrm>
            <a:prstGeom prst="leftRightArrow">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Source Sans Pro"/>
                  <a:ea typeface="+mn-ea"/>
                  <a:cs typeface="+mn-cs"/>
                </a:rPr>
                <a:t>Interoperability</a:t>
              </a:r>
            </a:p>
          </p:txBody>
        </p:sp>
      </p:grpSp>
      <p:sp>
        <p:nvSpPr>
          <p:cNvPr id="49" name="Rectangle: Rounded Corners 48">
            <a:extLst>
              <a:ext uri="{FF2B5EF4-FFF2-40B4-BE49-F238E27FC236}">
                <a16:creationId xmlns:a16="http://schemas.microsoft.com/office/drawing/2014/main" id="{4B0201CC-5B59-4313-99FB-FDFCFFE873C9}"/>
              </a:ext>
            </a:extLst>
          </p:cNvPr>
          <p:cNvSpPr/>
          <p:nvPr/>
        </p:nvSpPr>
        <p:spPr>
          <a:xfrm>
            <a:off x="1701756" y="5199912"/>
            <a:ext cx="1995248" cy="112524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pic>
        <p:nvPicPr>
          <p:cNvPr id="1028" name="Picture 4" descr="person Vector Icons free download in SVG, PNG Format">
            <a:extLst>
              <a:ext uri="{FF2B5EF4-FFF2-40B4-BE49-F238E27FC236}">
                <a16:creationId xmlns:a16="http://schemas.microsoft.com/office/drawing/2014/main" id="{487198A7-F41F-458D-A44F-8B7109E38CC7}"/>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60044" y="5521450"/>
            <a:ext cx="544252" cy="54425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7DFD22EF-77F0-4643-817B-5B79E8E75011}"/>
              </a:ext>
            </a:extLst>
          </p:cNvPr>
          <p:cNvSpPr txBox="1"/>
          <p:nvPr/>
        </p:nvSpPr>
        <p:spPr>
          <a:xfrm>
            <a:off x="2151219" y="5291437"/>
            <a:ext cx="109055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6400A0"/>
                </a:solidFill>
                <a:effectLst/>
                <a:uLnTx/>
                <a:uFillTx/>
                <a:latin typeface="Source Sans Pro"/>
                <a:ea typeface="+mn-ea"/>
                <a:cs typeface="+mn-cs"/>
              </a:rPr>
              <a:t>Patient records</a:t>
            </a:r>
          </a:p>
        </p:txBody>
      </p:sp>
      <p:grpSp>
        <p:nvGrpSpPr>
          <p:cNvPr id="78" name="Group 77">
            <a:extLst>
              <a:ext uri="{FF2B5EF4-FFF2-40B4-BE49-F238E27FC236}">
                <a16:creationId xmlns:a16="http://schemas.microsoft.com/office/drawing/2014/main" id="{2A0EBE8B-FE68-04F9-E7CF-DE557009E66F}"/>
              </a:ext>
            </a:extLst>
          </p:cNvPr>
          <p:cNvGrpSpPr/>
          <p:nvPr/>
        </p:nvGrpSpPr>
        <p:grpSpPr>
          <a:xfrm rot="10800000">
            <a:off x="3184714" y="5632372"/>
            <a:ext cx="371070" cy="363099"/>
            <a:chOff x="4787234" y="1767517"/>
            <a:chExt cx="346044" cy="338610"/>
          </a:xfrm>
        </p:grpSpPr>
        <p:sp>
          <p:nvSpPr>
            <p:cNvPr id="79" name="Rectangle 78">
              <a:extLst>
                <a:ext uri="{FF2B5EF4-FFF2-40B4-BE49-F238E27FC236}">
                  <a16:creationId xmlns:a16="http://schemas.microsoft.com/office/drawing/2014/main" id="{AD0412A5-07C0-9216-BF8E-0D598E5459BA}"/>
                </a:ext>
              </a:extLst>
            </p:cNvPr>
            <p:cNvSpPr/>
            <p:nvPr/>
          </p:nvSpPr>
          <p:spPr>
            <a:xfrm>
              <a:off x="4787234" y="1767517"/>
              <a:ext cx="93283" cy="93283"/>
            </a:xfrm>
            <a:prstGeom prst="rect">
              <a:avLst/>
            </a:prstGeom>
            <a:solidFill>
              <a:srgbClr val="4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0" name="Rectangle 79">
              <a:extLst>
                <a:ext uri="{FF2B5EF4-FFF2-40B4-BE49-F238E27FC236}">
                  <a16:creationId xmlns:a16="http://schemas.microsoft.com/office/drawing/2014/main" id="{7A1C4E0E-1B3B-7142-9AAE-75A77756A0F3}"/>
                </a:ext>
              </a:extLst>
            </p:cNvPr>
            <p:cNvSpPr/>
            <p:nvPr/>
          </p:nvSpPr>
          <p:spPr>
            <a:xfrm>
              <a:off x="4913615" y="1767517"/>
              <a:ext cx="93283" cy="93283"/>
            </a:xfrm>
            <a:prstGeom prst="rect">
              <a:avLst/>
            </a:prstGeom>
            <a:solidFill>
              <a:srgbClr val="F37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1" name="Rectangle 80">
              <a:extLst>
                <a:ext uri="{FF2B5EF4-FFF2-40B4-BE49-F238E27FC236}">
                  <a16:creationId xmlns:a16="http://schemas.microsoft.com/office/drawing/2014/main" id="{51641E25-743A-0F41-61C2-65D38F5A0979}"/>
                </a:ext>
              </a:extLst>
            </p:cNvPr>
            <p:cNvSpPr/>
            <p:nvPr/>
          </p:nvSpPr>
          <p:spPr>
            <a:xfrm>
              <a:off x="5039995" y="1767517"/>
              <a:ext cx="93283" cy="93283"/>
            </a:xfrm>
            <a:prstGeom prst="rect">
              <a:avLst/>
            </a:prstGeom>
            <a:solidFill>
              <a:srgbClr val="F8D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2" name="Rectangle 81">
              <a:extLst>
                <a:ext uri="{FF2B5EF4-FFF2-40B4-BE49-F238E27FC236}">
                  <a16:creationId xmlns:a16="http://schemas.microsoft.com/office/drawing/2014/main" id="{FD33A909-E16F-D851-2895-445387379B9A}"/>
                </a:ext>
              </a:extLst>
            </p:cNvPr>
            <p:cNvSpPr/>
            <p:nvPr/>
          </p:nvSpPr>
          <p:spPr>
            <a:xfrm>
              <a:off x="4787234" y="1890180"/>
              <a:ext cx="93283" cy="932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83" name="Rectangle 82">
              <a:extLst>
                <a:ext uri="{FF2B5EF4-FFF2-40B4-BE49-F238E27FC236}">
                  <a16:creationId xmlns:a16="http://schemas.microsoft.com/office/drawing/2014/main" id="{99B0F49A-2AFF-006E-A628-6007AE54C657}"/>
                </a:ext>
              </a:extLst>
            </p:cNvPr>
            <p:cNvSpPr/>
            <p:nvPr/>
          </p:nvSpPr>
          <p:spPr>
            <a:xfrm>
              <a:off x="4913615" y="1890180"/>
              <a:ext cx="93283" cy="93283"/>
            </a:xfrm>
            <a:prstGeom prst="rect">
              <a:avLst/>
            </a:prstGeom>
            <a:solidFill>
              <a:srgbClr val="4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4" name="Rectangle 83">
              <a:extLst>
                <a:ext uri="{FF2B5EF4-FFF2-40B4-BE49-F238E27FC236}">
                  <a16:creationId xmlns:a16="http://schemas.microsoft.com/office/drawing/2014/main" id="{0EA92632-0E21-3649-B73E-BB3CC4A8A759}"/>
                </a:ext>
              </a:extLst>
            </p:cNvPr>
            <p:cNvSpPr/>
            <p:nvPr/>
          </p:nvSpPr>
          <p:spPr>
            <a:xfrm>
              <a:off x="5039995" y="1890180"/>
              <a:ext cx="93283" cy="93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5" name="Rectangle 84">
              <a:extLst>
                <a:ext uri="{FF2B5EF4-FFF2-40B4-BE49-F238E27FC236}">
                  <a16:creationId xmlns:a16="http://schemas.microsoft.com/office/drawing/2014/main" id="{49FF1116-771A-5CC8-7F25-B33D4BE1B5A0}"/>
                </a:ext>
              </a:extLst>
            </p:cNvPr>
            <p:cNvSpPr/>
            <p:nvPr/>
          </p:nvSpPr>
          <p:spPr>
            <a:xfrm>
              <a:off x="4787234" y="2012844"/>
              <a:ext cx="93283" cy="93283"/>
            </a:xfrm>
            <a:prstGeom prst="rect">
              <a:avLst/>
            </a:prstGeom>
            <a:solidFill>
              <a:srgbClr val="F8D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6" name="Rectangle 85">
              <a:extLst>
                <a:ext uri="{FF2B5EF4-FFF2-40B4-BE49-F238E27FC236}">
                  <a16:creationId xmlns:a16="http://schemas.microsoft.com/office/drawing/2014/main" id="{D7874EDA-8A6B-4EE0-B907-07D5B1C1C09F}"/>
                </a:ext>
              </a:extLst>
            </p:cNvPr>
            <p:cNvSpPr/>
            <p:nvPr/>
          </p:nvSpPr>
          <p:spPr>
            <a:xfrm>
              <a:off x="4913615" y="2012844"/>
              <a:ext cx="93283" cy="93283"/>
            </a:xfrm>
            <a:prstGeom prst="rect">
              <a:avLst/>
            </a:prstGeom>
            <a:solidFill>
              <a:srgbClr val="19B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7" name="Rectangle 86">
              <a:extLst>
                <a:ext uri="{FF2B5EF4-FFF2-40B4-BE49-F238E27FC236}">
                  <a16:creationId xmlns:a16="http://schemas.microsoft.com/office/drawing/2014/main" id="{F5F88F91-8444-648A-6DE8-821C40656849}"/>
                </a:ext>
              </a:extLst>
            </p:cNvPr>
            <p:cNvSpPr/>
            <p:nvPr/>
          </p:nvSpPr>
          <p:spPr>
            <a:xfrm>
              <a:off x="5039995" y="2012844"/>
              <a:ext cx="93283" cy="93283"/>
            </a:xfrm>
            <a:prstGeom prst="rect">
              <a:avLst/>
            </a:prstGeom>
            <a:solidFill>
              <a:srgbClr val="F37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93" name="Rectangle 92">
            <a:extLst>
              <a:ext uri="{FF2B5EF4-FFF2-40B4-BE49-F238E27FC236}">
                <a16:creationId xmlns:a16="http://schemas.microsoft.com/office/drawing/2014/main" id="{00DC6CD9-83CD-4D0B-750E-FC65DA4DCA97}"/>
              </a:ext>
            </a:extLst>
          </p:cNvPr>
          <p:cNvSpPr/>
          <p:nvPr/>
        </p:nvSpPr>
        <p:spPr>
          <a:xfrm rot="16200000">
            <a:off x="2155503" y="5962213"/>
            <a:ext cx="100029" cy="100029"/>
          </a:xfrm>
          <a:prstGeom prst="rect">
            <a:avLst/>
          </a:prstGeom>
          <a:solidFill>
            <a:srgbClr val="4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7" name="Rectangle 96">
            <a:extLst>
              <a:ext uri="{FF2B5EF4-FFF2-40B4-BE49-F238E27FC236}">
                <a16:creationId xmlns:a16="http://schemas.microsoft.com/office/drawing/2014/main" id="{D491D766-D8EA-AD88-BA49-679F9F1C96A6}"/>
              </a:ext>
            </a:extLst>
          </p:cNvPr>
          <p:cNvSpPr/>
          <p:nvPr/>
        </p:nvSpPr>
        <p:spPr>
          <a:xfrm rot="16200000">
            <a:off x="3178208" y="5767792"/>
            <a:ext cx="100029" cy="100029"/>
          </a:xfrm>
          <a:prstGeom prst="rect">
            <a:avLst/>
          </a:prstGeom>
          <a:solidFill>
            <a:srgbClr val="19B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nvGrpSpPr>
          <p:cNvPr id="21" name="Group 20">
            <a:extLst>
              <a:ext uri="{FF2B5EF4-FFF2-40B4-BE49-F238E27FC236}">
                <a16:creationId xmlns:a16="http://schemas.microsoft.com/office/drawing/2014/main" id="{F61681EF-528D-4D19-FBA2-BB3A6F86665B}"/>
              </a:ext>
            </a:extLst>
          </p:cNvPr>
          <p:cNvGrpSpPr/>
          <p:nvPr/>
        </p:nvGrpSpPr>
        <p:grpSpPr>
          <a:xfrm>
            <a:off x="1790838" y="5560091"/>
            <a:ext cx="587153" cy="452137"/>
            <a:chOff x="2484714" y="5560091"/>
            <a:chExt cx="587153" cy="452137"/>
          </a:xfrm>
        </p:grpSpPr>
        <p:sp>
          <p:nvSpPr>
            <p:cNvPr id="90" name="Rectangle 89">
              <a:extLst>
                <a:ext uri="{FF2B5EF4-FFF2-40B4-BE49-F238E27FC236}">
                  <a16:creationId xmlns:a16="http://schemas.microsoft.com/office/drawing/2014/main" id="{8A147791-0EEE-6626-DE1A-4E376A638D74}"/>
                </a:ext>
              </a:extLst>
            </p:cNvPr>
            <p:cNvSpPr/>
            <p:nvPr/>
          </p:nvSpPr>
          <p:spPr>
            <a:xfrm rot="16200000">
              <a:off x="2596470" y="5872352"/>
              <a:ext cx="100029" cy="100029"/>
            </a:xfrm>
            <a:prstGeom prst="rect">
              <a:avLst/>
            </a:prstGeom>
            <a:solidFill>
              <a:srgbClr val="4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1" name="Rectangle 90">
              <a:extLst>
                <a:ext uri="{FF2B5EF4-FFF2-40B4-BE49-F238E27FC236}">
                  <a16:creationId xmlns:a16="http://schemas.microsoft.com/office/drawing/2014/main" id="{628C311E-0B71-23C4-439C-4C1D8674B52A}"/>
                </a:ext>
              </a:extLst>
            </p:cNvPr>
            <p:cNvSpPr/>
            <p:nvPr/>
          </p:nvSpPr>
          <p:spPr>
            <a:xfrm rot="16200000">
              <a:off x="2665663" y="5676648"/>
              <a:ext cx="100029" cy="100029"/>
            </a:xfrm>
            <a:prstGeom prst="rect">
              <a:avLst/>
            </a:prstGeom>
            <a:solidFill>
              <a:srgbClr val="F37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2" name="Rectangle 91">
              <a:extLst>
                <a:ext uri="{FF2B5EF4-FFF2-40B4-BE49-F238E27FC236}">
                  <a16:creationId xmlns:a16="http://schemas.microsoft.com/office/drawing/2014/main" id="{27419FF8-D67C-D46A-16DF-31587515D243}"/>
                </a:ext>
              </a:extLst>
            </p:cNvPr>
            <p:cNvSpPr/>
            <p:nvPr/>
          </p:nvSpPr>
          <p:spPr>
            <a:xfrm rot="16200000">
              <a:off x="2484714" y="5622116"/>
              <a:ext cx="100029" cy="100029"/>
            </a:xfrm>
            <a:prstGeom prst="rect">
              <a:avLst/>
            </a:prstGeom>
            <a:solidFill>
              <a:srgbClr val="F8D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4" name="Rectangle 93">
              <a:extLst>
                <a:ext uri="{FF2B5EF4-FFF2-40B4-BE49-F238E27FC236}">
                  <a16:creationId xmlns:a16="http://schemas.microsoft.com/office/drawing/2014/main" id="{62BC2AD8-77D8-A7E5-4B90-3E31C5C5581E}"/>
                </a:ext>
              </a:extLst>
            </p:cNvPr>
            <p:cNvSpPr/>
            <p:nvPr/>
          </p:nvSpPr>
          <p:spPr>
            <a:xfrm rot="16200000">
              <a:off x="2852743" y="5772323"/>
              <a:ext cx="100029" cy="100029"/>
            </a:xfrm>
            <a:prstGeom prst="rect">
              <a:avLst/>
            </a:prstGeom>
            <a:solidFill>
              <a:srgbClr val="45B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5" name="Rectangle 94">
              <a:extLst>
                <a:ext uri="{FF2B5EF4-FFF2-40B4-BE49-F238E27FC236}">
                  <a16:creationId xmlns:a16="http://schemas.microsoft.com/office/drawing/2014/main" id="{8565EE3F-A7E5-494B-5568-4F4C250B0358}"/>
                </a:ext>
              </a:extLst>
            </p:cNvPr>
            <p:cNvSpPr/>
            <p:nvPr/>
          </p:nvSpPr>
          <p:spPr>
            <a:xfrm rot="16200000">
              <a:off x="2723849" y="5622116"/>
              <a:ext cx="100029" cy="1000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6" name="Rectangle 95">
              <a:extLst>
                <a:ext uri="{FF2B5EF4-FFF2-40B4-BE49-F238E27FC236}">
                  <a16:creationId xmlns:a16="http://schemas.microsoft.com/office/drawing/2014/main" id="{B94B1296-965E-1640-900E-1EB1106230D6}"/>
                </a:ext>
              </a:extLst>
            </p:cNvPr>
            <p:cNvSpPr/>
            <p:nvPr/>
          </p:nvSpPr>
          <p:spPr>
            <a:xfrm rot="16200000">
              <a:off x="2928731" y="5912199"/>
              <a:ext cx="100029" cy="100029"/>
            </a:xfrm>
            <a:prstGeom prst="rect">
              <a:avLst/>
            </a:prstGeom>
            <a:solidFill>
              <a:srgbClr val="F8D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8" name="Rectangle 97">
              <a:extLst>
                <a:ext uri="{FF2B5EF4-FFF2-40B4-BE49-F238E27FC236}">
                  <a16:creationId xmlns:a16="http://schemas.microsoft.com/office/drawing/2014/main" id="{7B36D269-A7DA-78FA-9D21-D19C9FF8D790}"/>
                </a:ext>
              </a:extLst>
            </p:cNvPr>
            <p:cNvSpPr/>
            <p:nvPr/>
          </p:nvSpPr>
          <p:spPr>
            <a:xfrm rot="16200000">
              <a:off x="2971838" y="5560091"/>
              <a:ext cx="100029" cy="100029"/>
            </a:xfrm>
            <a:prstGeom prst="rect">
              <a:avLst/>
            </a:prstGeom>
            <a:solidFill>
              <a:srgbClr val="F37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6" name="TextBox 5">
            <a:extLst>
              <a:ext uri="{FF2B5EF4-FFF2-40B4-BE49-F238E27FC236}">
                <a16:creationId xmlns:a16="http://schemas.microsoft.com/office/drawing/2014/main" id="{9F5D2313-1DE3-61BA-6A40-967B91E62C3F}"/>
              </a:ext>
            </a:extLst>
          </p:cNvPr>
          <p:cNvSpPr txBox="1"/>
          <p:nvPr/>
        </p:nvSpPr>
        <p:spPr>
          <a:xfrm>
            <a:off x="6383618" y="6522124"/>
            <a:ext cx="472886"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303030"/>
                </a:solidFill>
                <a:effectLst/>
                <a:uLnTx/>
                <a:uFillTx/>
                <a:latin typeface="Source Sans Pro"/>
                <a:ea typeface="+mn-ea"/>
                <a:cs typeface="+mn-cs"/>
              </a:rPr>
              <a:t>JB23468XX</a:t>
            </a:r>
            <a:endParaRPr kumimoji="0" lang="en-US" sz="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18" name="TextBox 17">
            <a:extLst>
              <a:ext uri="{FF2B5EF4-FFF2-40B4-BE49-F238E27FC236}">
                <a16:creationId xmlns:a16="http://schemas.microsoft.com/office/drawing/2014/main" id="{12F0A31F-540E-D1BC-C7F3-C24AFA743D57}"/>
              </a:ext>
            </a:extLst>
          </p:cNvPr>
          <p:cNvSpPr txBox="1"/>
          <p:nvPr/>
        </p:nvSpPr>
        <p:spPr>
          <a:xfrm>
            <a:off x="1712231" y="6116138"/>
            <a:ext cx="784481"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400A0"/>
                </a:solidFill>
                <a:effectLst/>
                <a:uLnTx/>
                <a:uFillTx/>
                <a:latin typeface="Source Sans Pro"/>
                <a:ea typeface="+mn-ea"/>
                <a:cs typeface="+mn-cs"/>
              </a:rPr>
              <a:t>Unstructured</a:t>
            </a:r>
          </a:p>
        </p:txBody>
      </p:sp>
      <p:sp>
        <p:nvSpPr>
          <p:cNvPr id="22" name="TextBox 21">
            <a:extLst>
              <a:ext uri="{FF2B5EF4-FFF2-40B4-BE49-F238E27FC236}">
                <a16:creationId xmlns:a16="http://schemas.microsoft.com/office/drawing/2014/main" id="{D3DCBBB4-D75A-104D-0CCB-4CC530CDF721}"/>
              </a:ext>
            </a:extLst>
          </p:cNvPr>
          <p:cNvSpPr txBox="1"/>
          <p:nvPr/>
        </p:nvSpPr>
        <p:spPr>
          <a:xfrm>
            <a:off x="2999318" y="6116138"/>
            <a:ext cx="726140" cy="1077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6400A0"/>
                </a:solidFill>
                <a:effectLst/>
                <a:uLnTx/>
                <a:uFillTx/>
                <a:latin typeface="Source Sans Pro"/>
                <a:ea typeface="+mn-ea"/>
                <a:cs typeface="+mn-cs"/>
              </a:rPr>
              <a:t>Structured</a:t>
            </a:r>
          </a:p>
        </p:txBody>
      </p:sp>
      <p:sp>
        <p:nvSpPr>
          <p:cNvPr id="23" name="TextBox 22">
            <a:extLst>
              <a:ext uri="{FF2B5EF4-FFF2-40B4-BE49-F238E27FC236}">
                <a16:creationId xmlns:a16="http://schemas.microsoft.com/office/drawing/2014/main" id="{1DE4036C-E0DC-553B-5080-A31672A18B39}"/>
              </a:ext>
            </a:extLst>
          </p:cNvPr>
          <p:cNvSpPr txBox="1"/>
          <p:nvPr/>
        </p:nvSpPr>
        <p:spPr>
          <a:xfrm>
            <a:off x="6395432" y="1616154"/>
            <a:ext cx="1514436"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400A0"/>
                </a:solidFill>
                <a:effectLst/>
                <a:uLnTx/>
                <a:uFillTx/>
                <a:latin typeface="Source Sans Pro"/>
                <a:ea typeface="+mn-ea"/>
                <a:cs typeface="+mn-cs"/>
              </a:rPr>
              <a:t>Suite of solutions to support unstructured data management for your Enterprise Imaging workflows</a:t>
            </a:r>
          </a:p>
        </p:txBody>
      </p:sp>
      <p:sp>
        <p:nvSpPr>
          <p:cNvPr id="40" name="Arrow: Left-Right 39">
            <a:extLst>
              <a:ext uri="{FF2B5EF4-FFF2-40B4-BE49-F238E27FC236}">
                <a16:creationId xmlns:a16="http://schemas.microsoft.com/office/drawing/2014/main" id="{C705FB00-D234-866E-FD0B-82A81EC766F6}"/>
              </a:ext>
            </a:extLst>
          </p:cNvPr>
          <p:cNvSpPr/>
          <p:nvPr/>
        </p:nvSpPr>
        <p:spPr>
          <a:xfrm>
            <a:off x="3310326" y="2271792"/>
            <a:ext cx="2626874" cy="547753"/>
          </a:xfrm>
          <a:prstGeom prst="lef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Source Sans Pro"/>
                <a:ea typeface="+mn-ea"/>
                <a:cs typeface="+mn-cs"/>
              </a:rPr>
              <a:t>Interoperability</a:t>
            </a:r>
          </a:p>
        </p:txBody>
      </p:sp>
    </p:spTree>
    <p:extLst>
      <p:ext uri="{BB962C8B-B14F-4D97-AF65-F5344CB8AC3E}">
        <p14:creationId xmlns:p14="http://schemas.microsoft.com/office/powerpoint/2010/main" val="259671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nodeType="with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500"/>
                                        <p:tgtEl>
                                          <p:spTgt spid="8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P spid="28" grpId="0" animBg="1"/>
      <p:bldP spid="29" grpId="0" animBg="1"/>
      <p:bldP spid="30" grpId="0" animBg="1"/>
      <p:bldP spid="31" grpId="0" animBg="1"/>
      <p:bldP spid="32" grpId="0" animBg="1"/>
      <p:bldP spid="33" grpId="0" animBg="1"/>
      <p:bldP spid="34" grpId="0" animBg="1"/>
      <p:bldP spid="35" grpId="0" animBg="1"/>
      <p:bldP spid="38" grpId="0" animBg="1"/>
      <p:bldP spid="56" grpId="0" animBg="1"/>
      <p:bldP spid="23" grpId="0"/>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itle 2">
            <a:extLst>
              <a:ext uri="{FF2B5EF4-FFF2-40B4-BE49-F238E27FC236}">
                <a16:creationId xmlns:a16="http://schemas.microsoft.com/office/drawing/2014/main" id="{64BF621E-753A-A300-2290-6D4383A80AD9}"/>
              </a:ext>
            </a:extLst>
          </p:cNvPr>
          <p:cNvSpPr txBox="1">
            <a:spLocks/>
          </p:cNvSpPr>
          <p:nvPr/>
        </p:nvSpPr>
        <p:spPr>
          <a:xfrm>
            <a:off x="324550" y="299511"/>
            <a:ext cx="11279717" cy="53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lvl1pPr algn="l" defTabSz="914400" rtl="0" eaLnBrk="1" latinLnBrk="0" hangingPunct="1">
              <a:lnSpc>
                <a:spcPct val="90000"/>
              </a:lnSpc>
              <a:spcBef>
                <a:spcPct val="0"/>
              </a:spcBef>
              <a:buNone/>
              <a:defRPr sz="2800" kern="1200">
                <a:solidFill>
                  <a:schemeClr val="tx1"/>
                </a:solidFill>
                <a:latin typeface="Source Sans Pro Semibold" panose="020B06030304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schemeClr val="accent4"/>
                </a:solidFill>
                <a:latin typeface="+mj-lt"/>
              </a:rPr>
              <a:t>VNA - Structured for multi-level adoption</a:t>
            </a:r>
          </a:p>
        </p:txBody>
      </p:sp>
      <p:sp>
        <p:nvSpPr>
          <p:cNvPr id="185" name="Rectangle 21">
            <a:extLst>
              <a:ext uri="{FF2B5EF4-FFF2-40B4-BE49-F238E27FC236}">
                <a16:creationId xmlns:a16="http://schemas.microsoft.com/office/drawing/2014/main" id="{C48782EA-2078-0B60-06AE-B94F250D8B4E}"/>
              </a:ext>
            </a:extLst>
          </p:cNvPr>
          <p:cNvSpPr>
            <a:spLocks noChangeArrowheads="1"/>
          </p:cNvSpPr>
          <p:nvPr/>
        </p:nvSpPr>
        <p:spPr bwMode="auto">
          <a:xfrm>
            <a:off x="735603" y="2232965"/>
            <a:ext cx="7898581" cy="41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ts val="36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6B900"/>
                </a:solidFill>
                <a:effectLst/>
                <a:uLnTx/>
                <a:uFillTx/>
                <a:latin typeface="GE Inspira Pitch" pitchFamily="34" charset="0"/>
                <a:ea typeface="+mn-ea"/>
                <a:cs typeface="+mn-cs"/>
              </a:rPr>
              <a:t>Infrastructure and Information Sharing</a:t>
            </a:r>
          </a:p>
        </p:txBody>
      </p:sp>
      <p:grpSp>
        <p:nvGrpSpPr>
          <p:cNvPr id="186" name="Group 185">
            <a:extLst>
              <a:ext uri="{FF2B5EF4-FFF2-40B4-BE49-F238E27FC236}">
                <a16:creationId xmlns:a16="http://schemas.microsoft.com/office/drawing/2014/main" id="{B9D06238-BAD8-6D82-767B-C34DB9DA8534}"/>
              </a:ext>
            </a:extLst>
          </p:cNvPr>
          <p:cNvGrpSpPr/>
          <p:nvPr/>
        </p:nvGrpSpPr>
        <p:grpSpPr>
          <a:xfrm>
            <a:off x="2055524" y="2062650"/>
            <a:ext cx="8373915" cy="4121307"/>
            <a:chOff x="532582" y="2010053"/>
            <a:chExt cx="7932952" cy="3668076"/>
          </a:xfrm>
        </p:grpSpPr>
        <p:sp>
          <p:nvSpPr>
            <p:cNvPr id="187" name="Rounded Rectangle 11">
              <a:extLst>
                <a:ext uri="{FF2B5EF4-FFF2-40B4-BE49-F238E27FC236}">
                  <a16:creationId xmlns:a16="http://schemas.microsoft.com/office/drawing/2014/main" id="{E20067F0-C9A8-F6B2-A51F-961B551E30A5}"/>
                </a:ext>
              </a:extLst>
            </p:cNvPr>
            <p:cNvSpPr/>
            <p:nvPr/>
          </p:nvSpPr>
          <p:spPr>
            <a:xfrm>
              <a:off x="6250961" y="2010053"/>
              <a:ext cx="2184790" cy="3668076"/>
            </a:xfrm>
            <a:prstGeom prst="roundRect">
              <a:avLst>
                <a:gd name="adj" fmla="val 11198"/>
              </a:avLst>
            </a:prstGeom>
            <a:solidFill>
              <a:srgbClr val="305392"/>
            </a:solidFill>
            <a:ln w="6350" cap="flat" cmpd="sng" algn="ctr">
              <a:noFill/>
              <a:prstDash val="solid"/>
              <a:miter lim="800000"/>
            </a:ln>
            <a:effectLst>
              <a:outerShdw blurRad="152400" dist="38100" algn="tl" rotWithShape="0">
                <a:srgbClr val="000000">
                  <a:alpha val="30000"/>
                </a:srgb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GE Inspira Pitch"/>
                <a:ea typeface="+mn-ea"/>
                <a:cs typeface="+mn-cs"/>
              </a:endParaRPr>
            </a:p>
          </p:txBody>
        </p:sp>
        <p:sp>
          <p:nvSpPr>
            <p:cNvPr id="188" name="Rounded Rectangle 12">
              <a:extLst>
                <a:ext uri="{FF2B5EF4-FFF2-40B4-BE49-F238E27FC236}">
                  <a16:creationId xmlns:a16="http://schemas.microsoft.com/office/drawing/2014/main" id="{679589D9-40BD-870A-8BFA-0804DB83E3B2}"/>
                </a:ext>
              </a:extLst>
            </p:cNvPr>
            <p:cNvSpPr/>
            <p:nvPr/>
          </p:nvSpPr>
          <p:spPr>
            <a:xfrm>
              <a:off x="4351517" y="2661046"/>
              <a:ext cx="2057400" cy="3014770"/>
            </a:xfrm>
            <a:prstGeom prst="roundRect">
              <a:avLst>
                <a:gd name="adj" fmla="val 11198"/>
              </a:avLst>
            </a:prstGeom>
            <a:solidFill>
              <a:srgbClr val="4C0C4A"/>
            </a:solidFill>
            <a:ln w="6350" cap="flat" cmpd="sng" algn="ctr">
              <a:noFill/>
              <a:prstDash val="solid"/>
              <a:miter lim="800000"/>
            </a:ln>
            <a:effectLst>
              <a:outerShdw blurRad="152400" dist="38100" algn="tl" rotWithShape="0">
                <a:srgbClr val="000000">
                  <a:alpha val="30000"/>
                </a:srgb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GE Inspira Pitch"/>
                <a:ea typeface="+mn-ea"/>
                <a:cs typeface="+mn-cs"/>
              </a:endParaRPr>
            </a:p>
          </p:txBody>
        </p:sp>
        <p:sp>
          <p:nvSpPr>
            <p:cNvPr id="189" name="Rounded Rectangle 13">
              <a:extLst>
                <a:ext uri="{FF2B5EF4-FFF2-40B4-BE49-F238E27FC236}">
                  <a16:creationId xmlns:a16="http://schemas.microsoft.com/office/drawing/2014/main" id="{48E69DE1-516A-2CD5-ACB4-0F87F97A7C71}"/>
                </a:ext>
              </a:extLst>
            </p:cNvPr>
            <p:cNvSpPr/>
            <p:nvPr/>
          </p:nvSpPr>
          <p:spPr>
            <a:xfrm>
              <a:off x="2430637" y="3246297"/>
              <a:ext cx="2057400" cy="2431831"/>
            </a:xfrm>
            <a:prstGeom prst="roundRect">
              <a:avLst>
                <a:gd name="adj" fmla="val 11198"/>
              </a:avLst>
            </a:prstGeom>
            <a:solidFill>
              <a:srgbClr val="28B9F5"/>
            </a:solidFill>
            <a:ln w="6350" cap="flat" cmpd="sng" algn="ctr">
              <a:noFill/>
              <a:prstDash val="solid"/>
              <a:miter lim="800000"/>
            </a:ln>
            <a:effectLst>
              <a:outerShdw blurRad="152400" dist="38100" algn="tl" rotWithShape="0">
                <a:srgbClr val="000000">
                  <a:alpha val="30000"/>
                </a:srgb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GE Inspira Pitch"/>
                <a:ea typeface="+mn-ea"/>
                <a:cs typeface="+mn-cs"/>
              </a:endParaRPr>
            </a:p>
          </p:txBody>
        </p:sp>
        <p:sp>
          <p:nvSpPr>
            <p:cNvPr id="190" name="Rounded Rectangle 14">
              <a:extLst>
                <a:ext uri="{FF2B5EF4-FFF2-40B4-BE49-F238E27FC236}">
                  <a16:creationId xmlns:a16="http://schemas.microsoft.com/office/drawing/2014/main" id="{61E399AF-261A-72F6-AF77-80B091666BA4}"/>
                </a:ext>
              </a:extLst>
            </p:cNvPr>
            <p:cNvSpPr/>
            <p:nvPr/>
          </p:nvSpPr>
          <p:spPr>
            <a:xfrm>
              <a:off x="538863" y="3817797"/>
              <a:ext cx="2057400" cy="1860332"/>
            </a:xfrm>
            <a:prstGeom prst="roundRect">
              <a:avLst>
                <a:gd name="adj" fmla="val 11198"/>
              </a:avLst>
            </a:prstGeom>
            <a:solidFill>
              <a:srgbClr val="76B900"/>
            </a:solidFill>
            <a:ln w="6350" cap="flat" cmpd="sng" algn="ctr">
              <a:noFill/>
              <a:prstDash val="solid"/>
              <a:miter lim="800000"/>
            </a:ln>
            <a:effectLst>
              <a:outerShdw blurRad="152400" dist="38100" algn="tl" rotWithShape="0">
                <a:srgbClr val="000000">
                  <a:alpha val="30000"/>
                </a:srgb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GE Inspira Pitch"/>
                <a:ea typeface="+mn-ea"/>
                <a:cs typeface="+mn-cs"/>
              </a:endParaRPr>
            </a:p>
          </p:txBody>
        </p:sp>
        <p:sp>
          <p:nvSpPr>
            <p:cNvPr id="191" name="Right Arrow 18">
              <a:extLst>
                <a:ext uri="{FF2B5EF4-FFF2-40B4-BE49-F238E27FC236}">
                  <a16:creationId xmlns:a16="http://schemas.microsoft.com/office/drawing/2014/main" id="{DC9EE425-23D4-10F7-398B-0F17B77B90EF}"/>
                </a:ext>
              </a:extLst>
            </p:cNvPr>
            <p:cNvSpPr/>
            <p:nvPr/>
          </p:nvSpPr>
          <p:spPr>
            <a:xfrm>
              <a:off x="1886655" y="3373632"/>
              <a:ext cx="518611" cy="640080"/>
            </a:xfrm>
            <a:prstGeom prst="rightArrow">
              <a:avLst/>
            </a:prstGeom>
            <a:solidFill>
              <a:srgbClr val="45B2C5">
                <a:lumMod val="75000"/>
              </a:srgbClr>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12700" prstMaterial="matte">
              <a:bevelT w="127000" h="25400" prst="softRound"/>
              <a:bevelB w="38100" h="38100" prst="softRound"/>
            </a:sp3d>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GE Inspira Pitch"/>
                <a:ea typeface="+mn-ea"/>
                <a:cs typeface="+mn-cs"/>
              </a:endParaRPr>
            </a:p>
          </p:txBody>
        </p:sp>
        <p:sp>
          <p:nvSpPr>
            <p:cNvPr id="192" name="Right Arrow 19">
              <a:extLst>
                <a:ext uri="{FF2B5EF4-FFF2-40B4-BE49-F238E27FC236}">
                  <a16:creationId xmlns:a16="http://schemas.microsoft.com/office/drawing/2014/main" id="{FE69AE30-1F7E-2AEF-07A4-B1DA53AAC4F8}"/>
                </a:ext>
              </a:extLst>
            </p:cNvPr>
            <p:cNvSpPr/>
            <p:nvPr/>
          </p:nvSpPr>
          <p:spPr>
            <a:xfrm>
              <a:off x="3824139" y="2817341"/>
              <a:ext cx="518611" cy="640080"/>
            </a:xfrm>
            <a:prstGeom prst="rightArrow">
              <a:avLst/>
            </a:prstGeom>
            <a:solidFill>
              <a:srgbClr val="45B2C5">
                <a:lumMod val="75000"/>
              </a:srgbClr>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12700" prstMaterial="matte">
              <a:bevelT w="127000" h="25400" prst="softRound"/>
              <a:bevelB w="38100" h="38100" prst="softRound"/>
            </a:sp3d>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GE Inspira Pitch"/>
                <a:ea typeface="+mn-ea"/>
                <a:cs typeface="+mn-cs"/>
              </a:endParaRPr>
            </a:p>
          </p:txBody>
        </p:sp>
        <p:sp>
          <p:nvSpPr>
            <p:cNvPr id="193" name="Right Arrow 20">
              <a:extLst>
                <a:ext uri="{FF2B5EF4-FFF2-40B4-BE49-F238E27FC236}">
                  <a16:creationId xmlns:a16="http://schemas.microsoft.com/office/drawing/2014/main" id="{04493DC1-F3AB-44C1-D5E5-B1E3E22DE201}"/>
                </a:ext>
              </a:extLst>
            </p:cNvPr>
            <p:cNvSpPr/>
            <p:nvPr/>
          </p:nvSpPr>
          <p:spPr>
            <a:xfrm>
              <a:off x="5729053" y="2204220"/>
              <a:ext cx="518611" cy="640080"/>
            </a:xfrm>
            <a:prstGeom prst="rightArrow">
              <a:avLst/>
            </a:prstGeom>
            <a:solidFill>
              <a:srgbClr val="45B2C5">
                <a:lumMod val="75000"/>
              </a:srgbClr>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12700" prstMaterial="matte">
              <a:bevelT w="127000" h="25400" prst="softRound"/>
              <a:bevelB w="38100" h="38100" prst="softRound"/>
            </a:sp3d>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GE Inspira Pitch"/>
                <a:ea typeface="+mn-ea"/>
                <a:cs typeface="+mn-cs"/>
              </a:endParaRPr>
            </a:p>
          </p:txBody>
        </p:sp>
        <p:sp>
          <p:nvSpPr>
            <p:cNvPr id="194" name="Rectangle 193">
              <a:extLst>
                <a:ext uri="{FF2B5EF4-FFF2-40B4-BE49-F238E27FC236}">
                  <a16:creationId xmlns:a16="http://schemas.microsoft.com/office/drawing/2014/main" id="{2BA4E382-B189-8FED-1B24-D1040B81CFF1}"/>
                </a:ext>
              </a:extLst>
            </p:cNvPr>
            <p:cNvSpPr>
              <a:spLocks noChangeArrowheads="1"/>
            </p:cNvSpPr>
            <p:nvPr/>
          </p:nvSpPr>
          <p:spPr bwMode="auto">
            <a:xfrm>
              <a:off x="675660" y="3887475"/>
              <a:ext cx="1733961" cy="4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ts val="22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GE Inspira Pitch" pitchFamily="34" charset="0"/>
                  <a:ea typeface="+mn-ea"/>
                  <a:cs typeface="+mn-cs"/>
                </a:rPr>
                <a:t>Departmental Archive</a:t>
              </a:r>
            </a:p>
          </p:txBody>
        </p:sp>
        <p:sp>
          <p:nvSpPr>
            <p:cNvPr id="195" name="Rectangle 21">
              <a:extLst>
                <a:ext uri="{FF2B5EF4-FFF2-40B4-BE49-F238E27FC236}">
                  <a16:creationId xmlns:a16="http://schemas.microsoft.com/office/drawing/2014/main" id="{EFE0DABC-0349-ADF4-EBE5-8559DDEEF50F}"/>
                </a:ext>
              </a:extLst>
            </p:cNvPr>
            <p:cNvSpPr>
              <a:spLocks noChangeArrowheads="1"/>
            </p:cNvSpPr>
            <p:nvPr/>
          </p:nvSpPr>
          <p:spPr bwMode="auto">
            <a:xfrm>
              <a:off x="762000" y="4530634"/>
              <a:ext cx="1548581" cy="18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GE Inspira Pitch" pitchFamily="34" charset="0"/>
                  <a:ea typeface="+mn-ea"/>
                  <a:cs typeface="+mn-cs"/>
                </a:rPr>
                <a:t>DICOM Archive</a:t>
              </a:r>
            </a:p>
          </p:txBody>
        </p:sp>
        <p:sp>
          <p:nvSpPr>
            <p:cNvPr id="196" name="Rectangle 21">
              <a:extLst>
                <a:ext uri="{FF2B5EF4-FFF2-40B4-BE49-F238E27FC236}">
                  <a16:creationId xmlns:a16="http://schemas.microsoft.com/office/drawing/2014/main" id="{EEA56109-6816-2FD1-E5F5-0904A3F96CDA}"/>
                </a:ext>
              </a:extLst>
            </p:cNvPr>
            <p:cNvSpPr>
              <a:spLocks noChangeArrowheads="1"/>
            </p:cNvSpPr>
            <p:nvPr/>
          </p:nvSpPr>
          <p:spPr bwMode="auto">
            <a:xfrm>
              <a:off x="2466610" y="3366434"/>
              <a:ext cx="2010743" cy="4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ts val="22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GE Inspira Pitch" pitchFamily="34" charset="0"/>
                  <a:ea typeface="+mn-ea"/>
                  <a:cs typeface="+mn-cs"/>
                </a:rPr>
                <a:t>Enterprise </a:t>
              </a:r>
              <a:br>
                <a:rPr kumimoji="0" lang="en-US" sz="1800" b="0" i="0" u="none" strike="noStrike" kern="0" cap="none" spc="0" normalizeH="0" baseline="0" noProof="0" dirty="0">
                  <a:ln>
                    <a:noFill/>
                  </a:ln>
                  <a:solidFill>
                    <a:srgbClr val="FFFFFF"/>
                  </a:solidFill>
                  <a:effectLst/>
                  <a:uLnTx/>
                  <a:uFillTx/>
                  <a:latin typeface="GE Inspira Pitch"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GE Inspira Pitch" pitchFamily="34" charset="0"/>
                  <a:ea typeface="+mn-ea"/>
                  <a:cs typeface="+mn-cs"/>
                </a:rPr>
                <a:t>DICOM Archive</a:t>
              </a:r>
            </a:p>
          </p:txBody>
        </p:sp>
        <p:sp>
          <p:nvSpPr>
            <p:cNvPr id="197" name="Rectangle 21">
              <a:extLst>
                <a:ext uri="{FF2B5EF4-FFF2-40B4-BE49-F238E27FC236}">
                  <a16:creationId xmlns:a16="http://schemas.microsoft.com/office/drawing/2014/main" id="{6AE69AE9-4FA1-3C12-5C1F-48981BEBD720}"/>
                </a:ext>
              </a:extLst>
            </p:cNvPr>
            <p:cNvSpPr>
              <a:spLocks noChangeArrowheads="1"/>
            </p:cNvSpPr>
            <p:nvPr/>
          </p:nvSpPr>
          <p:spPr bwMode="auto">
            <a:xfrm>
              <a:off x="2865502" y="4066951"/>
              <a:ext cx="1212959" cy="36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GE Inspira Pitch" pitchFamily="34" charset="0"/>
                  <a:ea typeface="+mn-ea"/>
                  <a:cs typeface="+mn-cs"/>
                </a:rPr>
                <a:t>Multi-PACS, cardiology</a:t>
              </a:r>
            </a:p>
          </p:txBody>
        </p:sp>
        <p:sp>
          <p:nvSpPr>
            <p:cNvPr id="198" name="Rectangle 21">
              <a:extLst>
                <a:ext uri="{FF2B5EF4-FFF2-40B4-BE49-F238E27FC236}">
                  <a16:creationId xmlns:a16="http://schemas.microsoft.com/office/drawing/2014/main" id="{F10B36A2-F726-2D6D-A9A6-3C1247727122}"/>
                </a:ext>
              </a:extLst>
            </p:cNvPr>
            <p:cNvSpPr>
              <a:spLocks noChangeArrowheads="1"/>
            </p:cNvSpPr>
            <p:nvPr/>
          </p:nvSpPr>
          <p:spPr bwMode="auto">
            <a:xfrm>
              <a:off x="4338967" y="2770829"/>
              <a:ext cx="2084009" cy="73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ts val="22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GE Inspira Pitch" pitchFamily="34" charset="0"/>
                  <a:ea typeface="+mn-ea"/>
                  <a:cs typeface="+mn-cs"/>
                </a:rPr>
                <a:t>Enterprise </a:t>
              </a:r>
              <a:br>
                <a:rPr kumimoji="0" lang="en-US" sz="1800" b="0" i="0" u="none" strike="noStrike" kern="0" cap="none" spc="0" normalizeH="0" baseline="0" noProof="0" dirty="0">
                  <a:ln>
                    <a:noFill/>
                  </a:ln>
                  <a:solidFill>
                    <a:srgbClr val="FFFFFF"/>
                  </a:solidFill>
                  <a:effectLst/>
                  <a:uLnTx/>
                  <a:uFillTx/>
                  <a:latin typeface="GE Inspira Pitch"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GE Inspira Pitch" pitchFamily="34" charset="0"/>
                  <a:ea typeface="+mn-ea"/>
                  <a:cs typeface="+mn-cs"/>
                </a:rPr>
                <a:t>Multi-specialty </a:t>
              </a:r>
              <a:br>
                <a:rPr kumimoji="0" lang="en-US" sz="1800" b="0" i="0" u="none" strike="noStrike" kern="0" cap="none" spc="0" normalizeH="0" baseline="0" noProof="0" dirty="0">
                  <a:ln>
                    <a:noFill/>
                  </a:ln>
                  <a:solidFill>
                    <a:srgbClr val="FFFFFF"/>
                  </a:solidFill>
                  <a:effectLst/>
                  <a:uLnTx/>
                  <a:uFillTx/>
                  <a:latin typeface="GE Inspira Pitch"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GE Inspira Pitch" pitchFamily="34" charset="0"/>
                  <a:ea typeface="+mn-ea"/>
                  <a:cs typeface="+mn-cs"/>
                </a:rPr>
                <a:t>Archive</a:t>
              </a:r>
            </a:p>
          </p:txBody>
        </p:sp>
        <p:sp>
          <p:nvSpPr>
            <p:cNvPr id="199" name="Rectangle 21">
              <a:extLst>
                <a:ext uri="{FF2B5EF4-FFF2-40B4-BE49-F238E27FC236}">
                  <a16:creationId xmlns:a16="http://schemas.microsoft.com/office/drawing/2014/main" id="{23B1FDEE-B552-6A8A-262F-6058395AB47E}"/>
                </a:ext>
              </a:extLst>
            </p:cNvPr>
            <p:cNvSpPr>
              <a:spLocks noChangeArrowheads="1"/>
            </p:cNvSpPr>
            <p:nvPr/>
          </p:nvSpPr>
          <p:spPr bwMode="auto">
            <a:xfrm>
              <a:off x="4359321" y="3765355"/>
              <a:ext cx="2043301" cy="73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GE Inspira Pitch" pitchFamily="34" charset="0"/>
                  <a:ea typeface="+mn-ea"/>
                  <a:cs typeface="+mn-cs"/>
                </a:rPr>
                <a:t>Connecting </a:t>
              </a:r>
              <a:br>
                <a:rPr kumimoji="0" lang="en-US" sz="1400" b="0" i="0" u="none" strike="noStrike" kern="0" cap="none" spc="0" normalizeH="0" baseline="0" noProof="0" dirty="0">
                  <a:ln>
                    <a:noFill/>
                  </a:ln>
                  <a:solidFill>
                    <a:srgbClr val="FFFFFF"/>
                  </a:solidFill>
                  <a:effectLst/>
                  <a:uLnTx/>
                  <a:uFillTx/>
                  <a:latin typeface="GE Inspira Pitch" pitchFamily="34" charset="0"/>
                  <a:ea typeface="+mn-ea"/>
                  <a:cs typeface="+mn-cs"/>
                </a:rPr>
              </a:br>
              <a:r>
                <a:rPr kumimoji="0" lang="en-US" sz="1400" b="0" i="0" u="none" strike="noStrike" kern="0" cap="none" spc="0" normalizeH="0" baseline="0" noProof="0" dirty="0">
                  <a:ln>
                    <a:noFill/>
                  </a:ln>
                  <a:solidFill>
                    <a:srgbClr val="FFFFFF"/>
                  </a:solidFill>
                  <a:effectLst/>
                  <a:uLnTx/>
                  <a:uFillTx/>
                  <a:latin typeface="GE Inspira Pitch" pitchFamily="34" charset="0"/>
                  <a:ea typeface="+mn-ea"/>
                  <a:cs typeface="+mn-cs"/>
                </a:rPr>
                <a:t>to ‘</a:t>
              </a:r>
              <a:r>
                <a:rPr kumimoji="0" lang="en-US" sz="1400" b="0" i="0" u="none" strike="noStrike" kern="0" cap="none" spc="0" normalizeH="0" baseline="0" noProof="0" dirty="0" err="1">
                  <a:ln>
                    <a:noFill/>
                  </a:ln>
                  <a:solidFill>
                    <a:srgbClr val="FFFFFF"/>
                  </a:solidFill>
                  <a:effectLst/>
                  <a:uLnTx/>
                  <a:uFillTx/>
                  <a:latin typeface="GE Inspira Pitch" pitchFamily="34" charset="0"/>
                  <a:ea typeface="+mn-ea"/>
                  <a:cs typeface="+mn-cs"/>
                </a:rPr>
                <a:t>ologies</a:t>
              </a:r>
              <a:r>
                <a:rPr kumimoji="0" lang="en-US" sz="1400" b="0" i="0" u="none" strike="noStrike" kern="0" cap="none" spc="0" normalizeH="0" baseline="0" noProof="0" dirty="0">
                  <a:ln>
                    <a:noFill/>
                  </a:ln>
                  <a:solidFill>
                    <a:srgbClr val="FFFFFF"/>
                  </a:solidFill>
                  <a:effectLst/>
                  <a:uLnTx/>
                  <a:uFillTx/>
                  <a:latin typeface="GE Inspira Pitch" pitchFamily="34" charset="0"/>
                  <a:ea typeface="+mn-ea"/>
                  <a:cs typeface="+mn-cs"/>
                </a:rPr>
                <a:t>, </a:t>
              </a:r>
              <a:br>
                <a:rPr kumimoji="0" lang="en-US" sz="1400" b="0" i="0" u="none" strike="noStrike" kern="0" cap="none" spc="0" normalizeH="0" baseline="0" noProof="0" dirty="0">
                  <a:ln>
                    <a:noFill/>
                  </a:ln>
                  <a:solidFill>
                    <a:srgbClr val="FFFFFF"/>
                  </a:solidFill>
                  <a:effectLst/>
                  <a:uLnTx/>
                  <a:uFillTx/>
                  <a:latin typeface="GE Inspira Pitch" pitchFamily="34" charset="0"/>
                  <a:ea typeface="+mn-ea"/>
                  <a:cs typeface="+mn-cs"/>
                </a:rPr>
              </a:br>
              <a:r>
                <a:rPr kumimoji="0" lang="en-US" sz="1400" b="0" i="0" u="none" strike="noStrike" kern="0" cap="none" spc="0" normalizeH="0" baseline="0" noProof="0" dirty="0">
                  <a:ln>
                    <a:noFill/>
                  </a:ln>
                  <a:solidFill>
                    <a:srgbClr val="FFFFFF"/>
                  </a:solidFill>
                  <a:effectLst/>
                  <a:uLnTx/>
                  <a:uFillTx/>
                  <a:latin typeface="GE Inspira Pitch" pitchFamily="34" charset="0"/>
                  <a:ea typeface="+mn-ea"/>
                  <a:cs typeface="+mn-cs"/>
                </a:rPr>
                <a:t>enterprise </a:t>
              </a:r>
              <a:br>
                <a:rPr kumimoji="0" lang="en-US" sz="1400" b="0" i="0" u="none" strike="noStrike" kern="0" cap="none" spc="0" normalizeH="0" baseline="0" noProof="0" dirty="0">
                  <a:ln>
                    <a:noFill/>
                  </a:ln>
                  <a:solidFill>
                    <a:srgbClr val="FFFFFF"/>
                  </a:solidFill>
                  <a:effectLst/>
                  <a:uLnTx/>
                  <a:uFillTx/>
                  <a:latin typeface="GE Inspira Pitch" pitchFamily="34" charset="0"/>
                  <a:ea typeface="+mn-ea"/>
                  <a:cs typeface="+mn-cs"/>
                </a:rPr>
              </a:br>
              <a:r>
                <a:rPr kumimoji="0" lang="en-US" sz="1400" b="0" i="0" u="none" strike="noStrike" kern="0" cap="none" spc="0" normalizeH="0" baseline="0" noProof="0" dirty="0">
                  <a:ln>
                    <a:noFill/>
                  </a:ln>
                  <a:solidFill>
                    <a:srgbClr val="FFFFFF"/>
                  </a:solidFill>
                  <a:effectLst/>
                  <a:uLnTx/>
                  <a:uFillTx/>
                  <a:latin typeface="GE Inspira Pitch" pitchFamily="34" charset="0"/>
                  <a:ea typeface="+mn-ea"/>
                  <a:cs typeface="+mn-cs"/>
                </a:rPr>
                <a:t>registry</a:t>
              </a:r>
            </a:p>
          </p:txBody>
        </p:sp>
        <p:sp>
          <p:nvSpPr>
            <p:cNvPr id="200" name="Rectangle 21">
              <a:extLst>
                <a:ext uri="{FF2B5EF4-FFF2-40B4-BE49-F238E27FC236}">
                  <a16:creationId xmlns:a16="http://schemas.microsoft.com/office/drawing/2014/main" id="{F0B07F8B-EEFE-36C1-812F-1D352C4C51B1}"/>
                </a:ext>
              </a:extLst>
            </p:cNvPr>
            <p:cNvSpPr>
              <a:spLocks noChangeArrowheads="1"/>
            </p:cNvSpPr>
            <p:nvPr/>
          </p:nvSpPr>
          <p:spPr bwMode="auto">
            <a:xfrm>
              <a:off x="6362077" y="2111387"/>
              <a:ext cx="2043307" cy="73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ts val="22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GE Inspira Pitch" pitchFamily="34" charset="0"/>
                  <a:ea typeface="+mn-ea"/>
                  <a:cs typeface="+mn-cs"/>
                </a:rPr>
                <a:t>Multi-institution</a:t>
              </a:r>
              <a:br>
                <a:rPr kumimoji="0" lang="en-US" sz="1800" b="0" i="0" u="none" strike="noStrike" kern="0" cap="none" spc="0" normalizeH="0" baseline="0" noProof="0" dirty="0">
                  <a:ln>
                    <a:noFill/>
                  </a:ln>
                  <a:solidFill>
                    <a:srgbClr val="FFFFFF"/>
                  </a:solidFill>
                  <a:effectLst/>
                  <a:uLnTx/>
                  <a:uFillTx/>
                  <a:latin typeface="GE Inspira Pitch"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GE Inspira Pitch" pitchFamily="34" charset="0"/>
                  <a:ea typeface="+mn-ea"/>
                  <a:cs typeface="+mn-cs"/>
                </a:rPr>
                <a:t>Patient Information Management</a:t>
              </a:r>
            </a:p>
          </p:txBody>
        </p:sp>
        <p:sp>
          <p:nvSpPr>
            <p:cNvPr id="201" name="Rectangle 21">
              <a:extLst>
                <a:ext uri="{FF2B5EF4-FFF2-40B4-BE49-F238E27FC236}">
                  <a16:creationId xmlns:a16="http://schemas.microsoft.com/office/drawing/2014/main" id="{99F6F038-5848-A078-DE7D-45F2A0914FE6}"/>
                </a:ext>
              </a:extLst>
            </p:cNvPr>
            <p:cNvSpPr>
              <a:spLocks noChangeArrowheads="1"/>
            </p:cNvSpPr>
            <p:nvPr/>
          </p:nvSpPr>
          <p:spPr bwMode="auto">
            <a:xfrm>
              <a:off x="6454791" y="3146619"/>
              <a:ext cx="2010743" cy="54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GE Inspira Pitch" pitchFamily="34" charset="0"/>
                  <a:ea typeface="+mn-ea"/>
                  <a:cs typeface="+mn-cs"/>
                </a:rPr>
                <a:t>Multi-PID, patient consent, gateway </a:t>
              </a:r>
              <a:br>
                <a:rPr kumimoji="0" lang="en-US" sz="1400" b="0" i="0" u="none" strike="noStrike" kern="0" cap="none" spc="0" normalizeH="0" baseline="0" noProof="0" dirty="0">
                  <a:ln>
                    <a:noFill/>
                  </a:ln>
                  <a:solidFill>
                    <a:srgbClr val="FFFFFF"/>
                  </a:solidFill>
                  <a:effectLst/>
                  <a:uLnTx/>
                  <a:uFillTx/>
                  <a:latin typeface="GE Inspira Pitch" pitchFamily="34" charset="0"/>
                  <a:ea typeface="+mn-ea"/>
                  <a:cs typeface="+mn-cs"/>
                </a:rPr>
              </a:br>
              <a:r>
                <a:rPr kumimoji="0" lang="en-US" sz="1400" b="0" i="0" u="none" strike="noStrike" kern="0" cap="none" spc="0" normalizeH="0" baseline="0" noProof="0" dirty="0">
                  <a:ln>
                    <a:noFill/>
                  </a:ln>
                  <a:solidFill>
                    <a:srgbClr val="FFFFFF"/>
                  </a:solidFill>
                  <a:effectLst/>
                  <a:uLnTx/>
                  <a:uFillTx/>
                  <a:latin typeface="GE Inspira Pitch" pitchFamily="34" charset="0"/>
                  <a:ea typeface="+mn-ea"/>
                  <a:cs typeface="+mn-cs"/>
                </a:rPr>
                <a:t>to image exchange</a:t>
              </a:r>
            </a:p>
          </p:txBody>
        </p:sp>
        <p:cxnSp>
          <p:nvCxnSpPr>
            <p:cNvPr id="202" name="Straight Connector 201">
              <a:extLst>
                <a:ext uri="{FF2B5EF4-FFF2-40B4-BE49-F238E27FC236}">
                  <a16:creationId xmlns:a16="http://schemas.microsoft.com/office/drawing/2014/main" id="{50E34A0D-B277-9663-4830-72256B41FF06}"/>
                </a:ext>
              </a:extLst>
            </p:cNvPr>
            <p:cNvCxnSpPr/>
            <p:nvPr/>
          </p:nvCxnSpPr>
          <p:spPr bwMode="auto">
            <a:xfrm>
              <a:off x="780297" y="4476861"/>
              <a:ext cx="1517904" cy="0"/>
            </a:xfrm>
            <a:prstGeom prst="line">
              <a:avLst/>
            </a:prstGeom>
            <a:noFill/>
            <a:ln w="15875" cap="rnd" cmpd="sng" algn="ctr">
              <a:solidFill>
                <a:srgbClr val="FFFFFF"/>
              </a:solidFill>
              <a:prstDash val="sysDash"/>
              <a:miter lim="800000"/>
            </a:ln>
            <a:effectLst/>
          </p:spPr>
        </p:cxnSp>
        <p:cxnSp>
          <p:nvCxnSpPr>
            <p:cNvPr id="203" name="Straight Connector 202">
              <a:extLst>
                <a:ext uri="{FF2B5EF4-FFF2-40B4-BE49-F238E27FC236}">
                  <a16:creationId xmlns:a16="http://schemas.microsoft.com/office/drawing/2014/main" id="{0B9588EC-5E5E-F6C1-7ED9-430776C4ABE3}"/>
                </a:ext>
              </a:extLst>
            </p:cNvPr>
            <p:cNvCxnSpPr/>
            <p:nvPr/>
          </p:nvCxnSpPr>
          <p:spPr bwMode="auto">
            <a:xfrm>
              <a:off x="2652649" y="3972102"/>
              <a:ext cx="1517904" cy="0"/>
            </a:xfrm>
            <a:prstGeom prst="line">
              <a:avLst/>
            </a:prstGeom>
            <a:noFill/>
            <a:ln w="15875" cap="rnd" cmpd="sng" algn="ctr">
              <a:solidFill>
                <a:srgbClr val="FFFFFF"/>
              </a:solidFill>
              <a:prstDash val="sysDash"/>
              <a:miter lim="800000"/>
            </a:ln>
            <a:effectLst/>
          </p:spPr>
        </p:cxnSp>
        <p:cxnSp>
          <p:nvCxnSpPr>
            <p:cNvPr id="204" name="Straight Connector 203">
              <a:extLst>
                <a:ext uri="{FF2B5EF4-FFF2-40B4-BE49-F238E27FC236}">
                  <a16:creationId xmlns:a16="http://schemas.microsoft.com/office/drawing/2014/main" id="{C2EC12FA-C8D0-EAF1-7F00-8F2976E11788}"/>
                </a:ext>
              </a:extLst>
            </p:cNvPr>
            <p:cNvCxnSpPr/>
            <p:nvPr/>
          </p:nvCxnSpPr>
          <p:spPr bwMode="auto">
            <a:xfrm>
              <a:off x="4598268" y="3695299"/>
              <a:ext cx="1517904" cy="0"/>
            </a:xfrm>
            <a:prstGeom prst="line">
              <a:avLst/>
            </a:prstGeom>
            <a:noFill/>
            <a:ln w="15875" cap="rnd" cmpd="sng" algn="ctr">
              <a:solidFill>
                <a:srgbClr val="FFFFFF"/>
              </a:solidFill>
              <a:prstDash val="sysDash"/>
              <a:miter lim="800000"/>
            </a:ln>
            <a:effectLst/>
          </p:spPr>
        </p:cxnSp>
        <p:cxnSp>
          <p:nvCxnSpPr>
            <p:cNvPr id="205" name="Straight Connector 204">
              <a:extLst>
                <a:ext uri="{FF2B5EF4-FFF2-40B4-BE49-F238E27FC236}">
                  <a16:creationId xmlns:a16="http://schemas.microsoft.com/office/drawing/2014/main" id="{62BBD2AB-6911-591B-4850-41F82463BEB3}"/>
                </a:ext>
              </a:extLst>
            </p:cNvPr>
            <p:cNvCxnSpPr/>
            <p:nvPr/>
          </p:nvCxnSpPr>
          <p:spPr bwMode="auto">
            <a:xfrm>
              <a:off x="6543887" y="3035856"/>
              <a:ext cx="1756178" cy="0"/>
            </a:xfrm>
            <a:prstGeom prst="line">
              <a:avLst/>
            </a:prstGeom>
            <a:noFill/>
            <a:ln w="15875" cap="rnd" cmpd="sng" algn="ctr">
              <a:solidFill>
                <a:srgbClr val="FFFFFF"/>
              </a:solidFill>
              <a:prstDash val="sysDash"/>
              <a:miter lim="800000"/>
            </a:ln>
            <a:effectLst/>
          </p:spPr>
        </p:cxnSp>
        <p:sp>
          <p:nvSpPr>
            <p:cNvPr id="206" name="Rectangle 205">
              <a:extLst>
                <a:ext uri="{FF2B5EF4-FFF2-40B4-BE49-F238E27FC236}">
                  <a16:creationId xmlns:a16="http://schemas.microsoft.com/office/drawing/2014/main" id="{D828052F-1C16-89CC-B5F4-2644DB8F13D0}"/>
                </a:ext>
              </a:extLst>
            </p:cNvPr>
            <p:cNvSpPr/>
            <p:nvPr/>
          </p:nvSpPr>
          <p:spPr>
            <a:xfrm>
              <a:off x="532582" y="4793224"/>
              <a:ext cx="7775676" cy="663677"/>
            </a:xfrm>
            <a:prstGeom prst="rect">
              <a:avLst/>
            </a:prstGeom>
            <a:solidFill>
              <a:srgbClr val="FFFFFF">
                <a:alpha val="68000"/>
              </a:srgbClr>
            </a:solidFill>
            <a:ln w="635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GE Inspira Pitch"/>
                <a:ea typeface="+mn-ea"/>
                <a:cs typeface="+mn-cs"/>
              </a:endParaRPr>
            </a:p>
          </p:txBody>
        </p:sp>
        <p:sp>
          <p:nvSpPr>
            <p:cNvPr id="207" name="TextBox 206">
              <a:extLst>
                <a:ext uri="{FF2B5EF4-FFF2-40B4-BE49-F238E27FC236}">
                  <a16:creationId xmlns:a16="http://schemas.microsoft.com/office/drawing/2014/main" id="{CB90A2CE-743E-EC4E-C796-931EB9A0BE25}"/>
                </a:ext>
              </a:extLst>
            </p:cNvPr>
            <p:cNvSpPr txBox="1">
              <a:spLocks noChangeArrowheads="1"/>
            </p:cNvSpPr>
            <p:nvPr/>
          </p:nvSpPr>
          <p:spPr bwMode="auto">
            <a:xfrm>
              <a:off x="2662904" y="4802888"/>
              <a:ext cx="1704258" cy="60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cs typeface="Arial" charset="0"/>
                </a:defRPr>
              </a:lvl1pPr>
              <a:lvl2pPr marL="742950" indent="-285750" eaLnBrk="0" hangingPunct="0">
                <a:defRPr sz="3200">
                  <a:solidFill>
                    <a:schemeClr val="tx1"/>
                  </a:solidFill>
                  <a:latin typeface="GE Inspira Pitch" pitchFamily="34" charset="0"/>
                  <a:cs typeface="Arial" charset="0"/>
                </a:defRPr>
              </a:lvl2pPr>
              <a:lvl3pPr marL="1143000" indent="-228600" eaLnBrk="0" hangingPunct="0">
                <a:defRPr sz="3200">
                  <a:solidFill>
                    <a:schemeClr val="tx1"/>
                  </a:solidFill>
                  <a:latin typeface="GE Inspira Pitch" pitchFamily="34" charset="0"/>
                  <a:cs typeface="Arial" charset="0"/>
                </a:defRPr>
              </a:lvl3pPr>
              <a:lvl4pPr marL="1600200" indent="-228600" eaLnBrk="0" hangingPunct="0">
                <a:defRPr sz="3200">
                  <a:solidFill>
                    <a:schemeClr val="tx1"/>
                  </a:solidFill>
                  <a:latin typeface="GE Inspira Pitch" pitchFamily="34" charset="0"/>
                  <a:cs typeface="Arial" charset="0"/>
                </a:defRPr>
              </a:lvl4pPr>
              <a:lvl5pPr marL="2057400" indent="-228600" eaLnBrk="0" hangingPunct="0">
                <a:defRPr sz="3200">
                  <a:solidFill>
                    <a:schemeClr val="tx1"/>
                  </a:solidFill>
                  <a:latin typeface="GE Inspira Pitch" pitchFamily="34" charset="0"/>
                  <a:cs typeface="Arial" charset="0"/>
                </a:defRPr>
              </a:lvl5pPr>
              <a:lvl6pPr marL="2514600" indent="-228600" eaLnBrk="0" fontAlgn="base" hangingPunct="0">
                <a:spcBef>
                  <a:spcPct val="0"/>
                </a:spcBef>
                <a:spcAft>
                  <a:spcPct val="0"/>
                </a:spcAft>
                <a:defRPr sz="3200">
                  <a:solidFill>
                    <a:schemeClr val="tx1"/>
                  </a:solidFill>
                  <a:latin typeface="GE Inspira Pitch" pitchFamily="34" charset="0"/>
                  <a:cs typeface="Arial" charset="0"/>
                </a:defRPr>
              </a:lvl6pPr>
              <a:lvl7pPr marL="2971800" indent="-228600" eaLnBrk="0" fontAlgn="base" hangingPunct="0">
                <a:spcBef>
                  <a:spcPct val="0"/>
                </a:spcBef>
                <a:spcAft>
                  <a:spcPct val="0"/>
                </a:spcAft>
                <a:defRPr sz="3200">
                  <a:solidFill>
                    <a:schemeClr val="tx1"/>
                  </a:solidFill>
                  <a:latin typeface="GE Inspira Pitch" pitchFamily="34" charset="0"/>
                  <a:cs typeface="Arial" charset="0"/>
                </a:defRPr>
              </a:lvl7pPr>
              <a:lvl8pPr marL="3429000" indent="-228600" eaLnBrk="0" fontAlgn="base" hangingPunct="0">
                <a:spcBef>
                  <a:spcPct val="0"/>
                </a:spcBef>
                <a:spcAft>
                  <a:spcPct val="0"/>
                </a:spcAft>
                <a:defRPr sz="3200">
                  <a:solidFill>
                    <a:schemeClr val="tx1"/>
                  </a:solidFill>
                  <a:latin typeface="GE Inspira Pitch" pitchFamily="34" charset="0"/>
                  <a:cs typeface="Arial" charset="0"/>
                </a:defRPr>
              </a:lvl8pPr>
              <a:lvl9pPr marL="3886200" indent="-228600" eaLnBrk="0" fontAlgn="base" hangingPunct="0">
                <a:spcBef>
                  <a:spcPct val="0"/>
                </a:spcBef>
                <a:spcAft>
                  <a:spcPct val="0"/>
                </a:spcAft>
                <a:defRPr sz="3200">
                  <a:solidFill>
                    <a:schemeClr val="tx1"/>
                  </a:solidFill>
                  <a:latin typeface="GE Inspira Pitch"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28B9F5"/>
                  </a:solidFill>
                  <a:effectLst/>
                  <a:uLnTx/>
                  <a:uFillTx/>
                  <a:latin typeface="GE Inspira Pitch" pitchFamily="34" charset="0"/>
                  <a:ea typeface="+mn-ea"/>
                  <a:cs typeface="Arial" charset="0"/>
                </a:rPr>
                <a:t>Level 2 (DICOM)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28B9F5"/>
                  </a:solidFill>
                  <a:effectLst/>
                  <a:uLnTx/>
                  <a:uFillTx/>
                  <a:latin typeface="GE Inspira Pitch" pitchFamily="34" charset="0"/>
                  <a:ea typeface="+mn-ea"/>
                  <a:cs typeface="Arial" charset="0"/>
                </a:rPr>
                <a:t>Imaging consolidation across enterprise </a:t>
              </a:r>
            </a:p>
          </p:txBody>
        </p:sp>
        <p:sp>
          <p:nvSpPr>
            <p:cNvPr id="208" name="TextBox 207">
              <a:extLst>
                <a:ext uri="{FF2B5EF4-FFF2-40B4-BE49-F238E27FC236}">
                  <a16:creationId xmlns:a16="http://schemas.microsoft.com/office/drawing/2014/main" id="{B8735897-B4D2-ED84-26B4-DD03530F1F36}"/>
                </a:ext>
              </a:extLst>
            </p:cNvPr>
            <p:cNvSpPr txBox="1">
              <a:spLocks noChangeArrowheads="1"/>
            </p:cNvSpPr>
            <p:nvPr/>
          </p:nvSpPr>
          <p:spPr bwMode="auto">
            <a:xfrm>
              <a:off x="4535492" y="4802888"/>
              <a:ext cx="1716186" cy="60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cs typeface="Arial" charset="0"/>
                </a:defRPr>
              </a:lvl1pPr>
              <a:lvl2pPr marL="742950" indent="-285750" eaLnBrk="0" hangingPunct="0">
                <a:defRPr sz="3200">
                  <a:solidFill>
                    <a:schemeClr val="tx1"/>
                  </a:solidFill>
                  <a:latin typeface="GE Inspira Pitch" pitchFamily="34" charset="0"/>
                  <a:cs typeface="Arial" charset="0"/>
                </a:defRPr>
              </a:lvl2pPr>
              <a:lvl3pPr marL="1143000" indent="-228600" eaLnBrk="0" hangingPunct="0">
                <a:defRPr sz="3200">
                  <a:solidFill>
                    <a:schemeClr val="tx1"/>
                  </a:solidFill>
                  <a:latin typeface="GE Inspira Pitch" pitchFamily="34" charset="0"/>
                  <a:cs typeface="Arial" charset="0"/>
                </a:defRPr>
              </a:lvl3pPr>
              <a:lvl4pPr marL="1600200" indent="-228600" eaLnBrk="0" hangingPunct="0">
                <a:defRPr sz="3200">
                  <a:solidFill>
                    <a:schemeClr val="tx1"/>
                  </a:solidFill>
                  <a:latin typeface="GE Inspira Pitch" pitchFamily="34" charset="0"/>
                  <a:cs typeface="Arial" charset="0"/>
                </a:defRPr>
              </a:lvl4pPr>
              <a:lvl5pPr marL="2057400" indent="-228600" eaLnBrk="0" hangingPunct="0">
                <a:defRPr sz="3200">
                  <a:solidFill>
                    <a:schemeClr val="tx1"/>
                  </a:solidFill>
                  <a:latin typeface="GE Inspira Pitch" pitchFamily="34" charset="0"/>
                  <a:cs typeface="Arial" charset="0"/>
                </a:defRPr>
              </a:lvl5pPr>
              <a:lvl6pPr marL="2514600" indent="-228600" eaLnBrk="0" fontAlgn="base" hangingPunct="0">
                <a:spcBef>
                  <a:spcPct val="0"/>
                </a:spcBef>
                <a:spcAft>
                  <a:spcPct val="0"/>
                </a:spcAft>
                <a:defRPr sz="3200">
                  <a:solidFill>
                    <a:schemeClr val="tx1"/>
                  </a:solidFill>
                  <a:latin typeface="GE Inspira Pitch" pitchFamily="34" charset="0"/>
                  <a:cs typeface="Arial" charset="0"/>
                </a:defRPr>
              </a:lvl6pPr>
              <a:lvl7pPr marL="2971800" indent="-228600" eaLnBrk="0" fontAlgn="base" hangingPunct="0">
                <a:spcBef>
                  <a:spcPct val="0"/>
                </a:spcBef>
                <a:spcAft>
                  <a:spcPct val="0"/>
                </a:spcAft>
                <a:defRPr sz="3200">
                  <a:solidFill>
                    <a:schemeClr val="tx1"/>
                  </a:solidFill>
                  <a:latin typeface="GE Inspira Pitch" pitchFamily="34" charset="0"/>
                  <a:cs typeface="Arial" charset="0"/>
                </a:defRPr>
              </a:lvl7pPr>
              <a:lvl8pPr marL="3429000" indent="-228600" eaLnBrk="0" fontAlgn="base" hangingPunct="0">
                <a:spcBef>
                  <a:spcPct val="0"/>
                </a:spcBef>
                <a:spcAft>
                  <a:spcPct val="0"/>
                </a:spcAft>
                <a:defRPr sz="3200">
                  <a:solidFill>
                    <a:schemeClr val="tx1"/>
                  </a:solidFill>
                  <a:latin typeface="GE Inspira Pitch" pitchFamily="34" charset="0"/>
                  <a:cs typeface="Arial" charset="0"/>
                </a:defRPr>
              </a:lvl8pPr>
              <a:lvl9pPr marL="3886200" indent="-228600" eaLnBrk="0" fontAlgn="base" hangingPunct="0">
                <a:spcBef>
                  <a:spcPct val="0"/>
                </a:spcBef>
                <a:spcAft>
                  <a:spcPct val="0"/>
                </a:spcAft>
                <a:defRPr sz="3200">
                  <a:solidFill>
                    <a:schemeClr val="tx1"/>
                  </a:solidFill>
                  <a:latin typeface="GE Inspira Pitch"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711371"/>
                  </a:solidFill>
                  <a:effectLst/>
                  <a:uLnTx/>
                  <a:uFillTx/>
                  <a:latin typeface="GE Inspira Pitch" pitchFamily="34" charset="0"/>
                  <a:ea typeface="+mn-ea"/>
                  <a:cs typeface="Arial" charset="0"/>
                </a:rPr>
                <a:t>Level 3 (+XDS)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711371"/>
                  </a:solidFill>
                  <a:effectLst/>
                  <a:uLnTx/>
                  <a:uFillTx/>
                  <a:latin typeface="GE Inspira Pitch" pitchFamily="34" charset="0"/>
                  <a:ea typeface="+mn-ea"/>
                  <a:cs typeface="Arial" charset="0"/>
                </a:rPr>
                <a:t>Enterprise-wide clinical data consolidation</a:t>
              </a:r>
            </a:p>
          </p:txBody>
        </p:sp>
        <p:sp>
          <p:nvSpPr>
            <p:cNvPr id="209" name="TextBox 208">
              <a:extLst>
                <a:ext uri="{FF2B5EF4-FFF2-40B4-BE49-F238E27FC236}">
                  <a16:creationId xmlns:a16="http://schemas.microsoft.com/office/drawing/2014/main" id="{85F6402A-0F93-6CFA-D6A5-1536FEB010B5}"/>
                </a:ext>
              </a:extLst>
            </p:cNvPr>
            <p:cNvSpPr txBox="1">
              <a:spLocks noChangeArrowheads="1"/>
            </p:cNvSpPr>
            <p:nvPr/>
          </p:nvSpPr>
          <p:spPr bwMode="auto">
            <a:xfrm>
              <a:off x="6489285" y="4802888"/>
              <a:ext cx="1810780" cy="60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cs typeface="Arial" charset="0"/>
                </a:defRPr>
              </a:lvl1pPr>
              <a:lvl2pPr marL="742950" indent="-285750" eaLnBrk="0" hangingPunct="0">
                <a:defRPr sz="3200">
                  <a:solidFill>
                    <a:schemeClr val="tx1"/>
                  </a:solidFill>
                  <a:latin typeface="GE Inspira Pitch" pitchFamily="34" charset="0"/>
                  <a:cs typeface="Arial" charset="0"/>
                </a:defRPr>
              </a:lvl2pPr>
              <a:lvl3pPr marL="1143000" indent="-228600" eaLnBrk="0" hangingPunct="0">
                <a:defRPr sz="3200">
                  <a:solidFill>
                    <a:schemeClr val="tx1"/>
                  </a:solidFill>
                  <a:latin typeface="GE Inspira Pitch" pitchFamily="34" charset="0"/>
                  <a:cs typeface="Arial" charset="0"/>
                </a:defRPr>
              </a:lvl3pPr>
              <a:lvl4pPr marL="1600200" indent="-228600" eaLnBrk="0" hangingPunct="0">
                <a:defRPr sz="3200">
                  <a:solidFill>
                    <a:schemeClr val="tx1"/>
                  </a:solidFill>
                  <a:latin typeface="GE Inspira Pitch" pitchFamily="34" charset="0"/>
                  <a:cs typeface="Arial" charset="0"/>
                </a:defRPr>
              </a:lvl4pPr>
              <a:lvl5pPr marL="2057400" indent="-228600" eaLnBrk="0" hangingPunct="0">
                <a:defRPr sz="3200">
                  <a:solidFill>
                    <a:schemeClr val="tx1"/>
                  </a:solidFill>
                  <a:latin typeface="GE Inspira Pitch" pitchFamily="34" charset="0"/>
                  <a:cs typeface="Arial" charset="0"/>
                </a:defRPr>
              </a:lvl5pPr>
              <a:lvl6pPr marL="2514600" indent="-228600" eaLnBrk="0" fontAlgn="base" hangingPunct="0">
                <a:spcBef>
                  <a:spcPct val="0"/>
                </a:spcBef>
                <a:spcAft>
                  <a:spcPct val="0"/>
                </a:spcAft>
                <a:defRPr sz="3200">
                  <a:solidFill>
                    <a:schemeClr val="tx1"/>
                  </a:solidFill>
                  <a:latin typeface="GE Inspira Pitch" pitchFamily="34" charset="0"/>
                  <a:cs typeface="Arial" charset="0"/>
                </a:defRPr>
              </a:lvl6pPr>
              <a:lvl7pPr marL="2971800" indent="-228600" eaLnBrk="0" fontAlgn="base" hangingPunct="0">
                <a:spcBef>
                  <a:spcPct val="0"/>
                </a:spcBef>
                <a:spcAft>
                  <a:spcPct val="0"/>
                </a:spcAft>
                <a:defRPr sz="3200">
                  <a:solidFill>
                    <a:schemeClr val="tx1"/>
                  </a:solidFill>
                  <a:latin typeface="GE Inspira Pitch" pitchFamily="34" charset="0"/>
                  <a:cs typeface="Arial" charset="0"/>
                </a:defRPr>
              </a:lvl7pPr>
              <a:lvl8pPr marL="3429000" indent="-228600" eaLnBrk="0" fontAlgn="base" hangingPunct="0">
                <a:spcBef>
                  <a:spcPct val="0"/>
                </a:spcBef>
                <a:spcAft>
                  <a:spcPct val="0"/>
                </a:spcAft>
                <a:defRPr sz="3200">
                  <a:solidFill>
                    <a:schemeClr val="tx1"/>
                  </a:solidFill>
                  <a:latin typeface="GE Inspira Pitch" pitchFamily="34" charset="0"/>
                  <a:cs typeface="Arial" charset="0"/>
                </a:defRPr>
              </a:lvl8pPr>
              <a:lvl9pPr marL="3886200" indent="-228600" eaLnBrk="0" fontAlgn="base" hangingPunct="0">
                <a:spcBef>
                  <a:spcPct val="0"/>
                </a:spcBef>
                <a:spcAft>
                  <a:spcPct val="0"/>
                </a:spcAft>
                <a:defRPr sz="3200">
                  <a:solidFill>
                    <a:schemeClr val="tx1"/>
                  </a:solidFill>
                  <a:latin typeface="GE Inspira Pitch"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E4191"/>
                  </a:solidFill>
                  <a:effectLst/>
                  <a:uLnTx/>
                  <a:uFillTx/>
                  <a:latin typeface="GE Inspira Pitch" pitchFamily="34" charset="0"/>
                  <a:ea typeface="+mn-ea"/>
                  <a:cs typeface="Arial" charset="0"/>
                </a:rPr>
                <a:t>Level 4 (+XDS)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1E4191"/>
                  </a:solidFill>
                  <a:effectLst/>
                  <a:uLnTx/>
                  <a:uFillTx/>
                  <a:latin typeface="GE Inspira Pitch" pitchFamily="34" charset="0"/>
                  <a:ea typeface="+mn-ea"/>
                  <a:cs typeface="Arial" charset="0"/>
                </a:rPr>
                <a:t>Cross-enterprise patient repository &amp; sharing</a:t>
              </a:r>
            </a:p>
          </p:txBody>
        </p:sp>
        <p:sp>
          <p:nvSpPr>
            <p:cNvPr id="210" name="TextBox 209">
              <a:extLst>
                <a:ext uri="{FF2B5EF4-FFF2-40B4-BE49-F238E27FC236}">
                  <a16:creationId xmlns:a16="http://schemas.microsoft.com/office/drawing/2014/main" id="{892AE5EB-6EDA-DA1E-AF1A-5C14E283EFE3}"/>
                </a:ext>
              </a:extLst>
            </p:cNvPr>
            <p:cNvSpPr txBox="1">
              <a:spLocks noChangeArrowheads="1"/>
            </p:cNvSpPr>
            <p:nvPr/>
          </p:nvSpPr>
          <p:spPr bwMode="auto">
            <a:xfrm>
              <a:off x="630904" y="4802888"/>
              <a:ext cx="1851742" cy="60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GE Inspira Pitch" pitchFamily="34" charset="0"/>
                  <a:cs typeface="Arial" charset="0"/>
                </a:defRPr>
              </a:lvl1pPr>
              <a:lvl2pPr marL="742950" indent="-285750" eaLnBrk="0" hangingPunct="0">
                <a:defRPr sz="3200">
                  <a:solidFill>
                    <a:schemeClr val="tx1"/>
                  </a:solidFill>
                  <a:latin typeface="GE Inspira Pitch" pitchFamily="34" charset="0"/>
                  <a:cs typeface="Arial" charset="0"/>
                </a:defRPr>
              </a:lvl2pPr>
              <a:lvl3pPr marL="1143000" indent="-228600" eaLnBrk="0" hangingPunct="0">
                <a:defRPr sz="3200">
                  <a:solidFill>
                    <a:schemeClr val="tx1"/>
                  </a:solidFill>
                  <a:latin typeface="GE Inspira Pitch" pitchFamily="34" charset="0"/>
                  <a:cs typeface="Arial" charset="0"/>
                </a:defRPr>
              </a:lvl3pPr>
              <a:lvl4pPr marL="1600200" indent="-228600" eaLnBrk="0" hangingPunct="0">
                <a:defRPr sz="3200">
                  <a:solidFill>
                    <a:schemeClr val="tx1"/>
                  </a:solidFill>
                  <a:latin typeface="GE Inspira Pitch" pitchFamily="34" charset="0"/>
                  <a:cs typeface="Arial" charset="0"/>
                </a:defRPr>
              </a:lvl4pPr>
              <a:lvl5pPr marL="2057400" indent="-228600" eaLnBrk="0" hangingPunct="0">
                <a:defRPr sz="3200">
                  <a:solidFill>
                    <a:schemeClr val="tx1"/>
                  </a:solidFill>
                  <a:latin typeface="GE Inspira Pitch" pitchFamily="34" charset="0"/>
                  <a:cs typeface="Arial" charset="0"/>
                </a:defRPr>
              </a:lvl5pPr>
              <a:lvl6pPr marL="2514600" indent="-228600" eaLnBrk="0" fontAlgn="base" hangingPunct="0">
                <a:spcBef>
                  <a:spcPct val="0"/>
                </a:spcBef>
                <a:spcAft>
                  <a:spcPct val="0"/>
                </a:spcAft>
                <a:defRPr sz="3200">
                  <a:solidFill>
                    <a:schemeClr val="tx1"/>
                  </a:solidFill>
                  <a:latin typeface="GE Inspira Pitch" pitchFamily="34" charset="0"/>
                  <a:cs typeface="Arial" charset="0"/>
                </a:defRPr>
              </a:lvl6pPr>
              <a:lvl7pPr marL="2971800" indent="-228600" eaLnBrk="0" fontAlgn="base" hangingPunct="0">
                <a:spcBef>
                  <a:spcPct val="0"/>
                </a:spcBef>
                <a:spcAft>
                  <a:spcPct val="0"/>
                </a:spcAft>
                <a:defRPr sz="3200">
                  <a:solidFill>
                    <a:schemeClr val="tx1"/>
                  </a:solidFill>
                  <a:latin typeface="GE Inspira Pitch" pitchFamily="34" charset="0"/>
                  <a:cs typeface="Arial" charset="0"/>
                </a:defRPr>
              </a:lvl7pPr>
              <a:lvl8pPr marL="3429000" indent="-228600" eaLnBrk="0" fontAlgn="base" hangingPunct="0">
                <a:spcBef>
                  <a:spcPct val="0"/>
                </a:spcBef>
                <a:spcAft>
                  <a:spcPct val="0"/>
                </a:spcAft>
                <a:defRPr sz="3200">
                  <a:solidFill>
                    <a:schemeClr val="tx1"/>
                  </a:solidFill>
                  <a:latin typeface="GE Inspira Pitch" pitchFamily="34" charset="0"/>
                  <a:cs typeface="Arial" charset="0"/>
                </a:defRPr>
              </a:lvl8pPr>
              <a:lvl9pPr marL="3886200" indent="-228600" eaLnBrk="0" fontAlgn="base" hangingPunct="0">
                <a:spcBef>
                  <a:spcPct val="0"/>
                </a:spcBef>
                <a:spcAft>
                  <a:spcPct val="0"/>
                </a:spcAft>
                <a:defRPr sz="3200">
                  <a:solidFill>
                    <a:schemeClr val="tx1"/>
                  </a:solidFill>
                  <a:latin typeface="GE Inspira Pitch"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76B900"/>
                  </a:solidFill>
                  <a:effectLst/>
                  <a:uLnTx/>
                  <a:uFillTx/>
                  <a:latin typeface="GE Inspira Pitch" pitchFamily="34" charset="0"/>
                  <a:ea typeface="+mn-ea"/>
                  <a:cs typeface="Arial" charset="0"/>
                </a:rPr>
                <a:t>Level 1 (DICOM)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76B900"/>
                  </a:solidFill>
                  <a:effectLst/>
                  <a:uLnTx/>
                  <a:uFillTx/>
                  <a:latin typeface="GE Inspira Pitch" pitchFamily="34" charset="0"/>
                  <a:ea typeface="+mn-ea"/>
                  <a:cs typeface="Arial" charset="0"/>
                </a:rPr>
                <a:t>Independence of PACS application</a:t>
              </a:r>
            </a:p>
          </p:txBody>
        </p:sp>
      </p:grpSp>
      <p:grpSp>
        <p:nvGrpSpPr>
          <p:cNvPr id="211" name="Group 210">
            <a:extLst>
              <a:ext uri="{FF2B5EF4-FFF2-40B4-BE49-F238E27FC236}">
                <a16:creationId xmlns:a16="http://schemas.microsoft.com/office/drawing/2014/main" id="{7CADFD05-F362-4C54-F88C-D128AC7129CD}"/>
              </a:ext>
            </a:extLst>
          </p:cNvPr>
          <p:cNvGrpSpPr/>
          <p:nvPr/>
        </p:nvGrpSpPr>
        <p:grpSpPr>
          <a:xfrm>
            <a:off x="1894336" y="2232966"/>
            <a:ext cx="6005871" cy="450961"/>
            <a:chOff x="3564407" y="1393600"/>
            <a:chExt cx="1517904" cy="450961"/>
          </a:xfrm>
        </p:grpSpPr>
        <p:cxnSp>
          <p:nvCxnSpPr>
            <p:cNvPr id="212" name="Straight Connector 211">
              <a:extLst>
                <a:ext uri="{FF2B5EF4-FFF2-40B4-BE49-F238E27FC236}">
                  <a16:creationId xmlns:a16="http://schemas.microsoft.com/office/drawing/2014/main" id="{94A852CC-03E4-1F37-C108-7201FEEB3887}"/>
                </a:ext>
              </a:extLst>
            </p:cNvPr>
            <p:cNvCxnSpPr/>
            <p:nvPr/>
          </p:nvCxnSpPr>
          <p:spPr bwMode="auto">
            <a:xfrm>
              <a:off x="3564407" y="1393600"/>
              <a:ext cx="1517904" cy="0"/>
            </a:xfrm>
            <a:prstGeom prst="line">
              <a:avLst/>
            </a:prstGeom>
            <a:noFill/>
            <a:ln w="15875" cap="rnd" cmpd="sng" algn="ctr">
              <a:solidFill>
                <a:srgbClr val="76B900"/>
              </a:solidFill>
              <a:prstDash val="sysDash"/>
              <a:miter lim="800000"/>
            </a:ln>
            <a:effectLst/>
          </p:spPr>
        </p:cxnSp>
        <p:cxnSp>
          <p:nvCxnSpPr>
            <p:cNvPr id="213" name="Straight Connector 212">
              <a:extLst>
                <a:ext uri="{FF2B5EF4-FFF2-40B4-BE49-F238E27FC236}">
                  <a16:creationId xmlns:a16="http://schemas.microsoft.com/office/drawing/2014/main" id="{7F2C6D57-8EED-71B9-81CA-2D92E77DE5F4}"/>
                </a:ext>
              </a:extLst>
            </p:cNvPr>
            <p:cNvCxnSpPr/>
            <p:nvPr/>
          </p:nvCxnSpPr>
          <p:spPr bwMode="auto">
            <a:xfrm>
              <a:off x="3564407" y="1844561"/>
              <a:ext cx="1517904" cy="0"/>
            </a:xfrm>
            <a:prstGeom prst="line">
              <a:avLst/>
            </a:prstGeom>
            <a:noFill/>
            <a:ln w="15875" cap="rnd" cmpd="sng" algn="ctr">
              <a:solidFill>
                <a:srgbClr val="76B900"/>
              </a:solidFill>
              <a:prstDash val="sysDash"/>
              <a:miter lim="800000"/>
            </a:ln>
            <a:effectLst/>
          </p:spPr>
        </p:cxnSp>
      </p:grpSp>
    </p:spTree>
    <p:extLst>
      <p:ext uri="{BB962C8B-B14F-4D97-AF65-F5344CB8AC3E}">
        <p14:creationId xmlns:p14="http://schemas.microsoft.com/office/powerpoint/2010/main" val="4220965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B8840D-E837-4860-A656-1FD5FDF420EF}"/>
              </a:ext>
            </a:extLst>
          </p:cNvPr>
          <p:cNvSpPr>
            <a:spLocks noGrp="1"/>
          </p:cNvSpPr>
          <p:nvPr>
            <p:ph type="title"/>
          </p:nvPr>
        </p:nvSpPr>
        <p:spPr>
          <a:xfrm>
            <a:off x="609600" y="3050435"/>
            <a:ext cx="7823200" cy="757130"/>
          </a:xfrm>
        </p:spPr>
        <p:txBody>
          <a:bodyPr/>
          <a:lstStyle/>
          <a:p>
            <a:r>
              <a:rPr lang="en-US" dirty="0"/>
              <a:t>VNA</a:t>
            </a:r>
          </a:p>
        </p:txBody>
      </p:sp>
      <p:sp>
        <p:nvSpPr>
          <p:cNvPr id="3" name="Footer Placeholder 2">
            <a:extLst>
              <a:ext uri="{FF2B5EF4-FFF2-40B4-BE49-F238E27FC236}">
                <a16:creationId xmlns:a16="http://schemas.microsoft.com/office/drawing/2014/main" id="{788267DA-1257-4AA0-A2E3-91D00C48FE9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ource Sans Pro"/>
                <a:ea typeface="+mn-ea"/>
                <a:cs typeface="+mn-cs"/>
              </a:rPr>
              <a:t>Presentation name | Month Year  Use Insert Header/Footer to update the disclosure</a:t>
            </a:r>
            <a:endParaRPr kumimoji="0" lang="en-US" sz="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4" name="Slide Number Placeholder 3">
            <a:extLst>
              <a:ext uri="{FF2B5EF4-FFF2-40B4-BE49-F238E27FC236}">
                <a16:creationId xmlns:a16="http://schemas.microsoft.com/office/drawing/2014/main" id="{FF1D0DC5-5B21-447C-9DF8-D6F36BF508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C9110-F427-4586-9638-A5638F41FBCD}" type="slidenum">
              <a:rPr kumimoji="0" lang="en-US" sz="800" b="0" i="0" u="none" strike="noStrike" kern="1200" cap="none" spc="0" normalizeH="0" baseline="0" noProof="0" smtClean="0">
                <a:ln>
                  <a:noFill/>
                </a:ln>
                <a:solidFill>
                  <a:schemeClr val="tx1"/>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chemeClr val="tx1"/>
              </a:solidFill>
              <a:effectLst/>
              <a:uLnTx/>
              <a:uFillTx/>
              <a:latin typeface="Source Sans Pro"/>
              <a:ea typeface="+mn-ea"/>
              <a:cs typeface="+mn-cs"/>
            </a:endParaRPr>
          </a:p>
        </p:txBody>
      </p:sp>
      <p:sp>
        <p:nvSpPr>
          <p:cNvPr id="2" name="TextBox 1">
            <a:extLst>
              <a:ext uri="{FF2B5EF4-FFF2-40B4-BE49-F238E27FC236}">
                <a16:creationId xmlns:a16="http://schemas.microsoft.com/office/drawing/2014/main" id="{A91B6544-EC2D-4629-23B5-20B5DB6B8A77}"/>
              </a:ext>
            </a:extLst>
          </p:cNvPr>
          <p:cNvSpPr txBox="1"/>
          <p:nvPr/>
        </p:nvSpPr>
        <p:spPr>
          <a:xfrm>
            <a:off x="6383618" y="6522124"/>
            <a:ext cx="472886"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Source Sans Pro"/>
                <a:ea typeface="+mn-ea"/>
                <a:cs typeface="+mn-cs"/>
              </a:rPr>
              <a:t>JB23468XX</a:t>
            </a:r>
            <a:endParaRPr kumimoji="0" lang="en-US" sz="800" b="0" i="0" u="none" strike="noStrike" kern="1200" cap="none" spc="0" normalizeH="0" baseline="0" noProof="0" dirty="0">
              <a:ln>
                <a:noFill/>
              </a:ln>
              <a:effectLst/>
              <a:uLnTx/>
              <a:uFillTx/>
              <a:latin typeface="Source Sans Pro"/>
              <a:ea typeface="+mn-ea"/>
              <a:cs typeface="+mn-cs"/>
            </a:endParaRPr>
          </a:p>
        </p:txBody>
      </p:sp>
    </p:spTree>
    <p:extLst>
      <p:ext uri="{BB962C8B-B14F-4D97-AF65-F5344CB8AC3E}">
        <p14:creationId xmlns:p14="http://schemas.microsoft.com/office/powerpoint/2010/main" val="274185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907" y="296079"/>
            <a:ext cx="10881261" cy="914400"/>
          </a:xfrm>
        </p:spPr>
        <p:txBody>
          <a:bodyPr/>
          <a:lstStyle/>
          <a:p>
            <a:pPr algn="ctr"/>
            <a:r>
              <a:rPr lang="en-US" sz="3200" dirty="0">
                <a:solidFill>
                  <a:schemeClr val="accent4"/>
                </a:solidFill>
              </a:rPr>
              <a:t>Edison Datalogue:  Vendor Neutral Archive (VNA)</a:t>
            </a:r>
          </a:p>
        </p:txBody>
      </p:sp>
      <p:sp>
        <p:nvSpPr>
          <p:cNvPr id="4" name="Content Placeholder 3"/>
          <p:cNvSpPr>
            <a:spLocks noGrp="1"/>
          </p:cNvSpPr>
          <p:nvPr>
            <p:ph sz="quarter" idx="13"/>
          </p:nvPr>
        </p:nvSpPr>
        <p:spPr>
          <a:xfrm>
            <a:off x="645906" y="1787861"/>
            <a:ext cx="10881261" cy="863600"/>
          </a:xfrm>
          <a:solidFill>
            <a:schemeClr val="bg1"/>
          </a:solidFill>
        </p:spPr>
        <p:txBody>
          <a:bodyPr/>
          <a:lstStyle/>
          <a:p>
            <a:pPr marL="0" indent="0">
              <a:buNone/>
            </a:pPr>
            <a:r>
              <a:rPr lang="en-US" sz="2000" dirty="0"/>
              <a:t>Consolidate images from multiple systems for rapid retrieval and display of patients’ full imaging history</a:t>
            </a:r>
          </a:p>
          <a:p>
            <a:endParaRPr lang="en-US" sz="2000" dirty="0"/>
          </a:p>
        </p:txBody>
      </p:sp>
      <p:sp>
        <p:nvSpPr>
          <p:cNvPr id="5" name="Content Placeholder 4"/>
          <p:cNvSpPr>
            <a:spLocks noGrp="1"/>
          </p:cNvSpPr>
          <p:nvPr>
            <p:ph sz="quarter" idx="14"/>
          </p:nvPr>
        </p:nvSpPr>
        <p:spPr>
          <a:xfrm>
            <a:off x="6306287" y="2426977"/>
            <a:ext cx="5635504" cy="3293783"/>
          </a:xfrm>
        </p:spPr>
        <p:txBody>
          <a:bodyPr/>
          <a:lstStyle/>
          <a:p>
            <a:pPr marL="164592" indent="-164592">
              <a:lnSpc>
                <a:spcPct val="100000"/>
              </a:lnSpc>
              <a:spcBef>
                <a:spcPts val="0"/>
              </a:spcBef>
              <a:spcAft>
                <a:spcPts val="1200"/>
              </a:spcAft>
              <a:buClr>
                <a:schemeClr val="accent2"/>
              </a:buClr>
              <a:buFont typeface="Arial"/>
              <a:buChar char="•"/>
              <a:tabLst>
                <a:tab pos="107950" algn="l"/>
              </a:tabLst>
            </a:pPr>
            <a:r>
              <a:rPr lang="en-US" sz="1800" b="1" dirty="0">
                <a:solidFill>
                  <a:schemeClr val="accent1"/>
                </a:solidFill>
                <a:latin typeface="GE Inspira Sans" charset="0"/>
                <a:ea typeface="GE Inspira Sans" charset="0"/>
                <a:cs typeface="GE Inspira Sans" charset="0"/>
              </a:rPr>
              <a:t>Standards-based &amp; vendor agnostic</a:t>
            </a:r>
          </a:p>
          <a:p>
            <a:pPr marL="164592" indent="-164592">
              <a:lnSpc>
                <a:spcPct val="100000"/>
              </a:lnSpc>
              <a:spcBef>
                <a:spcPts val="0"/>
              </a:spcBef>
              <a:spcAft>
                <a:spcPts val="1200"/>
              </a:spcAft>
              <a:buClr>
                <a:schemeClr val="accent2"/>
              </a:buClr>
              <a:buFont typeface="Arial"/>
              <a:buChar char="•"/>
              <a:tabLst>
                <a:tab pos="107950" algn="l"/>
              </a:tabLst>
            </a:pPr>
            <a:r>
              <a:rPr lang="en-US" sz="1800" b="1" dirty="0">
                <a:solidFill>
                  <a:schemeClr val="accent1"/>
                </a:solidFill>
                <a:latin typeface="GE Inspira Sans" charset="0"/>
                <a:ea typeface="GE Inspira Sans" charset="0"/>
                <a:cs typeface="GE Inspira Sans" charset="0"/>
              </a:rPr>
              <a:t>Multi-site, multi-ology:  </a:t>
            </a:r>
            <a:r>
              <a:rPr lang="en-US" sz="1800" dirty="0">
                <a:latin typeface="GE Inspira Sans" charset="0"/>
                <a:ea typeface="GE Inspira Sans" charset="0"/>
                <a:cs typeface="GE Inspira Sans" charset="0"/>
              </a:rPr>
              <a:t>Store clinical content from DICOM &amp; non-DICOM systems</a:t>
            </a:r>
          </a:p>
          <a:p>
            <a:pPr marL="164592" marR="297815" indent="-164592" fontAlgn="base">
              <a:lnSpc>
                <a:spcPct val="100000"/>
              </a:lnSpc>
              <a:spcBef>
                <a:spcPts val="0"/>
              </a:spcBef>
              <a:spcAft>
                <a:spcPts val="1200"/>
              </a:spcAft>
              <a:buClr>
                <a:schemeClr val="accent2"/>
              </a:buClr>
              <a:buFont typeface="Arial"/>
              <a:buChar char="•"/>
              <a:tabLst>
                <a:tab pos="107950" algn="l"/>
              </a:tabLst>
            </a:pPr>
            <a:r>
              <a:rPr lang="en-US" sz="1800" b="1" dirty="0">
                <a:solidFill>
                  <a:schemeClr val="accent1"/>
                </a:solidFill>
                <a:latin typeface="GE Inspira Sans" charset="0"/>
                <a:ea typeface="GE Inspira Sans" charset="0"/>
                <a:cs typeface="GE Inspira Sans" charset="0"/>
              </a:rPr>
              <a:t>Image-enable your EMR: </a:t>
            </a:r>
            <a:r>
              <a:rPr lang="en-US" sz="1800" b="1" dirty="0">
                <a:latin typeface="GE Inspira Sans" charset="0"/>
                <a:ea typeface="GE Inspira Sans" charset="0"/>
                <a:cs typeface="GE Inspira Sans" charset="0"/>
              </a:rPr>
              <a:t> </a:t>
            </a:r>
            <a:r>
              <a:rPr lang="en-US" sz="1800" dirty="0">
                <a:latin typeface="GE Inspira Sans" charset="0"/>
                <a:ea typeface="GE Inspira Sans" charset="0"/>
                <a:cs typeface="GE Inspira Sans" charset="0"/>
              </a:rPr>
              <a:t>Location agnostic multi-ology information access</a:t>
            </a:r>
          </a:p>
          <a:p>
            <a:pPr marL="164592" marR="297815" indent="-164592" fontAlgn="base">
              <a:lnSpc>
                <a:spcPct val="100000"/>
              </a:lnSpc>
              <a:spcBef>
                <a:spcPts val="0"/>
              </a:spcBef>
              <a:spcAft>
                <a:spcPts val="1200"/>
              </a:spcAft>
              <a:buClr>
                <a:schemeClr val="accent2"/>
              </a:buClr>
              <a:buFont typeface="Arial"/>
              <a:buChar char="•"/>
              <a:tabLst>
                <a:tab pos="107950" algn="l"/>
              </a:tabLst>
            </a:pPr>
            <a:r>
              <a:rPr lang="en-US" sz="1800" b="1" dirty="0">
                <a:solidFill>
                  <a:schemeClr val="accent1"/>
                </a:solidFill>
                <a:latin typeface="GE Inspira Sans" charset="0"/>
                <a:ea typeface="GE Inspira Sans" charset="0"/>
                <a:cs typeface="GE Inspira Sans" charset="0"/>
              </a:rPr>
              <a:t>Capture &amp; enter visible light images </a:t>
            </a:r>
            <a:r>
              <a:rPr lang="en-US" sz="1800" dirty="0">
                <a:latin typeface="GE Inspira Sans" charset="0"/>
                <a:ea typeface="GE Inspira Sans" charset="0"/>
                <a:cs typeface="GE Inspira Sans" charset="0"/>
              </a:rPr>
              <a:t>directly from mobile devices</a:t>
            </a:r>
          </a:p>
          <a:p>
            <a:pPr marL="164592" marR="297815" indent="-164592" fontAlgn="base">
              <a:lnSpc>
                <a:spcPct val="100000"/>
              </a:lnSpc>
              <a:spcBef>
                <a:spcPts val="0"/>
              </a:spcBef>
              <a:spcAft>
                <a:spcPts val="1200"/>
              </a:spcAft>
              <a:buClr>
                <a:schemeClr val="accent2"/>
              </a:buClr>
              <a:buFont typeface="Arial"/>
              <a:buChar char="•"/>
              <a:tabLst>
                <a:tab pos="107950" algn="l"/>
              </a:tabLst>
            </a:pPr>
            <a:r>
              <a:rPr lang="en-US" sz="1800" b="1" dirty="0">
                <a:solidFill>
                  <a:schemeClr val="accent1"/>
                </a:solidFill>
                <a:latin typeface="GE Inspira Sans" charset="0"/>
                <a:ea typeface="GE Inspira Sans" charset="0"/>
                <a:cs typeface="GE Inspira Sans" charset="0"/>
              </a:rPr>
              <a:t>Deliver proven scalability </a:t>
            </a:r>
            <a:r>
              <a:rPr lang="en-US" sz="1800" dirty="0">
                <a:latin typeface="GE Inspira Sans" charset="0"/>
                <a:ea typeface="GE Inspira Sans" charset="0"/>
                <a:cs typeface="GE Inspira Sans" charset="0"/>
              </a:rPr>
              <a:t>for large enterprises</a:t>
            </a:r>
          </a:p>
          <a:p>
            <a:pPr marL="164592" marR="297815" indent="-164592" fontAlgn="base">
              <a:lnSpc>
                <a:spcPct val="100000"/>
              </a:lnSpc>
              <a:spcBef>
                <a:spcPts val="0"/>
              </a:spcBef>
              <a:spcAft>
                <a:spcPts val="1200"/>
              </a:spcAft>
              <a:buClr>
                <a:schemeClr val="accent2"/>
              </a:buClr>
              <a:buFont typeface="Arial"/>
              <a:buChar char="•"/>
              <a:tabLst>
                <a:tab pos="107950" algn="l"/>
              </a:tabLst>
            </a:pPr>
            <a:r>
              <a:rPr lang="en-US" sz="1800" b="1" dirty="0">
                <a:solidFill>
                  <a:schemeClr val="accent1"/>
                </a:solidFill>
                <a:latin typeface="GE Inspira Sans" charset="0"/>
                <a:ea typeface="GE Inspira Sans" charset="0"/>
                <a:cs typeface="GE Inspira Sans" charset="0"/>
              </a:rPr>
              <a:t>Stream directly to Centricity Universal Viewer ZFP</a:t>
            </a:r>
          </a:p>
          <a:p>
            <a:pPr marL="164592" indent="-164592">
              <a:lnSpc>
                <a:spcPct val="100000"/>
              </a:lnSpc>
              <a:spcBef>
                <a:spcPts val="0"/>
              </a:spcBef>
              <a:spcAft>
                <a:spcPts val="300"/>
              </a:spcAft>
              <a:buClr>
                <a:schemeClr val="accent2"/>
              </a:buClr>
            </a:pPr>
            <a:endParaRPr lang="en-US" sz="1800" dirty="0">
              <a:latin typeface="GE Inspira Sans" charset="0"/>
              <a:ea typeface="GE Inspira Sans" charset="0"/>
              <a:cs typeface="GE Inspira Sans" charset="0"/>
            </a:endParaRPr>
          </a:p>
        </p:txBody>
      </p:sp>
      <p:pic>
        <p:nvPicPr>
          <p:cNvPr id="14"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06" y="2426977"/>
            <a:ext cx="5427325" cy="278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191740E-15C3-488C-9992-B9916AFD87EE}"/>
              </a:ext>
            </a:extLst>
          </p:cNvPr>
          <p:cNvSpPr txBox="1"/>
          <p:nvPr/>
        </p:nvSpPr>
        <p:spPr>
          <a:xfrm>
            <a:off x="3045418" y="3679097"/>
            <a:ext cx="2449314" cy="276999"/>
          </a:xfrm>
          <a:prstGeom prst="rect">
            <a:avLst/>
          </a:prstGeom>
          <a:solidFill>
            <a:srgbClr val="4583D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GE Inspira Sans"/>
              </a:rPr>
              <a:t>VNA</a:t>
            </a:r>
            <a:endParaRPr kumimoji="0" lang="en-US" sz="1800" b="1" i="0" u="none" strike="noStrike" kern="1200" cap="none" spc="0" normalizeH="0" baseline="0" noProof="0" dirty="0">
              <a:ln>
                <a:noFill/>
              </a:ln>
              <a:solidFill>
                <a:prstClr val="white"/>
              </a:solidFill>
              <a:effectLst/>
              <a:uLnTx/>
              <a:uFillTx/>
              <a:latin typeface="GE Inspira Sans"/>
              <a:ea typeface="+mn-ea"/>
              <a:cs typeface="+mn-cs"/>
            </a:endParaRPr>
          </a:p>
        </p:txBody>
      </p:sp>
    </p:spTree>
    <p:extLst>
      <p:ext uri="{BB962C8B-B14F-4D97-AF65-F5344CB8AC3E}">
        <p14:creationId xmlns:p14="http://schemas.microsoft.com/office/powerpoint/2010/main" val="376912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106"/>
          <p:cNvSpPr>
            <a:spLocks noChangeArrowheads="1"/>
          </p:cNvSpPr>
          <p:nvPr/>
        </p:nvSpPr>
        <p:spPr bwMode="auto">
          <a:xfrm>
            <a:off x="2627438" y="5073310"/>
            <a:ext cx="2566567" cy="630242"/>
          </a:xfrm>
          <a:prstGeom prst="roundRect">
            <a:avLst>
              <a:gd name="adj" fmla="val 13023"/>
            </a:avLst>
          </a:prstGeom>
          <a:solidFill>
            <a:schemeClr val="accent1">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anchor="t">
            <a:noAutofit/>
          </a:bodyP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0" cap="none" spc="0" normalizeH="0" baseline="0" noProof="0" dirty="0">
              <a:ln>
                <a:noFill/>
              </a:ln>
              <a:solidFill>
                <a:prstClr val="white"/>
              </a:solidFill>
              <a:effectLst/>
              <a:uLnTx/>
              <a:uFillTx/>
              <a:latin typeface="GE Inspira Pitch"/>
              <a:ea typeface="+mn-ea"/>
              <a:cs typeface="Arial" pitchFamily="34" charset="0"/>
            </a:endParaRPr>
          </a:p>
        </p:txBody>
      </p:sp>
      <p:sp>
        <p:nvSpPr>
          <p:cNvPr id="102" name="TextBox 106"/>
          <p:cNvSpPr>
            <a:spLocks noChangeArrowheads="1"/>
          </p:cNvSpPr>
          <p:nvPr/>
        </p:nvSpPr>
        <p:spPr bwMode="auto">
          <a:xfrm>
            <a:off x="2627438" y="2618335"/>
            <a:ext cx="2187575" cy="630242"/>
          </a:xfrm>
          <a:prstGeom prst="roundRect">
            <a:avLst>
              <a:gd name="adj" fmla="val 13023"/>
            </a:avLst>
          </a:prstGeom>
          <a:solidFill>
            <a:schemeClr val="accent1">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anchor="t">
            <a:noAutofit/>
          </a:bodyP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0" cap="none" spc="0" normalizeH="0" baseline="0" noProof="0" dirty="0">
              <a:ln>
                <a:noFill/>
              </a:ln>
              <a:solidFill>
                <a:prstClr val="white"/>
              </a:solidFill>
              <a:effectLst/>
              <a:uLnTx/>
              <a:uFillTx/>
              <a:latin typeface="GE Inspira Pitch"/>
              <a:ea typeface="+mn-ea"/>
              <a:cs typeface="Arial" pitchFamily="34" charset="0"/>
            </a:endParaRPr>
          </a:p>
        </p:txBody>
      </p:sp>
      <p:pic>
        <p:nvPicPr>
          <p:cNvPr id="103" name="Picture 102" descr="scanning machines-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828" y="2657828"/>
            <a:ext cx="493776" cy="493776"/>
          </a:xfrm>
          <a:prstGeom prst="rect">
            <a:avLst/>
          </a:prstGeom>
        </p:spPr>
      </p:pic>
      <p:pic>
        <p:nvPicPr>
          <p:cNvPr id="107" name="Picture 106" descr="DICOM archive-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0885" y="2663392"/>
            <a:ext cx="543558" cy="543558"/>
          </a:xfrm>
          <a:prstGeom prst="rect">
            <a:avLst/>
          </a:prstGeom>
        </p:spPr>
      </p:pic>
      <p:sp>
        <p:nvSpPr>
          <p:cNvPr id="92" name="TextBox 106"/>
          <p:cNvSpPr>
            <a:spLocks noChangeArrowheads="1"/>
          </p:cNvSpPr>
          <p:nvPr/>
        </p:nvSpPr>
        <p:spPr bwMode="auto">
          <a:xfrm>
            <a:off x="2627438" y="3890286"/>
            <a:ext cx="2187575" cy="630242"/>
          </a:xfrm>
          <a:prstGeom prst="roundRect">
            <a:avLst>
              <a:gd name="adj" fmla="val 13023"/>
            </a:avLst>
          </a:prstGeom>
          <a:solidFill>
            <a:schemeClr val="accent1">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anchor="t">
            <a:noAutofit/>
          </a:bodyP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0" cap="none" spc="0" normalizeH="0" baseline="0" noProof="0" dirty="0">
              <a:ln>
                <a:noFill/>
              </a:ln>
              <a:solidFill>
                <a:prstClr val="white"/>
              </a:solidFill>
              <a:effectLst/>
              <a:uLnTx/>
              <a:uFillTx/>
              <a:latin typeface="GE Inspira Pitch"/>
              <a:ea typeface="+mn-ea"/>
              <a:cs typeface="Arial" pitchFamily="34" charset="0"/>
            </a:endParaRPr>
          </a:p>
        </p:txBody>
      </p:sp>
      <p:sp>
        <p:nvSpPr>
          <p:cNvPr id="93" name="Oval 92"/>
          <p:cNvSpPr/>
          <p:nvPr/>
        </p:nvSpPr>
        <p:spPr>
          <a:xfrm>
            <a:off x="1943654" y="3628490"/>
            <a:ext cx="1095851" cy="10958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0" cap="none" spc="0" normalizeH="0" baseline="0" noProof="0" dirty="0">
                <a:ln>
                  <a:noFill/>
                </a:ln>
                <a:solidFill>
                  <a:prstClr val="white"/>
                </a:solidFill>
                <a:effectLst/>
                <a:uLnTx/>
                <a:uFillTx/>
                <a:latin typeface="GE Inspira Sans"/>
                <a:ea typeface="+mn-ea"/>
                <a:cs typeface="Arial" pitchFamily="34" charset="0"/>
              </a:rPr>
              <a:t>Cardiology</a:t>
            </a:r>
          </a:p>
        </p:txBody>
      </p:sp>
      <p:sp>
        <p:nvSpPr>
          <p:cNvPr id="101" name="Rectangle 13"/>
          <p:cNvSpPr>
            <a:spLocks noChangeArrowheads="1"/>
          </p:cNvSpPr>
          <p:nvPr/>
        </p:nvSpPr>
        <p:spPr bwMode="auto">
          <a:xfrm>
            <a:off x="7701435" y="3459373"/>
            <a:ext cx="2720141" cy="2721865"/>
          </a:xfrm>
          <a:prstGeom prst="roundRect">
            <a:avLst>
              <a:gd name="adj" fmla="val 5013"/>
            </a:avLst>
          </a:prstGeom>
          <a:solidFill>
            <a:schemeClr val="accent1">
              <a:lumMod val="40000"/>
              <a:lumOff val="60000"/>
            </a:schemeClr>
          </a:solidFill>
          <a:ln>
            <a:noFill/>
            <a:headEnd/>
            <a:tailEnd/>
          </a:ln>
          <a:effectLst/>
        </p:spPr>
        <p:style>
          <a:lnRef idx="1">
            <a:schemeClr val="accent2"/>
          </a:lnRef>
          <a:fillRef idx="2">
            <a:schemeClr val="accent2"/>
          </a:fillRef>
          <a:effectRef idx="1">
            <a:schemeClr val="accent2"/>
          </a:effectRef>
          <a:fontRef idx="minor">
            <a:schemeClr val="dk1"/>
          </a:fontRef>
        </p:style>
        <p:txBody>
          <a:bodyPr wrap="none"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GE Inspira Sans"/>
              <a:ea typeface="+mn-ea"/>
              <a:cs typeface="+mn-cs"/>
            </a:endParaRPr>
          </a:p>
        </p:txBody>
      </p:sp>
      <p:sp>
        <p:nvSpPr>
          <p:cNvPr id="35" name="Rectangle 13"/>
          <p:cNvSpPr>
            <a:spLocks noChangeArrowheads="1"/>
          </p:cNvSpPr>
          <p:nvPr/>
        </p:nvSpPr>
        <p:spPr bwMode="auto">
          <a:xfrm>
            <a:off x="5582907" y="2179486"/>
            <a:ext cx="1889125" cy="3996128"/>
          </a:xfrm>
          <a:prstGeom prst="roundRect">
            <a:avLst>
              <a:gd name="adj" fmla="val 6180"/>
            </a:avLst>
          </a:prstGeom>
          <a:solidFill>
            <a:schemeClr val="accent3"/>
          </a:solidFill>
          <a:ln>
            <a:noFill/>
            <a:headEnd/>
            <a:tailEnd/>
          </a:ln>
          <a:effectLst/>
        </p:spPr>
        <p:style>
          <a:lnRef idx="1">
            <a:schemeClr val="accent2"/>
          </a:lnRef>
          <a:fillRef idx="2">
            <a:schemeClr val="accent2"/>
          </a:fillRef>
          <a:effectRef idx="1">
            <a:schemeClr val="accent2"/>
          </a:effectRef>
          <a:fontRef idx="minor">
            <a:schemeClr val="dk1"/>
          </a:fontRef>
        </p:style>
        <p:txBody>
          <a:bodyPr wrap="none"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E Inspira Sans"/>
                <a:ea typeface="+mn-ea"/>
                <a:cs typeface="+mn-cs"/>
              </a:rPr>
              <a:t>VNA</a:t>
            </a:r>
          </a:p>
        </p:txBody>
      </p:sp>
      <p:cxnSp>
        <p:nvCxnSpPr>
          <p:cNvPr id="3087" name="Straight Connector 49"/>
          <p:cNvCxnSpPr>
            <a:cxnSpLocks noChangeShapeType="1"/>
          </p:cNvCxnSpPr>
          <p:nvPr/>
        </p:nvCxnSpPr>
        <p:spPr bwMode="auto">
          <a:xfrm>
            <a:off x="6527467" y="4522636"/>
            <a:ext cx="0" cy="266700"/>
          </a:xfrm>
          <a:prstGeom prst="line">
            <a:avLst/>
          </a:prstGeom>
          <a:noFill/>
          <a:ln w="38100" cap="rnd" algn="ctr">
            <a:solidFill>
              <a:schemeClr val="bg1"/>
            </a:solidFill>
            <a:prstDash val="sysDot"/>
            <a:round/>
            <a:headEnd/>
            <a:tailEnd/>
          </a:ln>
          <a:extLst>
            <a:ext uri="{909E8E84-426E-40DD-AFC4-6F175D3DCCD1}">
              <a14:hiddenFill xmlns:a14="http://schemas.microsoft.com/office/drawing/2010/main">
                <a:noFill/>
              </a14:hiddenFill>
            </a:ext>
          </a:extLst>
        </p:spPr>
      </p:cxnSp>
      <p:sp>
        <p:nvSpPr>
          <p:cNvPr id="3074" name="Rectangle 2"/>
          <p:cNvSpPr>
            <a:spLocks noGrp="1" noChangeArrowheads="1"/>
          </p:cNvSpPr>
          <p:nvPr>
            <p:ph type="title"/>
          </p:nvPr>
        </p:nvSpPr>
        <p:spPr>
          <a:xfrm>
            <a:off x="1903094" y="551748"/>
            <a:ext cx="8352156" cy="740665"/>
          </a:xfrm>
        </p:spPr>
        <p:txBody>
          <a:bodyPr/>
          <a:lstStyle/>
          <a:p>
            <a:pPr algn="ctr"/>
            <a:r>
              <a:rPr lang="en-US" altLang="en-US" sz="3200" dirty="0">
                <a:solidFill>
                  <a:srgbClr val="0A0A37"/>
                </a:solidFill>
                <a:latin typeface="GE Inspira Sans"/>
              </a:rPr>
              <a:t>DICOM &amp; Non-DICOM Content Archive</a:t>
            </a:r>
            <a:br>
              <a:rPr lang="en-US" altLang="en-US" sz="3200" dirty="0">
                <a:solidFill>
                  <a:srgbClr val="0A0A37"/>
                </a:solidFill>
                <a:latin typeface="GE Inspira Sans"/>
              </a:rPr>
            </a:br>
            <a:endParaRPr lang="en-US" altLang="en-US" sz="3200" dirty="0">
              <a:solidFill>
                <a:srgbClr val="0A0A37"/>
              </a:solidFill>
              <a:latin typeface="GE Inspira Sans"/>
            </a:endParaRPr>
          </a:p>
        </p:txBody>
      </p:sp>
      <p:sp>
        <p:nvSpPr>
          <p:cNvPr id="3102" name="Rectangle 182"/>
          <p:cNvSpPr>
            <a:spLocks noChangeArrowheads="1"/>
          </p:cNvSpPr>
          <p:nvPr/>
        </p:nvSpPr>
        <p:spPr bwMode="auto">
          <a:xfrm>
            <a:off x="9231061" y="4837518"/>
            <a:ext cx="12485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72000">
            <a:spAutoFit/>
          </a:bodyP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63666A"/>
                </a:solidFill>
                <a:effectLst/>
                <a:uLnTx/>
                <a:uFillTx/>
                <a:latin typeface="GE Inspira Sans"/>
                <a:ea typeface="+mn-ea"/>
                <a:cs typeface="+mn-cs"/>
              </a:rPr>
              <a:t>… including full DICOM quality</a:t>
            </a:r>
          </a:p>
        </p:txBody>
      </p:sp>
      <p:sp>
        <p:nvSpPr>
          <p:cNvPr id="3080" name="AutoShape 31"/>
          <p:cNvSpPr>
            <a:spLocks noChangeArrowheads="1"/>
          </p:cNvSpPr>
          <p:nvPr/>
        </p:nvSpPr>
        <p:spPr bwMode="auto">
          <a:xfrm>
            <a:off x="5793250" y="4105125"/>
            <a:ext cx="1468439" cy="417512"/>
          </a:xfrm>
          <a:prstGeom prst="can">
            <a:avLst>
              <a:gd name="adj" fmla="val 25000"/>
            </a:avLst>
          </a:prstGeom>
          <a:solidFill>
            <a:srgbClr val="7FBD2C"/>
          </a:solidFill>
          <a:ln w="9525">
            <a:noFill/>
            <a:round/>
            <a:headEnd/>
            <a:tailEnd/>
          </a:ln>
        </p:spPr>
        <p:txBody>
          <a:bodyPr wrap="none" anchor="ct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white"/>
                </a:solidFill>
                <a:effectLst/>
                <a:uLnTx/>
                <a:uFillTx/>
                <a:latin typeface="GE Inspira Sans"/>
                <a:ea typeface="+mn-ea"/>
                <a:cs typeface="+mn-cs"/>
              </a:rPr>
              <a:t>Virtual Archive “n”</a:t>
            </a:r>
          </a:p>
        </p:txBody>
      </p:sp>
      <p:sp>
        <p:nvSpPr>
          <p:cNvPr id="3082" name="AutoShape 31"/>
          <p:cNvSpPr>
            <a:spLocks noChangeArrowheads="1"/>
          </p:cNvSpPr>
          <p:nvPr/>
        </p:nvSpPr>
        <p:spPr bwMode="auto">
          <a:xfrm>
            <a:off x="5793250" y="3757463"/>
            <a:ext cx="1468439" cy="415925"/>
          </a:xfrm>
          <a:prstGeom prst="can">
            <a:avLst>
              <a:gd name="adj" fmla="val 25000"/>
            </a:avLst>
          </a:prstGeom>
          <a:solidFill>
            <a:srgbClr val="7FBD2C"/>
          </a:solidFill>
          <a:ln w="9525">
            <a:noFill/>
            <a:round/>
            <a:headEnd/>
            <a:tailEnd/>
          </a:ln>
        </p:spPr>
        <p:txBody>
          <a:bodyPr wrap="none" anchor="ct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white"/>
                </a:solidFill>
                <a:effectLst/>
                <a:uLnTx/>
                <a:uFillTx/>
                <a:latin typeface="GE Inspira Sans"/>
                <a:ea typeface="+mn-ea"/>
                <a:cs typeface="+mn-cs"/>
              </a:rPr>
              <a:t>Virtual Archive D</a:t>
            </a:r>
          </a:p>
        </p:txBody>
      </p:sp>
      <p:sp>
        <p:nvSpPr>
          <p:cNvPr id="3083" name="AutoShape 31"/>
          <p:cNvSpPr>
            <a:spLocks noChangeArrowheads="1"/>
          </p:cNvSpPr>
          <p:nvPr/>
        </p:nvSpPr>
        <p:spPr bwMode="auto">
          <a:xfrm>
            <a:off x="5793251" y="3406624"/>
            <a:ext cx="1468437" cy="417512"/>
          </a:xfrm>
          <a:prstGeom prst="can">
            <a:avLst>
              <a:gd name="adj" fmla="val 25000"/>
            </a:avLst>
          </a:prstGeom>
          <a:solidFill>
            <a:srgbClr val="7FBD2C"/>
          </a:solidFill>
          <a:ln w="9525">
            <a:noFill/>
            <a:round/>
            <a:headEnd/>
            <a:tailEnd/>
          </a:ln>
        </p:spPr>
        <p:txBody>
          <a:bodyPr wrap="none" anchor="ct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a:ln>
                  <a:noFill/>
                </a:ln>
                <a:solidFill>
                  <a:prstClr val="white"/>
                </a:solidFill>
                <a:effectLst/>
                <a:uLnTx/>
                <a:uFillTx/>
                <a:latin typeface="GE Inspira Sans"/>
                <a:ea typeface="+mn-ea"/>
                <a:cs typeface="+mn-cs"/>
              </a:rPr>
              <a:t>Virtual Archive C</a:t>
            </a:r>
          </a:p>
        </p:txBody>
      </p:sp>
      <p:sp>
        <p:nvSpPr>
          <p:cNvPr id="3084" name="AutoShape 31"/>
          <p:cNvSpPr>
            <a:spLocks noChangeArrowheads="1"/>
          </p:cNvSpPr>
          <p:nvPr/>
        </p:nvSpPr>
        <p:spPr bwMode="auto">
          <a:xfrm>
            <a:off x="5793251" y="3057375"/>
            <a:ext cx="1468437" cy="417512"/>
          </a:xfrm>
          <a:prstGeom prst="can">
            <a:avLst>
              <a:gd name="adj" fmla="val 25000"/>
            </a:avLst>
          </a:prstGeom>
          <a:solidFill>
            <a:srgbClr val="7FBD2C"/>
          </a:solidFill>
          <a:ln w="9525">
            <a:noFill/>
            <a:round/>
            <a:headEnd/>
            <a:tailEnd/>
          </a:ln>
        </p:spPr>
        <p:txBody>
          <a:bodyPr wrap="none" anchor="ct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white"/>
                </a:solidFill>
                <a:effectLst/>
                <a:uLnTx/>
                <a:uFillTx/>
                <a:latin typeface="GE Inspira Sans"/>
                <a:ea typeface="+mn-ea"/>
                <a:cs typeface="+mn-cs"/>
              </a:rPr>
              <a:t>Virtual Archive B</a:t>
            </a:r>
          </a:p>
        </p:txBody>
      </p:sp>
      <p:sp>
        <p:nvSpPr>
          <p:cNvPr id="3085" name="AutoShape 31"/>
          <p:cNvSpPr>
            <a:spLocks noChangeArrowheads="1"/>
          </p:cNvSpPr>
          <p:nvPr/>
        </p:nvSpPr>
        <p:spPr bwMode="auto">
          <a:xfrm>
            <a:off x="5793250" y="2720826"/>
            <a:ext cx="1468439" cy="415925"/>
          </a:xfrm>
          <a:prstGeom prst="can">
            <a:avLst>
              <a:gd name="adj" fmla="val 25000"/>
            </a:avLst>
          </a:prstGeom>
          <a:solidFill>
            <a:srgbClr val="7FBD2C"/>
          </a:solidFill>
          <a:ln w="9525">
            <a:noFill/>
            <a:round/>
            <a:headEnd/>
            <a:tailEnd/>
          </a:ln>
        </p:spPr>
        <p:txBody>
          <a:bodyPr wrap="none" anchor="ct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white"/>
                </a:solidFill>
                <a:effectLst/>
                <a:uLnTx/>
                <a:uFillTx/>
                <a:latin typeface="GE Inspira Sans"/>
                <a:ea typeface="+mn-ea"/>
                <a:cs typeface="+mn-cs"/>
              </a:rPr>
              <a:t>Virtual Archive A</a:t>
            </a:r>
          </a:p>
        </p:txBody>
      </p:sp>
      <p:grpSp>
        <p:nvGrpSpPr>
          <p:cNvPr id="3133" name="Group 51"/>
          <p:cNvGrpSpPr>
            <a:grpSpLocks/>
          </p:cNvGrpSpPr>
          <p:nvPr/>
        </p:nvGrpSpPr>
        <p:grpSpPr bwMode="auto">
          <a:xfrm>
            <a:off x="3557257" y="3845240"/>
            <a:ext cx="1677987" cy="255541"/>
            <a:chOff x="185737" y="3522028"/>
            <a:chExt cx="3362326" cy="441325"/>
          </a:xfrm>
        </p:grpSpPr>
        <p:sp>
          <p:nvSpPr>
            <p:cNvPr id="3155" name="Line 15"/>
            <p:cNvSpPr>
              <a:spLocks noChangeShapeType="1"/>
            </p:cNvSpPr>
            <p:nvPr/>
          </p:nvSpPr>
          <p:spPr bwMode="auto">
            <a:xfrm>
              <a:off x="3548063" y="3710940"/>
              <a:ext cx="0" cy="252413"/>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E Inspira Sans"/>
                <a:ea typeface="+mn-ea"/>
                <a:cs typeface="+mn-cs"/>
              </a:endParaRPr>
            </a:p>
          </p:txBody>
        </p:sp>
        <p:sp>
          <p:nvSpPr>
            <p:cNvPr id="3156" name="Text Box 35"/>
            <p:cNvSpPr txBox="1">
              <a:spLocks noChangeArrowheads="1"/>
            </p:cNvSpPr>
            <p:nvPr/>
          </p:nvSpPr>
          <p:spPr bwMode="auto">
            <a:xfrm>
              <a:off x="185737" y="3522028"/>
              <a:ext cx="370031" cy="37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800" b="1" i="0" u="none" strike="noStrike" kern="0" cap="none" spc="0" normalizeH="0" baseline="0" noProof="0">
                <a:ln>
                  <a:noFill/>
                </a:ln>
                <a:solidFill>
                  <a:srgbClr val="63666A"/>
                </a:solidFill>
                <a:effectLst/>
                <a:uLnTx/>
                <a:uFillTx/>
                <a:latin typeface="GE Inspira Sans"/>
                <a:ea typeface="+mn-ea"/>
                <a:cs typeface="Arial" pitchFamily="34" charset="0"/>
              </a:endParaRPr>
            </a:p>
          </p:txBody>
        </p:sp>
      </p:grpSp>
      <p:sp>
        <p:nvSpPr>
          <p:cNvPr id="3148" name="AutoShape 7"/>
          <p:cNvSpPr>
            <a:spLocks noChangeArrowheads="1"/>
          </p:cNvSpPr>
          <p:nvPr/>
        </p:nvSpPr>
        <p:spPr bwMode="auto">
          <a:xfrm>
            <a:off x="4214633" y="2870057"/>
            <a:ext cx="980116" cy="435321"/>
          </a:xfrm>
          <a:prstGeom prst="can">
            <a:avLst>
              <a:gd name="adj" fmla="val 25000"/>
            </a:avLst>
          </a:prstGeom>
          <a:solidFill>
            <a:schemeClr val="tx2"/>
          </a:solidFill>
          <a:ln w="9525">
            <a:noFill/>
            <a:round/>
            <a:headEnd/>
            <a:tailEnd/>
          </a:ln>
        </p:spPr>
        <p:txBody>
          <a:bodyPr wrap="none" anchor="ct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white"/>
                </a:solidFill>
                <a:effectLst/>
                <a:uLnTx/>
                <a:uFillTx/>
                <a:latin typeface="GE Inspira Sans"/>
                <a:ea typeface="+mn-ea"/>
                <a:cs typeface="+mn-cs"/>
              </a:rPr>
              <a:t>PACS</a:t>
            </a:r>
          </a:p>
        </p:txBody>
      </p:sp>
      <p:sp>
        <p:nvSpPr>
          <p:cNvPr id="55" name="AutoShape 8"/>
          <p:cNvSpPr>
            <a:spLocks noChangeArrowheads="1"/>
          </p:cNvSpPr>
          <p:nvPr/>
        </p:nvSpPr>
        <p:spPr bwMode="auto">
          <a:xfrm>
            <a:off x="4214633" y="2484071"/>
            <a:ext cx="980924" cy="433819"/>
          </a:xfrm>
          <a:prstGeom prst="can">
            <a:avLst>
              <a:gd name="adj" fmla="val 25000"/>
            </a:avLst>
          </a:prstGeom>
          <a:solidFill>
            <a:schemeClr val="accent1"/>
          </a:solidFill>
          <a:ln w="9525">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GE Inspira Sans"/>
                <a:ea typeface="+mn-ea"/>
                <a:cs typeface="+mn-cs"/>
              </a:rPr>
              <a:t>RIS</a:t>
            </a:r>
          </a:p>
        </p:txBody>
      </p:sp>
      <p:sp>
        <p:nvSpPr>
          <p:cNvPr id="3141" name="AutoShape 40"/>
          <p:cNvSpPr>
            <a:spLocks noChangeArrowheads="1"/>
          </p:cNvSpPr>
          <p:nvPr/>
        </p:nvSpPr>
        <p:spPr bwMode="auto">
          <a:xfrm>
            <a:off x="4213888" y="4169582"/>
            <a:ext cx="980116" cy="435200"/>
          </a:xfrm>
          <a:prstGeom prst="can">
            <a:avLst>
              <a:gd name="adj" fmla="val 25000"/>
            </a:avLst>
          </a:prstGeom>
          <a:solidFill>
            <a:schemeClr val="tx2"/>
          </a:solidFill>
          <a:ln w="9525">
            <a:noFill/>
            <a:round/>
            <a:headEnd/>
            <a:tailEnd/>
          </a:ln>
        </p:spPr>
        <p:txBody>
          <a:bodyPr wrap="none" anchor="ct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white"/>
                </a:solidFill>
                <a:effectLst/>
                <a:uLnTx/>
                <a:uFillTx/>
                <a:latin typeface="GE Inspira Sans"/>
                <a:ea typeface="+mn-ea"/>
                <a:cs typeface="+mn-cs"/>
              </a:rPr>
              <a:t>Card PACS</a:t>
            </a:r>
          </a:p>
        </p:txBody>
      </p:sp>
      <p:sp>
        <p:nvSpPr>
          <p:cNvPr id="88" name="AutoShape 41"/>
          <p:cNvSpPr>
            <a:spLocks noChangeArrowheads="1"/>
          </p:cNvSpPr>
          <p:nvPr/>
        </p:nvSpPr>
        <p:spPr bwMode="auto">
          <a:xfrm>
            <a:off x="4217527" y="3788142"/>
            <a:ext cx="980922" cy="433819"/>
          </a:xfrm>
          <a:prstGeom prst="can">
            <a:avLst>
              <a:gd name="adj" fmla="val 25000"/>
            </a:avLst>
          </a:prstGeom>
          <a:solidFill>
            <a:schemeClr val="accent1"/>
          </a:solidFill>
          <a:ln w="9525">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GE Inspira Sans"/>
                <a:ea typeface="+mn-ea"/>
                <a:cs typeface="+mn-cs"/>
              </a:rPr>
              <a:t>CVIS</a:t>
            </a:r>
          </a:p>
        </p:txBody>
      </p:sp>
      <p:sp>
        <p:nvSpPr>
          <p:cNvPr id="3089" name="TextBox 106"/>
          <p:cNvSpPr>
            <a:spLocks noChangeArrowheads="1"/>
          </p:cNvSpPr>
          <p:nvPr/>
        </p:nvSpPr>
        <p:spPr bwMode="auto">
          <a:xfrm>
            <a:off x="2028495" y="1352653"/>
            <a:ext cx="3167063" cy="630020"/>
          </a:xfrm>
          <a:prstGeom prst="roundRect">
            <a:avLst>
              <a:gd name="adj" fmla="val 13023"/>
            </a:avLst>
          </a:prstGeom>
          <a:solidFill>
            <a:srgbClr val="005CB9"/>
          </a:solidFill>
          <a:ln>
            <a:noFill/>
          </a:ln>
        </p:spPr>
        <p:style>
          <a:lnRef idx="2">
            <a:schemeClr val="dk1">
              <a:shade val="50000"/>
            </a:schemeClr>
          </a:lnRef>
          <a:fillRef idx="1">
            <a:schemeClr val="dk1"/>
          </a:fillRef>
          <a:effectRef idx="0">
            <a:schemeClr val="dk1"/>
          </a:effectRef>
          <a:fontRef idx="minor">
            <a:schemeClr val="lt1"/>
          </a:fontRef>
        </p:style>
        <p:txBody>
          <a:bodyPr anchor="ctr">
            <a:noAutofit/>
          </a:bodyP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prstClr val="white"/>
                </a:solidFill>
                <a:effectLst/>
                <a:uLnTx/>
                <a:uFillTx/>
                <a:latin typeface="GE Inspira Sans"/>
                <a:ea typeface="+mn-ea"/>
                <a:cs typeface="+mn-cs"/>
              </a:rPr>
              <a:t>Deploy solutions at point of care</a:t>
            </a:r>
          </a:p>
        </p:txBody>
      </p:sp>
      <p:sp>
        <p:nvSpPr>
          <p:cNvPr id="3090" name="TextBox 107"/>
          <p:cNvSpPr>
            <a:spLocks noChangeArrowheads="1"/>
          </p:cNvSpPr>
          <p:nvPr/>
        </p:nvSpPr>
        <p:spPr bwMode="auto">
          <a:xfrm>
            <a:off x="5528931" y="1352654"/>
            <a:ext cx="1936751" cy="630018"/>
          </a:xfrm>
          <a:prstGeom prst="roundRect">
            <a:avLst>
              <a:gd name="adj" fmla="val 13023"/>
            </a:avLst>
          </a:prstGeom>
          <a:solidFill>
            <a:srgbClr val="005CB9"/>
          </a:solidFill>
          <a:ln>
            <a:noFill/>
          </a:ln>
        </p:spPr>
        <p:style>
          <a:lnRef idx="2">
            <a:schemeClr val="dk1">
              <a:shade val="50000"/>
            </a:schemeClr>
          </a:lnRef>
          <a:fillRef idx="1">
            <a:schemeClr val="dk1"/>
          </a:fillRef>
          <a:effectRef idx="0">
            <a:schemeClr val="dk1"/>
          </a:effectRef>
          <a:fontRef idx="minor">
            <a:schemeClr val="lt1"/>
          </a:fontRef>
        </p:style>
        <p:txBody>
          <a:bodyPr anchor="ctr">
            <a:noAutofit/>
          </a:bodyP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prstClr val="white"/>
                </a:solidFill>
                <a:effectLst/>
                <a:uLnTx/>
                <a:uFillTx/>
                <a:latin typeface="GE Inspira Sans"/>
                <a:ea typeface="+mn-ea"/>
                <a:cs typeface="+mn-cs"/>
              </a:rPr>
              <a:t>Manage centrally</a:t>
            </a:r>
          </a:p>
        </p:txBody>
      </p:sp>
      <p:sp>
        <p:nvSpPr>
          <p:cNvPr id="3091" name="TextBox 108"/>
          <p:cNvSpPr>
            <a:spLocks noChangeArrowheads="1"/>
          </p:cNvSpPr>
          <p:nvPr/>
        </p:nvSpPr>
        <p:spPr bwMode="auto">
          <a:xfrm>
            <a:off x="7675936" y="1352654"/>
            <a:ext cx="2687639" cy="630019"/>
          </a:xfrm>
          <a:prstGeom prst="roundRect">
            <a:avLst>
              <a:gd name="adj" fmla="val 13023"/>
            </a:avLst>
          </a:prstGeom>
          <a:solidFill>
            <a:srgbClr val="005CB9"/>
          </a:solidFill>
          <a:ln>
            <a:noFill/>
          </a:ln>
        </p:spPr>
        <p:style>
          <a:lnRef idx="2">
            <a:schemeClr val="dk1">
              <a:shade val="50000"/>
            </a:schemeClr>
          </a:lnRef>
          <a:fillRef idx="1">
            <a:schemeClr val="dk1"/>
          </a:fillRef>
          <a:effectRef idx="0">
            <a:schemeClr val="dk1"/>
          </a:effectRef>
          <a:fontRef idx="minor">
            <a:schemeClr val="lt1"/>
          </a:fontRef>
        </p:style>
        <p:txBody>
          <a:bodyPr anchor="ctr">
            <a:spAutoFit/>
          </a:bodyP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prstClr val="white"/>
                </a:solidFill>
                <a:effectLst/>
                <a:uLnTx/>
                <a:uFillTx/>
                <a:latin typeface="GE Inspira Sans"/>
                <a:ea typeface="+mn-ea"/>
                <a:cs typeface="+mn-cs"/>
              </a:rPr>
              <a:t>Serve attending and referring base from EMR</a:t>
            </a:r>
          </a:p>
        </p:txBody>
      </p:sp>
      <p:sp>
        <p:nvSpPr>
          <p:cNvPr id="3093" name="Rectangle 128"/>
          <p:cNvSpPr>
            <a:spLocks noChangeArrowheads="1"/>
          </p:cNvSpPr>
          <p:nvPr/>
        </p:nvSpPr>
        <p:spPr bwMode="auto">
          <a:xfrm>
            <a:off x="2281009" y="2031137"/>
            <a:ext cx="25523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63666A"/>
                </a:solidFill>
                <a:effectLst/>
                <a:uLnTx/>
                <a:uFillTx/>
                <a:latin typeface="GE Inspira Sans"/>
                <a:ea typeface="+mn-ea"/>
                <a:cs typeface="+mn-cs"/>
              </a:rPr>
              <a:t>DICOM and Non-DICOM sources</a:t>
            </a:r>
          </a:p>
        </p:txBody>
      </p:sp>
      <p:sp>
        <p:nvSpPr>
          <p:cNvPr id="3099" name="Rectangle 176"/>
          <p:cNvSpPr>
            <a:spLocks noChangeArrowheads="1"/>
          </p:cNvSpPr>
          <p:nvPr/>
        </p:nvSpPr>
        <p:spPr bwMode="auto">
          <a:xfrm>
            <a:off x="9231061" y="3749936"/>
            <a:ext cx="124853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rIns="72000">
            <a:spAutoFit/>
          </a:bodyP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63666A"/>
                </a:solidFill>
                <a:effectLst/>
                <a:uLnTx/>
                <a:uFillTx/>
                <a:latin typeface="GE Inspira Sans"/>
                <a:ea typeface="+mn-ea"/>
                <a:cs typeface="+mn-cs"/>
              </a:rPr>
              <a:t>XDS viewer displays all content </a:t>
            </a:r>
          </a:p>
        </p:txBody>
      </p:sp>
      <p:sp>
        <p:nvSpPr>
          <p:cNvPr id="3103" name="Rectangle 183"/>
          <p:cNvSpPr>
            <a:spLocks noChangeArrowheads="1"/>
          </p:cNvSpPr>
          <p:nvPr/>
        </p:nvSpPr>
        <p:spPr bwMode="auto">
          <a:xfrm>
            <a:off x="9196701" y="2408111"/>
            <a:ext cx="12485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63666A"/>
                </a:solidFill>
                <a:effectLst/>
                <a:uLnTx/>
                <a:uFillTx/>
                <a:latin typeface="GE Inspira Sans"/>
                <a:ea typeface="+mn-ea"/>
                <a:cs typeface="+mn-cs"/>
              </a:rPr>
              <a:t>Single sign-on (SSO) URL integration with the EMR</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422" r="22055"/>
          <a:stretch/>
        </p:blipFill>
        <p:spPr>
          <a:xfrm>
            <a:off x="7929500" y="4798089"/>
            <a:ext cx="1267200" cy="792000"/>
          </a:xfrm>
          <a:prstGeom prst="rect">
            <a:avLst/>
          </a:prstGeom>
        </p:spPr>
      </p:pic>
      <p:sp>
        <p:nvSpPr>
          <p:cNvPr id="66" name="Oval 65"/>
          <p:cNvSpPr/>
          <p:nvPr/>
        </p:nvSpPr>
        <p:spPr>
          <a:xfrm>
            <a:off x="11128252" y="208562"/>
            <a:ext cx="825383" cy="825383"/>
          </a:xfrm>
          <a:prstGeom prst="ellipse">
            <a:avLst/>
          </a:prstGeom>
          <a:solidFill>
            <a:schemeClr val="bg2">
              <a:lumMod val="2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E Inspira Sans"/>
              <a:ea typeface="+mn-ea"/>
              <a:cs typeface="+mn-cs"/>
            </a:endParaRPr>
          </a:p>
        </p:txBody>
      </p:sp>
      <p:sp>
        <p:nvSpPr>
          <p:cNvPr id="67" name="Freeform 10"/>
          <p:cNvSpPr>
            <a:spLocks noChangeAspect="1" noEditPoints="1"/>
          </p:cNvSpPr>
          <p:nvPr/>
        </p:nvSpPr>
        <p:spPr bwMode="auto">
          <a:xfrm>
            <a:off x="11343135" y="429620"/>
            <a:ext cx="394463" cy="395227"/>
          </a:xfrm>
          <a:custGeom>
            <a:avLst/>
            <a:gdLst>
              <a:gd name="T0" fmla="*/ 218 w 218"/>
              <a:gd name="T1" fmla="*/ 109 h 218"/>
              <a:gd name="T2" fmla="*/ 109 w 218"/>
              <a:gd name="T3" fmla="*/ 218 h 218"/>
              <a:gd name="T4" fmla="*/ 0 w 218"/>
              <a:gd name="T5" fmla="*/ 109 h 218"/>
              <a:gd name="T6" fmla="*/ 109 w 218"/>
              <a:gd name="T7" fmla="*/ 0 h 218"/>
              <a:gd name="T8" fmla="*/ 182 w 218"/>
              <a:gd name="T9" fmla="*/ 28 h 218"/>
              <a:gd name="T10" fmla="*/ 176 w 218"/>
              <a:gd name="T11" fmla="*/ 38 h 218"/>
              <a:gd name="T12" fmla="*/ 109 w 218"/>
              <a:gd name="T13" fmla="*/ 12 h 218"/>
              <a:gd name="T14" fmla="*/ 12 w 218"/>
              <a:gd name="T15" fmla="*/ 109 h 218"/>
              <a:gd name="T16" fmla="*/ 109 w 218"/>
              <a:gd name="T17" fmla="*/ 206 h 218"/>
              <a:gd name="T18" fmla="*/ 206 w 218"/>
              <a:gd name="T19" fmla="*/ 109 h 218"/>
              <a:gd name="T20" fmla="*/ 194 w 218"/>
              <a:gd name="T21" fmla="*/ 61 h 218"/>
              <a:gd name="T22" fmla="*/ 201 w 218"/>
              <a:gd name="T23" fmla="*/ 50 h 218"/>
              <a:gd name="T24" fmla="*/ 218 w 218"/>
              <a:gd name="T25" fmla="*/ 109 h 218"/>
              <a:gd name="T26" fmla="*/ 217 w 218"/>
              <a:gd name="T27" fmla="*/ 2 h 218"/>
              <a:gd name="T28" fmla="*/ 183 w 218"/>
              <a:gd name="T29" fmla="*/ 18 h 218"/>
              <a:gd name="T30" fmla="*/ 194 w 218"/>
              <a:gd name="T31" fmla="*/ 25 h 218"/>
              <a:gd name="T32" fmla="*/ 138 w 218"/>
              <a:gd name="T33" fmla="*/ 109 h 218"/>
              <a:gd name="T34" fmla="*/ 106 w 218"/>
              <a:gd name="T35" fmla="*/ 55 h 218"/>
              <a:gd name="T36" fmla="*/ 77 w 218"/>
              <a:gd name="T37" fmla="*/ 134 h 218"/>
              <a:gd name="T38" fmla="*/ 57 w 218"/>
              <a:gd name="T39" fmla="*/ 98 h 218"/>
              <a:gd name="T40" fmla="*/ 27 w 218"/>
              <a:gd name="T41" fmla="*/ 144 h 218"/>
              <a:gd name="T42" fmla="*/ 37 w 218"/>
              <a:gd name="T43" fmla="*/ 151 h 218"/>
              <a:gd name="T44" fmla="*/ 56 w 218"/>
              <a:gd name="T45" fmla="*/ 121 h 218"/>
              <a:gd name="T46" fmla="*/ 79 w 218"/>
              <a:gd name="T47" fmla="*/ 162 h 218"/>
              <a:gd name="T48" fmla="*/ 109 w 218"/>
              <a:gd name="T49" fmla="*/ 83 h 218"/>
              <a:gd name="T50" fmla="*/ 137 w 218"/>
              <a:gd name="T51" fmla="*/ 132 h 218"/>
              <a:gd name="T52" fmla="*/ 204 w 218"/>
              <a:gd name="T53" fmla="*/ 32 h 218"/>
              <a:gd name="T54" fmla="*/ 214 w 218"/>
              <a:gd name="T55" fmla="*/ 39 h 218"/>
              <a:gd name="T56" fmla="*/ 217 w 218"/>
              <a:gd name="T57" fmla="*/ 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8" h="218">
                <a:moveTo>
                  <a:pt x="218" y="109"/>
                </a:moveTo>
                <a:cubicBezTo>
                  <a:pt x="218" y="169"/>
                  <a:pt x="169" y="218"/>
                  <a:pt x="109" y="218"/>
                </a:cubicBezTo>
                <a:cubicBezTo>
                  <a:pt x="49" y="218"/>
                  <a:pt x="0" y="169"/>
                  <a:pt x="0" y="109"/>
                </a:cubicBezTo>
                <a:cubicBezTo>
                  <a:pt x="0" y="49"/>
                  <a:pt x="49" y="0"/>
                  <a:pt x="109" y="0"/>
                </a:cubicBezTo>
                <a:cubicBezTo>
                  <a:pt x="137" y="0"/>
                  <a:pt x="163" y="10"/>
                  <a:pt x="182" y="28"/>
                </a:cubicBezTo>
                <a:cubicBezTo>
                  <a:pt x="176" y="38"/>
                  <a:pt x="176" y="38"/>
                  <a:pt x="176" y="38"/>
                </a:cubicBezTo>
                <a:cubicBezTo>
                  <a:pt x="158" y="22"/>
                  <a:pt x="135" y="12"/>
                  <a:pt x="109" y="12"/>
                </a:cubicBezTo>
                <a:cubicBezTo>
                  <a:pt x="55" y="12"/>
                  <a:pt x="12" y="55"/>
                  <a:pt x="12" y="109"/>
                </a:cubicBezTo>
                <a:cubicBezTo>
                  <a:pt x="12" y="163"/>
                  <a:pt x="55" y="206"/>
                  <a:pt x="109" y="206"/>
                </a:cubicBezTo>
                <a:cubicBezTo>
                  <a:pt x="163" y="206"/>
                  <a:pt x="206" y="163"/>
                  <a:pt x="206" y="109"/>
                </a:cubicBezTo>
                <a:cubicBezTo>
                  <a:pt x="206" y="92"/>
                  <a:pt x="202" y="75"/>
                  <a:pt x="194" y="61"/>
                </a:cubicBezTo>
                <a:cubicBezTo>
                  <a:pt x="201" y="50"/>
                  <a:pt x="201" y="50"/>
                  <a:pt x="201" y="50"/>
                </a:cubicBezTo>
                <a:cubicBezTo>
                  <a:pt x="212" y="67"/>
                  <a:pt x="218" y="87"/>
                  <a:pt x="218" y="109"/>
                </a:cubicBezTo>
                <a:close/>
                <a:moveTo>
                  <a:pt x="217" y="2"/>
                </a:moveTo>
                <a:cubicBezTo>
                  <a:pt x="183" y="18"/>
                  <a:pt x="183" y="18"/>
                  <a:pt x="183" y="18"/>
                </a:cubicBezTo>
                <a:cubicBezTo>
                  <a:pt x="194" y="25"/>
                  <a:pt x="194" y="25"/>
                  <a:pt x="194" y="25"/>
                </a:cubicBezTo>
                <a:cubicBezTo>
                  <a:pt x="138" y="109"/>
                  <a:pt x="138" y="109"/>
                  <a:pt x="138" y="109"/>
                </a:cubicBezTo>
                <a:cubicBezTo>
                  <a:pt x="106" y="55"/>
                  <a:pt x="106" y="55"/>
                  <a:pt x="106" y="55"/>
                </a:cubicBezTo>
                <a:cubicBezTo>
                  <a:pt x="77" y="134"/>
                  <a:pt x="77" y="134"/>
                  <a:pt x="77" y="134"/>
                </a:cubicBezTo>
                <a:cubicBezTo>
                  <a:pt x="57" y="98"/>
                  <a:pt x="57" y="98"/>
                  <a:pt x="57" y="98"/>
                </a:cubicBezTo>
                <a:cubicBezTo>
                  <a:pt x="27" y="144"/>
                  <a:pt x="27" y="144"/>
                  <a:pt x="27" y="144"/>
                </a:cubicBezTo>
                <a:cubicBezTo>
                  <a:pt x="37" y="151"/>
                  <a:pt x="37" y="151"/>
                  <a:pt x="37" y="151"/>
                </a:cubicBezTo>
                <a:cubicBezTo>
                  <a:pt x="56" y="121"/>
                  <a:pt x="56" y="121"/>
                  <a:pt x="56" y="121"/>
                </a:cubicBezTo>
                <a:cubicBezTo>
                  <a:pt x="79" y="162"/>
                  <a:pt x="79" y="162"/>
                  <a:pt x="79" y="162"/>
                </a:cubicBezTo>
                <a:cubicBezTo>
                  <a:pt x="109" y="83"/>
                  <a:pt x="109" y="83"/>
                  <a:pt x="109" y="83"/>
                </a:cubicBezTo>
                <a:cubicBezTo>
                  <a:pt x="137" y="132"/>
                  <a:pt x="137" y="132"/>
                  <a:pt x="137" y="132"/>
                </a:cubicBezTo>
                <a:cubicBezTo>
                  <a:pt x="204" y="32"/>
                  <a:pt x="204" y="32"/>
                  <a:pt x="204" y="32"/>
                </a:cubicBezTo>
                <a:cubicBezTo>
                  <a:pt x="214" y="39"/>
                  <a:pt x="214" y="39"/>
                  <a:pt x="214" y="39"/>
                </a:cubicBezTo>
                <a:lnTo>
                  <a:pt x="217"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E Inspira Sans"/>
              <a:ea typeface="+mn-ea"/>
              <a:cs typeface="+mn-cs"/>
            </a:endParaRPr>
          </a:p>
        </p:txBody>
      </p:sp>
      <p:sp>
        <p:nvSpPr>
          <p:cNvPr id="75" name="Freeform 7"/>
          <p:cNvSpPr>
            <a:spLocks/>
          </p:cNvSpPr>
          <p:nvPr/>
        </p:nvSpPr>
        <p:spPr bwMode="gray">
          <a:xfrm>
            <a:off x="5627784" y="3201929"/>
            <a:ext cx="119929" cy="203530"/>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chemeClr val="tx1"/>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 Inspira Sans"/>
              <a:ea typeface="+mn-ea"/>
              <a:cs typeface="+mn-cs"/>
            </a:endParaRPr>
          </a:p>
        </p:txBody>
      </p:sp>
      <p:cxnSp>
        <p:nvCxnSpPr>
          <p:cNvPr id="76" name="Straight Connector 75"/>
          <p:cNvCxnSpPr>
            <a:endCxn id="75" idx="5"/>
          </p:cNvCxnSpPr>
          <p:nvPr/>
        </p:nvCxnSpPr>
        <p:spPr>
          <a:xfrm flipV="1">
            <a:off x="5487176" y="3303443"/>
            <a:ext cx="200572" cy="1936"/>
          </a:xfrm>
          <a:prstGeom prst="line">
            <a:avLst/>
          </a:prstGeom>
          <a:solidFill>
            <a:schemeClr val="tx1">
              <a:lumMod val="40000"/>
              <a:lumOff val="60000"/>
            </a:schemeClr>
          </a:solidFill>
          <a:ln w="47625"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7" name="Freeform 7"/>
          <p:cNvSpPr>
            <a:spLocks/>
          </p:cNvSpPr>
          <p:nvPr/>
        </p:nvSpPr>
        <p:spPr bwMode="gray">
          <a:xfrm rot="10800000">
            <a:off x="5235244" y="4323613"/>
            <a:ext cx="119929" cy="203530"/>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chemeClr val="tx1"/>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 Inspira Sans"/>
              <a:ea typeface="+mn-ea"/>
              <a:cs typeface="+mn-cs"/>
            </a:endParaRPr>
          </a:p>
        </p:txBody>
      </p:sp>
      <p:cxnSp>
        <p:nvCxnSpPr>
          <p:cNvPr id="84" name="Straight Connector 83"/>
          <p:cNvCxnSpPr/>
          <p:nvPr/>
        </p:nvCxnSpPr>
        <p:spPr>
          <a:xfrm flipH="1" flipV="1">
            <a:off x="6526051" y="5164053"/>
            <a:ext cx="1416" cy="366071"/>
          </a:xfrm>
          <a:prstGeom prst="line">
            <a:avLst/>
          </a:prstGeom>
          <a:solidFill>
            <a:schemeClr val="tx1">
              <a:lumMod val="40000"/>
              <a:lumOff val="60000"/>
            </a:schemeClr>
          </a:solidFill>
          <a:ln w="47625"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85" name="Freeform 7"/>
          <p:cNvSpPr>
            <a:spLocks/>
          </p:cNvSpPr>
          <p:nvPr/>
        </p:nvSpPr>
        <p:spPr bwMode="gray">
          <a:xfrm rot="5400000">
            <a:off x="6467503" y="5428359"/>
            <a:ext cx="119929" cy="203530"/>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 Inspira Sans"/>
              <a:ea typeface="+mn-ea"/>
              <a:cs typeface="+mn-cs"/>
            </a:endParaRPr>
          </a:p>
        </p:txBody>
      </p:sp>
      <p:sp>
        <p:nvSpPr>
          <p:cNvPr id="3086" name="AutoShape 31"/>
          <p:cNvSpPr>
            <a:spLocks noChangeArrowheads="1"/>
          </p:cNvSpPr>
          <p:nvPr/>
        </p:nvSpPr>
        <p:spPr bwMode="auto">
          <a:xfrm>
            <a:off x="5793250" y="4789338"/>
            <a:ext cx="1468439" cy="417513"/>
          </a:xfrm>
          <a:prstGeom prst="can">
            <a:avLst>
              <a:gd name="adj" fmla="val 25000"/>
            </a:avLst>
          </a:prstGeom>
          <a:solidFill>
            <a:srgbClr val="7FBD2C"/>
          </a:solidFill>
          <a:ln w="9525">
            <a:noFill/>
            <a:round/>
            <a:headEnd/>
            <a:tailEnd/>
          </a:ln>
        </p:spPr>
        <p:txBody>
          <a:bodyPr wrap="none" anchor="ct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white"/>
                </a:solidFill>
                <a:effectLst/>
                <a:uLnTx/>
                <a:uFillTx/>
                <a:latin typeface="GE Inspira Sans"/>
                <a:ea typeface="+mn-ea"/>
                <a:cs typeface="+mn-cs"/>
              </a:rPr>
              <a:t>XDS Repository</a:t>
            </a:r>
          </a:p>
        </p:txBody>
      </p:sp>
      <p:grpSp>
        <p:nvGrpSpPr>
          <p:cNvPr id="19" name="Group 18"/>
          <p:cNvGrpSpPr/>
          <p:nvPr/>
        </p:nvGrpSpPr>
        <p:grpSpPr>
          <a:xfrm>
            <a:off x="7236707" y="4008431"/>
            <a:ext cx="645570" cy="1882756"/>
            <a:chOff x="5700553" y="4008431"/>
            <a:chExt cx="645570" cy="1882756"/>
          </a:xfrm>
        </p:grpSpPr>
        <p:cxnSp>
          <p:nvCxnSpPr>
            <p:cNvPr id="87" name="Straight Connector 86"/>
            <p:cNvCxnSpPr/>
            <p:nvPr/>
          </p:nvCxnSpPr>
          <p:spPr>
            <a:xfrm flipH="1">
              <a:off x="5700553" y="5891186"/>
              <a:ext cx="336483" cy="1"/>
            </a:xfrm>
            <a:prstGeom prst="line">
              <a:avLst/>
            </a:prstGeom>
            <a:solidFill>
              <a:schemeClr val="tx1">
                <a:lumMod val="40000"/>
                <a:lumOff val="60000"/>
              </a:schemeClr>
            </a:solidFill>
            <a:ln w="47625"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053312" y="4110196"/>
              <a:ext cx="0" cy="1780990"/>
            </a:xfrm>
            <a:prstGeom prst="line">
              <a:avLst/>
            </a:prstGeom>
            <a:solidFill>
              <a:schemeClr val="tx1">
                <a:lumMod val="40000"/>
                <a:lumOff val="60000"/>
              </a:schemeClr>
            </a:solidFill>
            <a:ln w="47625" cap="rnd">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6068682" y="4110195"/>
              <a:ext cx="204211" cy="1"/>
            </a:xfrm>
            <a:prstGeom prst="line">
              <a:avLst/>
            </a:prstGeom>
            <a:solidFill>
              <a:schemeClr val="tx1">
                <a:lumMod val="40000"/>
                <a:lumOff val="60000"/>
              </a:schemeClr>
            </a:solidFill>
            <a:ln w="47625"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98" name="Freeform 7"/>
            <p:cNvSpPr>
              <a:spLocks/>
            </p:cNvSpPr>
            <p:nvPr/>
          </p:nvSpPr>
          <p:spPr bwMode="gray">
            <a:xfrm>
              <a:off x="6226194" y="4008431"/>
              <a:ext cx="119929" cy="203530"/>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 Inspira Sans"/>
                <a:ea typeface="+mn-ea"/>
                <a:cs typeface="+mn-cs"/>
              </a:endParaRPr>
            </a:p>
          </p:txBody>
        </p:sp>
      </p:grpSp>
      <p:cxnSp>
        <p:nvCxnSpPr>
          <p:cNvPr id="99" name="Straight Connector 98"/>
          <p:cNvCxnSpPr/>
          <p:nvPr/>
        </p:nvCxnSpPr>
        <p:spPr>
          <a:xfrm flipV="1">
            <a:off x="8567896" y="3113017"/>
            <a:ext cx="0" cy="483433"/>
          </a:xfrm>
          <a:prstGeom prst="line">
            <a:avLst/>
          </a:prstGeom>
          <a:solidFill>
            <a:schemeClr val="tx1">
              <a:lumMod val="40000"/>
              <a:lumOff val="60000"/>
            </a:schemeClr>
          </a:solidFill>
          <a:ln w="47625"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00" name="Freeform 7"/>
          <p:cNvSpPr>
            <a:spLocks/>
          </p:cNvSpPr>
          <p:nvPr/>
        </p:nvSpPr>
        <p:spPr bwMode="gray">
          <a:xfrm rot="5400000">
            <a:off x="8507932" y="3494684"/>
            <a:ext cx="119929" cy="203530"/>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 Inspira Sans"/>
              <a:ea typeface="+mn-ea"/>
              <a:cs typeface="+mn-cs"/>
            </a:endParaRPr>
          </a:p>
        </p:txBody>
      </p:sp>
      <p:grpSp>
        <p:nvGrpSpPr>
          <p:cNvPr id="3078" name="Group 26"/>
          <p:cNvGrpSpPr>
            <a:grpSpLocks/>
          </p:cNvGrpSpPr>
          <p:nvPr/>
        </p:nvGrpSpPr>
        <p:grpSpPr bwMode="auto">
          <a:xfrm>
            <a:off x="8098104" y="2529472"/>
            <a:ext cx="976312" cy="723900"/>
            <a:chOff x="3987" y="3154"/>
            <a:chExt cx="711" cy="492"/>
          </a:xfrm>
        </p:grpSpPr>
        <p:pic>
          <p:nvPicPr>
            <p:cNvPr id="3157" name="Picture 2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7" y="3160"/>
              <a:ext cx="694" cy="47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3158" name="Rectangle 28"/>
            <p:cNvSpPr>
              <a:spLocks noChangeArrowheads="1"/>
            </p:cNvSpPr>
            <p:nvPr/>
          </p:nvSpPr>
          <p:spPr bwMode="auto">
            <a:xfrm>
              <a:off x="3987" y="3154"/>
              <a:ext cx="711" cy="49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0" cap="none" spc="0" normalizeH="0" baseline="0" noProof="0">
                <a:ln>
                  <a:noFill/>
                </a:ln>
                <a:solidFill>
                  <a:srgbClr val="63666A"/>
                </a:solidFill>
                <a:effectLst/>
                <a:uLnTx/>
                <a:uFillTx/>
                <a:latin typeface="GE Inspira Sans"/>
                <a:ea typeface="+mn-ea"/>
                <a:cs typeface="+mn-cs"/>
              </a:endParaRPr>
            </a:p>
          </p:txBody>
        </p:sp>
      </p:grpSp>
      <p:cxnSp>
        <p:nvCxnSpPr>
          <p:cNvPr id="105" name="Straight Connector 104"/>
          <p:cNvCxnSpPr/>
          <p:nvPr/>
        </p:nvCxnSpPr>
        <p:spPr>
          <a:xfrm flipH="1" flipV="1">
            <a:off x="8566480" y="4340151"/>
            <a:ext cx="1416" cy="366071"/>
          </a:xfrm>
          <a:prstGeom prst="line">
            <a:avLst/>
          </a:prstGeom>
          <a:solidFill>
            <a:schemeClr val="tx1">
              <a:lumMod val="40000"/>
              <a:lumOff val="60000"/>
            </a:schemeClr>
          </a:solidFill>
          <a:ln w="47625"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06" name="Freeform 7"/>
          <p:cNvSpPr>
            <a:spLocks/>
          </p:cNvSpPr>
          <p:nvPr/>
        </p:nvSpPr>
        <p:spPr bwMode="gray">
          <a:xfrm rot="5400000">
            <a:off x="8507932" y="4604457"/>
            <a:ext cx="119929" cy="203530"/>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 Inspira Sans"/>
              <a:ea typeface="+mn-ea"/>
              <a:cs typeface="+mn-cs"/>
            </a:endParaRPr>
          </a:p>
        </p:txBody>
      </p:sp>
      <p:pic>
        <p:nvPicPr>
          <p:cNvPr id="104" name="Picture 1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9500" y="3710636"/>
            <a:ext cx="1267200" cy="792000"/>
          </a:xfrm>
          <a:prstGeom prst="rect">
            <a:avLst/>
          </a:prstGeom>
          <a:solidFill>
            <a:srgbClr val="FFFFFF"/>
          </a:solidFill>
          <a:ln>
            <a:solidFill>
              <a:schemeClr val="bg1">
                <a:lumMod val="50000"/>
              </a:schemeClr>
            </a:solidFill>
          </a:ln>
          <a:effectLst/>
        </p:spPr>
      </p:pic>
      <p:sp>
        <p:nvSpPr>
          <p:cNvPr id="3100" name="AutoShape 31"/>
          <p:cNvSpPr>
            <a:spLocks noChangeArrowheads="1"/>
          </p:cNvSpPr>
          <p:nvPr/>
        </p:nvSpPr>
        <p:spPr bwMode="auto">
          <a:xfrm>
            <a:off x="5793250" y="5662462"/>
            <a:ext cx="1468439" cy="417512"/>
          </a:xfrm>
          <a:prstGeom prst="can">
            <a:avLst>
              <a:gd name="adj" fmla="val 25000"/>
            </a:avLst>
          </a:prstGeom>
          <a:solidFill>
            <a:srgbClr val="7FBD2C"/>
          </a:solidFill>
          <a:ln w="9525">
            <a:noFill/>
            <a:round/>
            <a:headEnd/>
            <a:tailEnd/>
          </a:ln>
        </p:spPr>
        <p:txBody>
          <a:bodyPr wrap="none" anchor="ctr"/>
          <a:lstStyle>
            <a:lvl1pPr>
              <a:defRPr sz="2800">
                <a:solidFill>
                  <a:schemeClr val="tx1"/>
                </a:solidFill>
                <a:latin typeface="GE Inspira" pitchFamily="34" charset="0"/>
              </a:defRPr>
            </a:lvl1pPr>
            <a:lvl2pPr marL="742950" indent="-285750">
              <a:defRPr sz="2800">
                <a:solidFill>
                  <a:schemeClr val="tx1"/>
                </a:solidFill>
                <a:latin typeface="GE Inspira" pitchFamily="34" charset="0"/>
              </a:defRPr>
            </a:lvl2pPr>
            <a:lvl3pPr marL="1143000" indent="-228600">
              <a:defRPr sz="2800">
                <a:solidFill>
                  <a:schemeClr val="tx1"/>
                </a:solidFill>
                <a:latin typeface="GE Inspira" pitchFamily="34" charset="0"/>
              </a:defRPr>
            </a:lvl3pPr>
            <a:lvl4pPr marL="1600200" indent="-228600">
              <a:defRPr sz="2800">
                <a:solidFill>
                  <a:schemeClr val="tx1"/>
                </a:solidFill>
                <a:latin typeface="GE Inspira" pitchFamily="34" charset="0"/>
              </a:defRPr>
            </a:lvl4pPr>
            <a:lvl5pPr marL="2057400" indent="-228600">
              <a:defRPr sz="2800">
                <a:solidFill>
                  <a:schemeClr val="tx1"/>
                </a:solidFill>
                <a:latin typeface="GE Inspira" pitchFamily="34" charset="0"/>
              </a:defRPr>
            </a:lvl5pPr>
            <a:lvl6pPr marL="2514600" indent="-228600" eaLnBrk="0" fontAlgn="base" hangingPunct="0">
              <a:spcBef>
                <a:spcPct val="0"/>
              </a:spcBef>
              <a:spcAft>
                <a:spcPct val="0"/>
              </a:spcAft>
              <a:defRPr sz="2800">
                <a:solidFill>
                  <a:schemeClr val="tx1"/>
                </a:solidFill>
                <a:latin typeface="GE Inspira" pitchFamily="34" charset="0"/>
              </a:defRPr>
            </a:lvl6pPr>
            <a:lvl7pPr marL="2971800" indent="-228600" eaLnBrk="0" fontAlgn="base" hangingPunct="0">
              <a:spcBef>
                <a:spcPct val="0"/>
              </a:spcBef>
              <a:spcAft>
                <a:spcPct val="0"/>
              </a:spcAft>
              <a:defRPr sz="2800">
                <a:solidFill>
                  <a:schemeClr val="tx1"/>
                </a:solidFill>
                <a:latin typeface="GE Inspira" pitchFamily="34" charset="0"/>
              </a:defRPr>
            </a:lvl7pPr>
            <a:lvl8pPr marL="3429000" indent="-228600" eaLnBrk="0" fontAlgn="base" hangingPunct="0">
              <a:spcBef>
                <a:spcPct val="0"/>
              </a:spcBef>
              <a:spcAft>
                <a:spcPct val="0"/>
              </a:spcAft>
              <a:defRPr sz="2800">
                <a:solidFill>
                  <a:schemeClr val="tx1"/>
                </a:solidFill>
                <a:latin typeface="GE Inspira" pitchFamily="34" charset="0"/>
              </a:defRPr>
            </a:lvl8pPr>
            <a:lvl9pPr marL="3886200" indent="-228600" eaLnBrk="0" fontAlgn="base" hangingPunct="0">
              <a:spcBef>
                <a:spcPct val="0"/>
              </a:spcBef>
              <a:spcAft>
                <a:spcPct val="0"/>
              </a:spcAft>
              <a:defRPr sz="2800">
                <a:solidFill>
                  <a:schemeClr val="tx1"/>
                </a:solidFill>
                <a:latin typeface="GE Inspir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white"/>
                </a:solidFill>
                <a:effectLst/>
                <a:uLnTx/>
                <a:uFillTx/>
                <a:latin typeface="GE Inspira Sans"/>
                <a:ea typeface="+mn-ea"/>
                <a:cs typeface="+mn-cs"/>
              </a:rPr>
              <a:t>XDS Registry</a:t>
            </a:r>
          </a:p>
        </p:txBody>
      </p:sp>
      <p:pic>
        <p:nvPicPr>
          <p:cNvPr id="4" name="Picture 3" descr="DICOM archive-0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5970" y="3740332"/>
            <a:ext cx="647896" cy="647896"/>
          </a:xfrm>
          <a:prstGeom prst="rect">
            <a:avLst/>
          </a:prstGeom>
        </p:spPr>
      </p:pic>
      <p:sp>
        <p:nvSpPr>
          <p:cNvPr id="9" name="Oval 8"/>
          <p:cNvSpPr/>
          <p:nvPr/>
        </p:nvSpPr>
        <p:spPr>
          <a:xfrm>
            <a:off x="1943654" y="2376760"/>
            <a:ext cx="1095851" cy="109585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0" cap="none" spc="0" normalizeH="0" baseline="0" noProof="0" dirty="0">
                <a:ln>
                  <a:noFill/>
                </a:ln>
                <a:solidFill>
                  <a:prstClr val="white"/>
                </a:solidFill>
                <a:effectLst/>
                <a:uLnTx/>
                <a:uFillTx/>
                <a:latin typeface="GE Inspira Sans"/>
                <a:ea typeface="+mn-ea"/>
                <a:cs typeface="Arial" pitchFamily="34" charset="0"/>
              </a:rPr>
              <a:t>Radiology</a:t>
            </a:r>
          </a:p>
        </p:txBody>
      </p:sp>
      <p:pic>
        <p:nvPicPr>
          <p:cNvPr id="3" name="Picture 2" descr="DICOM archive-01.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9305" y="2466088"/>
            <a:ext cx="647896" cy="647896"/>
          </a:xfrm>
          <a:prstGeom prst="rect">
            <a:avLst/>
          </a:prstGeom>
        </p:spPr>
      </p:pic>
      <p:pic>
        <p:nvPicPr>
          <p:cNvPr id="95" name="Picture 94" descr="scanning machines-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828" y="3929779"/>
            <a:ext cx="493776" cy="493776"/>
          </a:xfrm>
          <a:prstGeom prst="rect">
            <a:avLst/>
          </a:prstGeom>
        </p:spPr>
      </p:pic>
      <p:pic>
        <p:nvPicPr>
          <p:cNvPr id="96" name="Picture 95" descr="DICOM archive-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0885" y="3935343"/>
            <a:ext cx="543558" cy="543558"/>
          </a:xfrm>
          <a:prstGeom prst="rect">
            <a:avLst/>
          </a:prstGeom>
        </p:spPr>
      </p:pic>
      <p:cxnSp>
        <p:nvCxnSpPr>
          <p:cNvPr id="109" name="Straight Connector 108"/>
          <p:cNvCxnSpPr/>
          <p:nvPr/>
        </p:nvCxnSpPr>
        <p:spPr>
          <a:xfrm flipV="1">
            <a:off x="5487176" y="3303445"/>
            <a:ext cx="0" cy="1120111"/>
          </a:xfrm>
          <a:prstGeom prst="line">
            <a:avLst/>
          </a:prstGeom>
          <a:solidFill>
            <a:schemeClr val="tx1">
              <a:lumMod val="40000"/>
              <a:lumOff val="60000"/>
            </a:schemeClr>
          </a:solidFill>
          <a:ln w="47625"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5268116" y="4423555"/>
            <a:ext cx="200572" cy="1936"/>
          </a:xfrm>
          <a:prstGeom prst="line">
            <a:avLst/>
          </a:prstGeom>
          <a:solidFill>
            <a:schemeClr val="tx1">
              <a:lumMod val="40000"/>
              <a:lumOff val="60000"/>
            </a:schemeClr>
          </a:solidFill>
          <a:ln w="47625"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2" name="Freeform 7"/>
          <p:cNvSpPr>
            <a:spLocks/>
          </p:cNvSpPr>
          <p:nvPr/>
        </p:nvSpPr>
        <p:spPr bwMode="gray">
          <a:xfrm>
            <a:off x="5627784" y="2850572"/>
            <a:ext cx="119929" cy="203530"/>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chemeClr val="tx1"/>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 Inspira Sans"/>
              <a:ea typeface="+mn-ea"/>
              <a:cs typeface="+mn-cs"/>
            </a:endParaRPr>
          </a:p>
        </p:txBody>
      </p:sp>
      <p:cxnSp>
        <p:nvCxnSpPr>
          <p:cNvPr id="113" name="Straight Connector 112"/>
          <p:cNvCxnSpPr>
            <a:endCxn id="112" idx="5"/>
          </p:cNvCxnSpPr>
          <p:nvPr/>
        </p:nvCxnSpPr>
        <p:spPr>
          <a:xfrm flipV="1">
            <a:off x="5487176" y="2952086"/>
            <a:ext cx="200572" cy="1936"/>
          </a:xfrm>
          <a:prstGeom prst="line">
            <a:avLst/>
          </a:prstGeom>
          <a:solidFill>
            <a:schemeClr val="tx1">
              <a:lumMod val="40000"/>
              <a:lumOff val="60000"/>
            </a:schemeClr>
          </a:solidFill>
          <a:ln w="47625"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4" name="Freeform 7"/>
          <p:cNvSpPr>
            <a:spLocks/>
          </p:cNvSpPr>
          <p:nvPr/>
        </p:nvSpPr>
        <p:spPr bwMode="gray">
          <a:xfrm rot="10800000">
            <a:off x="5235244" y="2996200"/>
            <a:ext cx="119929" cy="203530"/>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chemeClr val="tx1"/>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 Inspira Sans"/>
              <a:ea typeface="+mn-ea"/>
              <a:cs typeface="+mn-cs"/>
            </a:endParaRPr>
          </a:p>
        </p:txBody>
      </p:sp>
      <p:cxnSp>
        <p:nvCxnSpPr>
          <p:cNvPr id="115" name="Straight Connector 114"/>
          <p:cNvCxnSpPr/>
          <p:nvPr/>
        </p:nvCxnSpPr>
        <p:spPr>
          <a:xfrm flipV="1">
            <a:off x="5487176" y="2952087"/>
            <a:ext cx="0" cy="144057"/>
          </a:xfrm>
          <a:prstGeom prst="line">
            <a:avLst/>
          </a:prstGeom>
          <a:solidFill>
            <a:schemeClr val="tx1">
              <a:lumMod val="40000"/>
              <a:lumOff val="60000"/>
            </a:schemeClr>
          </a:solidFill>
          <a:ln w="47625"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5268116" y="3096142"/>
            <a:ext cx="200572" cy="1936"/>
          </a:xfrm>
          <a:prstGeom prst="line">
            <a:avLst/>
          </a:prstGeom>
          <a:solidFill>
            <a:schemeClr val="tx1">
              <a:lumMod val="40000"/>
              <a:lumOff val="60000"/>
            </a:schemeClr>
          </a:solidFill>
          <a:ln w="47625"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8" name="Freeform 7"/>
          <p:cNvSpPr>
            <a:spLocks/>
          </p:cNvSpPr>
          <p:nvPr/>
        </p:nvSpPr>
        <p:spPr bwMode="gray">
          <a:xfrm>
            <a:off x="5627784" y="4909400"/>
            <a:ext cx="119929" cy="203530"/>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chemeClr val="tx1"/>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 Inspira Sans"/>
              <a:ea typeface="+mn-ea"/>
              <a:cs typeface="+mn-cs"/>
            </a:endParaRPr>
          </a:p>
        </p:txBody>
      </p:sp>
      <p:cxnSp>
        <p:nvCxnSpPr>
          <p:cNvPr id="119" name="Straight Connector 118"/>
          <p:cNvCxnSpPr>
            <a:endCxn id="118" idx="5"/>
          </p:cNvCxnSpPr>
          <p:nvPr/>
        </p:nvCxnSpPr>
        <p:spPr>
          <a:xfrm flipV="1">
            <a:off x="5487176" y="5010914"/>
            <a:ext cx="200572" cy="1936"/>
          </a:xfrm>
          <a:prstGeom prst="line">
            <a:avLst/>
          </a:prstGeom>
          <a:solidFill>
            <a:schemeClr val="tx1">
              <a:lumMod val="40000"/>
              <a:lumOff val="60000"/>
            </a:schemeClr>
          </a:solidFill>
          <a:ln w="47625"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0" name="Freeform 7"/>
          <p:cNvSpPr>
            <a:spLocks/>
          </p:cNvSpPr>
          <p:nvPr/>
        </p:nvSpPr>
        <p:spPr bwMode="gray">
          <a:xfrm rot="10800000">
            <a:off x="5235244" y="5286553"/>
            <a:ext cx="119929" cy="203530"/>
          </a:xfrm>
          <a:custGeom>
            <a:avLst/>
            <a:gdLst>
              <a:gd name="T0" fmla="*/ 252 w 254"/>
              <a:gd name="T1" fmla="*/ 202 h 405"/>
              <a:gd name="T2" fmla="*/ 237 w 254"/>
              <a:gd name="T3" fmla="*/ 160 h 405"/>
              <a:gd name="T4" fmla="*/ 97 w 254"/>
              <a:gd name="T5" fmla="*/ 20 h 405"/>
              <a:gd name="T6" fmla="*/ 21 w 254"/>
              <a:gd name="T7" fmla="*/ 21 h 405"/>
              <a:gd name="T8" fmla="*/ 21 w 254"/>
              <a:gd name="T9" fmla="*/ 97 h 405"/>
              <a:gd name="T10" fmla="*/ 127 w 254"/>
              <a:gd name="T11" fmla="*/ 202 h 405"/>
              <a:gd name="T12" fmla="*/ 21 w 254"/>
              <a:gd name="T13" fmla="*/ 308 h 405"/>
              <a:gd name="T14" fmla="*/ 21 w 254"/>
              <a:gd name="T15" fmla="*/ 384 h 405"/>
              <a:gd name="T16" fmla="*/ 97 w 254"/>
              <a:gd name="T17" fmla="*/ 384 h 405"/>
              <a:gd name="T18" fmla="*/ 237 w 254"/>
              <a:gd name="T19" fmla="*/ 244 h 405"/>
              <a:gd name="T20" fmla="*/ 252 w 254"/>
              <a:gd name="T21"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05">
                <a:moveTo>
                  <a:pt x="252" y="202"/>
                </a:moveTo>
                <a:cubicBezTo>
                  <a:pt x="254" y="187"/>
                  <a:pt x="248" y="172"/>
                  <a:pt x="237" y="160"/>
                </a:cubicBezTo>
                <a:cubicBezTo>
                  <a:pt x="97" y="20"/>
                  <a:pt x="97" y="20"/>
                  <a:pt x="97" y="20"/>
                </a:cubicBezTo>
                <a:cubicBezTo>
                  <a:pt x="76" y="0"/>
                  <a:pt x="42" y="0"/>
                  <a:pt x="21" y="21"/>
                </a:cubicBezTo>
                <a:cubicBezTo>
                  <a:pt x="0" y="42"/>
                  <a:pt x="0" y="76"/>
                  <a:pt x="21" y="97"/>
                </a:cubicBezTo>
                <a:cubicBezTo>
                  <a:pt x="127" y="202"/>
                  <a:pt x="127" y="202"/>
                  <a:pt x="127" y="202"/>
                </a:cubicBezTo>
                <a:cubicBezTo>
                  <a:pt x="21" y="308"/>
                  <a:pt x="21" y="308"/>
                  <a:pt x="21" y="308"/>
                </a:cubicBezTo>
                <a:cubicBezTo>
                  <a:pt x="0" y="329"/>
                  <a:pt x="0" y="363"/>
                  <a:pt x="21" y="384"/>
                </a:cubicBezTo>
                <a:cubicBezTo>
                  <a:pt x="42" y="405"/>
                  <a:pt x="76" y="405"/>
                  <a:pt x="97" y="384"/>
                </a:cubicBezTo>
                <a:cubicBezTo>
                  <a:pt x="237" y="244"/>
                  <a:pt x="237" y="244"/>
                  <a:pt x="237" y="244"/>
                </a:cubicBezTo>
                <a:cubicBezTo>
                  <a:pt x="248" y="233"/>
                  <a:pt x="254" y="217"/>
                  <a:pt x="252" y="202"/>
                </a:cubicBezTo>
                <a:close/>
              </a:path>
            </a:pathLst>
          </a:custGeom>
          <a:solidFill>
            <a:schemeClr val="tx1"/>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 Inspira Sans"/>
              <a:ea typeface="+mn-ea"/>
              <a:cs typeface="+mn-cs"/>
            </a:endParaRPr>
          </a:p>
        </p:txBody>
      </p:sp>
      <p:cxnSp>
        <p:nvCxnSpPr>
          <p:cNvPr id="123" name="Straight Connector 122"/>
          <p:cNvCxnSpPr/>
          <p:nvPr/>
        </p:nvCxnSpPr>
        <p:spPr>
          <a:xfrm flipV="1">
            <a:off x="5487176" y="5010915"/>
            <a:ext cx="0" cy="375580"/>
          </a:xfrm>
          <a:prstGeom prst="line">
            <a:avLst/>
          </a:prstGeom>
          <a:solidFill>
            <a:schemeClr val="tx1">
              <a:lumMod val="40000"/>
              <a:lumOff val="60000"/>
            </a:schemeClr>
          </a:solidFill>
          <a:ln w="47625"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5268116" y="5386495"/>
            <a:ext cx="200572" cy="1936"/>
          </a:xfrm>
          <a:prstGeom prst="line">
            <a:avLst/>
          </a:prstGeom>
          <a:solidFill>
            <a:schemeClr val="tx1">
              <a:lumMod val="40000"/>
              <a:lumOff val="60000"/>
            </a:schemeClr>
          </a:solidFill>
          <a:ln w="47625" cap="rnd">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6" name="Picture 5" descr="wound care-02.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56746" y="5161236"/>
            <a:ext cx="471836" cy="471836"/>
          </a:xfrm>
          <a:prstGeom prst="rect">
            <a:avLst/>
          </a:prstGeom>
        </p:spPr>
      </p:pic>
      <p:sp>
        <p:nvSpPr>
          <p:cNvPr id="80" name="Oval 79"/>
          <p:cNvSpPr/>
          <p:nvPr/>
        </p:nvSpPr>
        <p:spPr>
          <a:xfrm>
            <a:off x="1943654" y="4821490"/>
            <a:ext cx="1095851" cy="109585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0" rIns="0" bIns="0" rtlCol="0" anchor="b"/>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1200" b="1" i="0" u="none" strike="noStrike" kern="0" cap="none" spc="0" normalizeH="0" baseline="0" noProof="0" dirty="0">
                <a:ln>
                  <a:noFill/>
                </a:ln>
                <a:solidFill>
                  <a:prstClr val="white"/>
                </a:solidFill>
                <a:effectLst/>
                <a:uLnTx/>
                <a:uFillTx/>
                <a:latin typeface="GE Inspira Sans"/>
                <a:ea typeface="+mn-ea"/>
                <a:cs typeface="Arial" pitchFamily="34" charset="0"/>
              </a:rPr>
              <a:t>Wound Care</a:t>
            </a:r>
          </a:p>
        </p:txBody>
      </p:sp>
      <p:pic>
        <p:nvPicPr>
          <p:cNvPr id="5" name="Picture 4" descr="wound care-01.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40949" y="4942011"/>
            <a:ext cx="516905" cy="516905"/>
          </a:xfrm>
          <a:prstGeom prst="rect">
            <a:avLst/>
          </a:prstGeom>
        </p:spPr>
      </p:pic>
      <p:pic>
        <p:nvPicPr>
          <p:cNvPr id="78" name="Picture 77" descr="wound care-02.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9437" y="5152513"/>
            <a:ext cx="471836" cy="471836"/>
          </a:xfrm>
          <a:prstGeom prst="rect">
            <a:avLst/>
          </a:prstGeom>
        </p:spPr>
      </p:pic>
      <p:sp>
        <p:nvSpPr>
          <p:cNvPr id="7" name="TextBox 6"/>
          <p:cNvSpPr txBox="1"/>
          <p:nvPr/>
        </p:nvSpPr>
        <p:spPr>
          <a:xfrm>
            <a:off x="3639464" y="5222958"/>
            <a:ext cx="556384"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GE Inspira Sans"/>
                <a:ea typeface="+mn-ea"/>
                <a:cs typeface="+mn-cs"/>
              </a:rPr>
              <a:t>.word docs</a:t>
            </a:r>
          </a:p>
        </p:txBody>
      </p:sp>
      <p:sp>
        <p:nvSpPr>
          <p:cNvPr id="82" name="TextBox 81"/>
          <p:cNvSpPr txBox="1"/>
          <p:nvPr/>
        </p:nvSpPr>
        <p:spPr>
          <a:xfrm>
            <a:off x="4591273" y="5223959"/>
            <a:ext cx="556384"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GE Inspira Sans"/>
                <a:ea typeface="+mn-ea"/>
                <a:cs typeface="+mn-cs"/>
              </a:rPr>
              <a:t>.pdf docs</a:t>
            </a:r>
          </a:p>
        </p:txBody>
      </p:sp>
    </p:spTree>
    <p:extLst>
      <p:ext uri="{BB962C8B-B14F-4D97-AF65-F5344CB8AC3E}">
        <p14:creationId xmlns:p14="http://schemas.microsoft.com/office/powerpoint/2010/main" val="273430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3564381" y="3322860"/>
            <a:ext cx="2527300" cy="2670175"/>
            <a:chOff x="312" y="1595"/>
            <a:chExt cx="1592" cy="1682"/>
          </a:xfrm>
        </p:grpSpPr>
        <p:sp>
          <p:nvSpPr>
            <p:cNvPr id="7" name="AutoShape 3"/>
            <p:cNvSpPr>
              <a:spLocks noChangeAspect="1" noChangeArrowheads="1" noTextEdit="1"/>
            </p:cNvSpPr>
            <p:nvPr/>
          </p:nvSpPr>
          <p:spPr bwMode="auto">
            <a:xfrm>
              <a:off x="312" y="1595"/>
              <a:ext cx="1592"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E Inspira Sans"/>
                <a:ea typeface="+mn-ea"/>
                <a:cs typeface="+mn-cs"/>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 y="1595"/>
              <a:ext cx="1596" cy="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Oval 5"/>
          <p:cNvSpPr/>
          <p:nvPr/>
        </p:nvSpPr>
        <p:spPr>
          <a:xfrm>
            <a:off x="10985839" y="159018"/>
            <a:ext cx="1027564" cy="987611"/>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E Inspira Sans"/>
              <a:ea typeface="+mn-ea"/>
              <a:cs typeface="+mn-cs"/>
            </a:endParaRPr>
          </a:p>
        </p:txBody>
      </p:sp>
      <p:sp>
        <p:nvSpPr>
          <p:cNvPr id="2" name="Title 1"/>
          <p:cNvSpPr>
            <a:spLocks noGrp="1"/>
          </p:cNvSpPr>
          <p:nvPr>
            <p:ph type="title"/>
          </p:nvPr>
        </p:nvSpPr>
        <p:spPr>
          <a:xfrm>
            <a:off x="0" y="31047"/>
            <a:ext cx="11201400" cy="662016"/>
          </a:xfrm>
        </p:spPr>
        <p:txBody>
          <a:bodyPr/>
          <a:lstStyle/>
          <a:p>
            <a:pPr algn="ctr"/>
            <a:r>
              <a:rPr lang="en-US" sz="3200" dirty="0">
                <a:solidFill>
                  <a:schemeClr val="accent4"/>
                </a:solidFill>
              </a:rPr>
              <a:t>One Viewer: Zero Footprint Viewer (ZFP)</a:t>
            </a:r>
          </a:p>
        </p:txBody>
      </p:sp>
      <p:sp>
        <p:nvSpPr>
          <p:cNvPr id="4" name="Content Placeholder 3"/>
          <p:cNvSpPr>
            <a:spLocks noGrp="1"/>
          </p:cNvSpPr>
          <p:nvPr>
            <p:ph sz="quarter" idx="13"/>
          </p:nvPr>
        </p:nvSpPr>
        <p:spPr>
          <a:xfrm>
            <a:off x="495299" y="1415561"/>
            <a:ext cx="11302253" cy="662016"/>
          </a:xfrm>
          <a:solidFill>
            <a:schemeClr val="bg1"/>
          </a:solidFill>
        </p:spPr>
        <p:txBody>
          <a:bodyPr/>
          <a:lstStyle/>
          <a:p>
            <a:pPr marL="0" indent="0">
              <a:buNone/>
            </a:pPr>
            <a:r>
              <a:rPr lang="en-US" sz="2000" dirty="0"/>
              <a:t>Clinicians can view images and documents on the patient timeline and report on a device of their choice, within or outside the hospital with little burden for IT.   </a:t>
            </a:r>
          </a:p>
          <a:p>
            <a:endParaRPr lang="en-US" sz="2000" dirty="0"/>
          </a:p>
        </p:txBody>
      </p:sp>
      <p:sp>
        <p:nvSpPr>
          <p:cNvPr id="5" name="Content Placeholder 4"/>
          <p:cNvSpPr>
            <a:spLocks noGrp="1"/>
          </p:cNvSpPr>
          <p:nvPr>
            <p:ph sz="quarter" idx="14"/>
          </p:nvPr>
        </p:nvSpPr>
        <p:spPr>
          <a:xfrm>
            <a:off x="6792523" y="2413839"/>
            <a:ext cx="5220880" cy="2869689"/>
          </a:xfrm>
        </p:spPr>
        <p:txBody>
          <a:bodyPr/>
          <a:lstStyle/>
          <a:p>
            <a:pPr marL="164592" indent="-164592">
              <a:lnSpc>
                <a:spcPct val="100000"/>
              </a:lnSpc>
              <a:spcBef>
                <a:spcPts val="0"/>
              </a:spcBef>
              <a:spcAft>
                <a:spcPts val="300"/>
              </a:spcAft>
              <a:buClr>
                <a:schemeClr val="accent2"/>
              </a:buClr>
              <a:buFont typeface="Arial" pitchFamily="34" charset="0"/>
              <a:buChar char="•"/>
            </a:pPr>
            <a:r>
              <a:rPr lang="en-US" sz="1800" b="1" dirty="0">
                <a:solidFill>
                  <a:schemeClr val="accent1"/>
                </a:solidFill>
                <a:latin typeface="GE Inspira Sans" charset="0"/>
                <a:ea typeface="GE Inspira Sans" charset="0"/>
                <a:cs typeface="GE Inspira Sans" charset="0"/>
              </a:rPr>
              <a:t>Broad 3D toolset </a:t>
            </a:r>
            <a:r>
              <a:rPr lang="en-US" sz="1800" dirty="0">
                <a:latin typeface="GE Inspira Sans" charset="0"/>
                <a:ea typeface="GE Inspira Sans" charset="0"/>
                <a:cs typeface="GE Inspira Sans" charset="0"/>
              </a:rPr>
              <a:t>including 3D MIP/MPR, Volume Rendering</a:t>
            </a:r>
          </a:p>
          <a:p>
            <a:pPr marL="164592" indent="-164592">
              <a:lnSpc>
                <a:spcPct val="100000"/>
              </a:lnSpc>
              <a:spcBef>
                <a:spcPts val="0"/>
              </a:spcBef>
              <a:spcAft>
                <a:spcPts val="300"/>
              </a:spcAft>
              <a:buClr>
                <a:schemeClr val="accent2"/>
              </a:buClr>
            </a:pPr>
            <a:r>
              <a:rPr lang="en-US" sz="1800" b="1" dirty="0">
                <a:solidFill>
                  <a:schemeClr val="accent1"/>
                </a:solidFill>
                <a:latin typeface="GE Inspira Sans" charset="0"/>
                <a:ea typeface="GE Inspira Sans" charset="0"/>
                <a:cs typeface="GE Inspira Sans" charset="0"/>
              </a:rPr>
              <a:t>Can display both DICOM</a:t>
            </a:r>
            <a:r>
              <a:rPr lang="en-US" sz="1800" b="1" baseline="30000" dirty="0">
                <a:solidFill>
                  <a:schemeClr val="accent1"/>
                </a:solidFill>
                <a:latin typeface="GE Inspira Sans" charset="0"/>
                <a:ea typeface="GE Inspira Sans" charset="0"/>
                <a:cs typeface="GE Inspira Sans" charset="0"/>
              </a:rPr>
              <a:t>®</a:t>
            </a:r>
            <a:r>
              <a:rPr lang="en-US" sz="1800" b="1" dirty="0">
                <a:solidFill>
                  <a:schemeClr val="accent1"/>
                </a:solidFill>
                <a:latin typeface="GE Inspira Sans" charset="0"/>
                <a:ea typeface="GE Inspira Sans" charset="0"/>
                <a:cs typeface="GE Inspira Sans" charset="0"/>
              </a:rPr>
              <a:t> and non-DICOM (XDS)</a:t>
            </a:r>
            <a:r>
              <a:rPr lang="en-US" sz="1800" baseline="30000" dirty="0">
                <a:solidFill>
                  <a:schemeClr val="tx2">
                    <a:lumMod val="50000"/>
                  </a:schemeClr>
                </a:solidFill>
              </a:rPr>
              <a:t> 1</a:t>
            </a:r>
          </a:p>
          <a:p>
            <a:pPr marL="164592" indent="-164592">
              <a:lnSpc>
                <a:spcPct val="100000"/>
              </a:lnSpc>
              <a:spcBef>
                <a:spcPts val="0"/>
              </a:spcBef>
              <a:spcAft>
                <a:spcPts val="300"/>
              </a:spcAft>
              <a:buClr>
                <a:schemeClr val="accent2"/>
              </a:buClr>
            </a:pPr>
            <a:r>
              <a:rPr lang="en-US" sz="1800" b="1" dirty="0">
                <a:solidFill>
                  <a:schemeClr val="accent1"/>
                </a:solidFill>
                <a:latin typeface="GE Inspira Sans" charset="0"/>
                <a:ea typeface="GE Inspira Sans" charset="0"/>
                <a:cs typeface="GE Inspira Sans" charset="0"/>
              </a:rPr>
              <a:t>Versatile: </a:t>
            </a:r>
            <a:r>
              <a:rPr lang="en-US" sz="1800" dirty="0">
                <a:latin typeface="GE Inspira Sans" charset="0"/>
                <a:ea typeface="GE Inspira Sans" charset="0"/>
                <a:cs typeface="GE Inspira Sans" charset="0"/>
              </a:rPr>
              <a:t>Windows, Mac, iPad, Android platforms</a:t>
            </a:r>
            <a:r>
              <a:rPr lang="en-US" sz="1800" baseline="30000" dirty="0">
                <a:solidFill>
                  <a:schemeClr val="tx2">
                    <a:lumMod val="50000"/>
                  </a:schemeClr>
                </a:solidFill>
              </a:rPr>
              <a:t>2,3</a:t>
            </a:r>
            <a:endParaRPr lang="en-US" sz="1800" dirty="0">
              <a:solidFill>
                <a:schemeClr val="tx2">
                  <a:lumMod val="50000"/>
                </a:schemeClr>
              </a:solidFill>
              <a:latin typeface="GE Inspira Sans" charset="0"/>
              <a:ea typeface="GE Inspira Sans" charset="0"/>
              <a:cs typeface="GE Inspira Sans" charset="0"/>
            </a:endParaRPr>
          </a:p>
          <a:p>
            <a:pPr marL="164592" indent="-164592">
              <a:lnSpc>
                <a:spcPct val="100000"/>
              </a:lnSpc>
              <a:spcBef>
                <a:spcPts val="0"/>
              </a:spcBef>
              <a:spcAft>
                <a:spcPts val="300"/>
              </a:spcAft>
              <a:buClr>
                <a:schemeClr val="accent2"/>
              </a:buClr>
              <a:buFont typeface="Arial" pitchFamily="34" charset="0"/>
              <a:buChar char="•"/>
            </a:pPr>
            <a:r>
              <a:rPr lang="en-US" sz="1800" b="1" dirty="0">
                <a:solidFill>
                  <a:schemeClr val="accent1"/>
                </a:solidFill>
                <a:latin typeface="GE Inspira Sans" charset="0"/>
                <a:ea typeface="GE Inspira Sans" charset="0"/>
                <a:cs typeface="GE Inspira Sans" charset="0"/>
              </a:rPr>
              <a:t>No software to download,</a:t>
            </a:r>
            <a:r>
              <a:rPr lang="en-US" sz="1800" b="1" dirty="0">
                <a:latin typeface="GE Inspira Sans" charset="0"/>
                <a:ea typeface="GE Inspira Sans" charset="0"/>
                <a:cs typeface="GE Inspira Sans" charset="0"/>
              </a:rPr>
              <a:t> </a:t>
            </a:r>
            <a:r>
              <a:rPr lang="en-US" sz="1800" dirty="0">
                <a:latin typeface="GE Inspira Sans" charset="0"/>
                <a:ea typeface="GE Inspira Sans" charset="0"/>
                <a:cs typeface="GE Inspira Sans" charset="0"/>
              </a:rPr>
              <a:t>no admin rights required</a:t>
            </a:r>
          </a:p>
          <a:p>
            <a:pPr marL="164592" indent="-164592">
              <a:lnSpc>
                <a:spcPct val="100000"/>
              </a:lnSpc>
              <a:spcBef>
                <a:spcPts val="0"/>
              </a:spcBef>
              <a:spcAft>
                <a:spcPts val="300"/>
              </a:spcAft>
              <a:buClr>
                <a:schemeClr val="accent2"/>
              </a:buClr>
              <a:buFont typeface="Arial" pitchFamily="34" charset="0"/>
              <a:buChar char="•"/>
            </a:pPr>
            <a:r>
              <a:rPr lang="en-US" sz="1800" b="1" dirty="0">
                <a:solidFill>
                  <a:schemeClr val="accent1"/>
                </a:solidFill>
                <a:latin typeface="GE Inspira Sans" charset="0"/>
                <a:ea typeface="GE Inspira Sans" charset="0"/>
                <a:cs typeface="GE Inspira Sans" charset="0"/>
              </a:rPr>
              <a:t>In- and outbound integration </a:t>
            </a:r>
            <a:r>
              <a:rPr lang="en-US" sz="1800" dirty="0">
                <a:latin typeface="GE Inspira Sans" charset="0"/>
                <a:ea typeface="GE Inspira Sans" charset="0"/>
                <a:cs typeface="GE Inspira Sans" charset="0"/>
              </a:rPr>
              <a:t>(e.g. EMR, Ortho templating, MUSE)</a:t>
            </a:r>
          </a:p>
          <a:p>
            <a:pPr marL="164592" indent="-164592">
              <a:lnSpc>
                <a:spcPct val="100000"/>
              </a:lnSpc>
              <a:spcBef>
                <a:spcPts val="0"/>
              </a:spcBef>
              <a:spcAft>
                <a:spcPts val="300"/>
              </a:spcAft>
              <a:buClr>
                <a:schemeClr val="accent2"/>
              </a:buClr>
              <a:buFont typeface="Arial" pitchFamily="34" charset="0"/>
              <a:buChar char="•"/>
            </a:pPr>
            <a:r>
              <a:rPr lang="en-US" sz="1800" b="1" dirty="0">
                <a:solidFill>
                  <a:schemeClr val="accent1"/>
                </a:solidFill>
                <a:latin typeface="GE Inspira Sans" charset="0"/>
                <a:ea typeface="GE Inspira Sans" charset="0"/>
                <a:cs typeface="GE Inspira Sans" charset="0"/>
              </a:rPr>
              <a:t>Deploy directly on Enterprise Archive or on Centricity PACS</a:t>
            </a:r>
          </a:p>
          <a:p>
            <a:pPr marL="164592" indent="-164592">
              <a:lnSpc>
                <a:spcPct val="100000"/>
              </a:lnSpc>
              <a:spcBef>
                <a:spcPts val="0"/>
              </a:spcBef>
              <a:spcAft>
                <a:spcPts val="300"/>
              </a:spcAft>
              <a:buClr>
                <a:schemeClr val="accent2"/>
              </a:buClr>
            </a:pPr>
            <a:endParaRPr lang="en-US" sz="1800" dirty="0">
              <a:latin typeface="GE Inspira Sans" charset="0"/>
              <a:ea typeface="GE Inspira Sans" charset="0"/>
              <a:cs typeface="GE Inspira Sans" charset="0"/>
            </a:endParaRPr>
          </a:p>
        </p:txBody>
      </p:sp>
      <p:sp>
        <p:nvSpPr>
          <p:cNvPr id="16" name="Footer Placeholder 4"/>
          <p:cNvSpPr txBox="1">
            <a:spLocks/>
          </p:cNvSpPr>
          <p:nvPr/>
        </p:nvSpPr>
        <p:spPr>
          <a:xfrm>
            <a:off x="6233539" y="5375044"/>
            <a:ext cx="5867146" cy="624341"/>
          </a:xfrm>
          <a:prstGeom prst="rect">
            <a:avLst/>
          </a:prstGeom>
        </p:spPr>
        <p:txBody>
          <a:bodyPr vert="horz" lIns="0" tIns="0" rIns="0" bIns="0" rtlCol="0" anchor="t">
            <a:noAutofit/>
          </a:bodyPr>
          <a:lstStyle>
            <a:lvl1pPr marL="0" indent="0" algn="l" defTabSz="914400" rtl="0" eaLnBrk="1" latinLnBrk="0" hangingPunct="1">
              <a:lnSpc>
                <a:spcPct val="95000"/>
              </a:lnSpc>
              <a:spcBef>
                <a:spcPts val="1200"/>
              </a:spcBef>
              <a:spcAft>
                <a:spcPts val="0"/>
              </a:spcAft>
              <a:buFont typeface="Arial" panose="020B0604020202020204" pitchFamily="34" charset="0"/>
              <a:buNone/>
              <a:defRPr lang="en-US" sz="1600" b="1" kern="1200" dirty="0">
                <a:solidFill>
                  <a:schemeClr val="accent2"/>
                </a:solidFill>
                <a:latin typeface="+mn-lt"/>
                <a:ea typeface="+mn-ea"/>
                <a:cs typeface="+mn-cs"/>
              </a:defRPr>
            </a:lvl1pPr>
            <a:lvl2pPr marL="219456" indent="-168275" algn="l" defTabSz="914400" rtl="0" eaLnBrk="1" latinLnBrk="0" hangingPunct="1">
              <a:lnSpc>
                <a:spcPct val="95000"/>
              </a:lnSpc>
              <a:spcBef>
                <a:spcPts val="700"/>
              </a:spcBef>
              <a:spcAft>
                <a:spcPts val="0"/>
              </a:spcAft>
              <a:buFont typeface="Arial" panose="020B0604020202020204" pitchFamily="34" charset="0"/>
              <a:buChar char="•"/>
              <a:defRPr sz="2400" kern="1200">
                <a:solidFill>
                  <a:schemeClr val="accent2"/>
                </a:solidFill>
                <a:latin typeface="+mn-lt"/>
                <a:ea typeface="+mn-ea"/>
                <a:cs typeface="+mn-cs"/>
              </a:defRPr>
            </a:lvl2pPr>
            <a:lvl3pPr marL="461963" indent="-192024" algn="l" defTabSz="914400" rtl="0" eaLnBrk="1" latinLnBrk="0" hangingPunct="1">
              <a:lnSpc>
                <a:spcPct val="95000"/>
              </a:lnSpc>
              <a:spcBef>
                <a:spcPts val="600"/>
              </a:spcBef>
              <a:spcAft>
                <a:spcPts val="0"/>
              </a:spcAft>
              <a:buSzPct val="100000"/>
              <a:buFontTx/>
              <a:buChar char="–"/>
              <a:defRPr sz="2000" kern="1200">
                <a:solidFill>
                  <a:schemeClr val="accent2"/>
                </a:solidFill>
                <a:latin typeface="+mn-lt"/>
                <a:ea typeface="+mn-ea"/>
                <a:cs typeface="+mn-cs"/>
              </a:defRPr>
            </a:lvl3pPr>
            <a:lvl4pPr marL="682625" indent="-173038" algn="l" defTabSz="914400" rtl="0" eaLnBrk="1" latinLnBrk="0" hangingPunct="1">
              <a:lnSpc>
                <a:spcPct val="95000"/>
              </a:lnSpc>
              <a:spcBef>
                <a:spcPts val="600"/>
              </a:spcBef>
              <a:spcAft>
                <a:spcPts val="0"/>
              </a:spcAft>
              <a:buFont typeface="Arial" panose="020B0604020202020204" pitchFamily="34" charset="0"/>
              <a:buChar char="•"/>
              <a:defRPr sz="1600" kern="1200">
                <a:solidFill>
                  <a:schemeClr val="accent2"/>
                </a:solidFill>
                <a:latin typeface="+mn-lt"/>
                <a:ea typeface="+mn-ea"/>
                <a:cs typeface="+mn-cs"/>
              </a:defRPr>
            </a:lvl4pPr>
            <a:lvl5pPr marL="914400" indent="-173038" algn="l" defTabSz="914400" rtl="0" eaLnBrk="1" latinLnBrk="0" hangingPunct="1">
              <a:lnSpc>
                <a:spcPct val="95000"/>
              </a:lnSpc>
              <a:spcBef>
                <a:spcPts val="600"/>
              </a:spcBef>
              <a:spcAft>
                <a:spcPts val="0"/>
              </a:spcAft>
              <a:buClr>
                <a:schemeClr val="tx1"/>
              </a:buClr>
              <a:buSzPct val="100000"/>
              <a:buFontTx/>
              <a:buChar char="–"/>
              <a:defRPr sz="14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0" indent="0" algn="l" defTabSz="914400" rtl="0" eaLnBrk="1" latinLnBrk="0" hangingPunct="1">
              <a:lnSpc>
                <a:spcPct val="99000"/>
              </a:lnSpc>
              <a:spcBef>
                <a:spcPts val="900"/>
              </a:spcBef>
              <a:buSzPct val="91000"/>
              <a:buFontTx/>
              <a:buNone/>
              <a:defRPr sz="1800" b="1" kern="1200">
                <a:solidFill>
                  <a:schemeClr val="accent2"/>
                </a:solidFill>
                <a:latin typeface="+mn-lt"/>
                <a:ea typeface="+mn-ea"/>
                <a:cs typeface="+mn-cs"/>
              </a:defRPr>
            </a:lvl7pPr>
            <a:lvl8pPr marL="0"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0" indent="0" algn="l" defTabSz="914400" rtl="0" eaLnBrk="1" latinLnBrk="0" hangingPunct="1">
              <a:lnSpc>
                <a:spcPct val="99000"/>
              </a:lnSpc>
              <a:spcBef>
                <a:spcPts val="900"/>
              </a:spcBef>
              <a:buSzPct val="91000"/>
              <a:buFontTx/>
              <a:buNone/>
              <a:defRPr sz="1800" i="1" kern="1200">
                <a:solidFill>
                  <a:schemeClr val="accent2"/>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white">
                    <a:lumMod val="65000"/>
                  </a:prstClr>
                </a:solidFill>
                <a:effectLst/>
                <a:uLnTx/>
                <a:uFillTx/>
                <a:latin typeface="GE Inspira Sans"/>
                <a:ea typeface="+mn-ea"/>
                <a:cs typeface="+mn-cs"/>
              </a:rPr>
              <a:t>1 DICOM is the registered trademark of the National Electrical Manufacturers Association for its standards publications relating to digital communications of medical information</a:t>
            </a:r>
          </a:p>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white">
                    <a:lumMod val="65000"/>
                  </a:prstClr>
                </a:solidFill>
                <a:effectLst/>
                <a:uLnTx/>
                <a:uFillTx/>
                <a:latin typeface="GE Inspira Sans"/>
                <a:ea typeface="+mn-ea"/>
                <a:cs typeface="+mn-cs"/>
              </a:rPr>
              <a:t>2 Where an internet connection is available</a:t>
            </a:r>
          </a:p>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white">
                    <a:lumMod val="65000"/>
                  </a:prstClr>
                </a:solidFill>
                <a:effectLst/>
                <a:uLnTx/>
                <a:uFillTx/>
                <a:latin typeface="GE Inspira Sans"/>
                <a:ea typeface="+mn-ea"/>
                <a:cs typeface="+mn-cs"/>
              </a:rPr>
              <a:t>3 Centricity Universal Viewer ZFP client has been validated and cleared for diagnostic use by the US FDA on Microsoft® Windows® and Apple® Mac® products.  ZFP has also received CE Mark for diagnostic use.  As regulatory clearance requirements differ by country and region, GE Healthcare must obtain clearance in countries where local specific regulatory approvals are required.  Your sales representative can provide information on the status of availability in your area.  ZFP can also be used on the Apple® iPad,® Samsung Galaxy Note,® 10.1 and Galaxy Tab® 4 in a review only mode and is not meant for primary diagnosis on these devices.  Please refer to the product datasheet for a list of operating systems and browsers supported on these devices.</a:t>
            </a:r>
          </a:p>
        </p:txBody>
      </p:sp>
      <p:pic>
        <p:nvPicPr>
          <p:cNvPr id="24" name="Picture 23" descr="D:\Documents and Settings\aa027520\My Documents\Products\PIV\2.0\PIV2.0 Screen Shot\PIV2.0 Split View.png"/>
          <p:cNvPicPr>
            <a:picLocks noChangeAspect="1" noChangeArrowheads="1"/>
          </p:cNvPicPr>
          <p:nvPr/>
        </p:nvPicPr>
        <p:blipFill>
          <a:blip r:embed="rId3"/>
          <a:srcRect/>
          <a:stretch>
            <a:fillRect/>
          </a:stretch>
        </p:blipFill>
        <p:spPr bwMode="auto">
          <a:xfrm>
            <a:off x="495300" y="2382632"/>
            <a:ext cx="3609988" cy="158406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
        <p:nvSpPr>
          <p:cNvPr id="10" name="Freeform 7"/>
          <p:cNvSpPr>
            <a:spLocks noChangeAspect="1" noEditPoints="1"/>
          </p:cNvSpPr>
          <p:nvPr/>
        </p:nvSpPr>
        <p:spPr bwMode="auto">
          <a:xfrm>
            <a:off x="11353207" y="552546"/>
            <a:ext cx="292828" cy="194512"/>
          </a:xfrm>
          <a:custGeom>
            <a:avLst/>
            <a:gdLst>
              <a:gd name="T0" fmla="*/ 101 w 241"/>
              <a:gd name="T1" fmla="*/ 53 h 217"/>
              <a:gd name="T2" fmla="*/ 141 w 241"/>
              <a:gd name="T3" fmla="*/ 28 h 217"/>
              <a:gd name="T4" fmla="*/ 141 w 241"/>
              <a:gd name="T5" fmla="*/ 69 h 217"/>
              <a:gd name="T6" fmla="*/ 101 w 241"/>
              <a:gd name="T7" fmla="*/ 94 h 217"/>
              <a:gd name="T8" fmla="*/ 141 w 241"/>
              <a:gd name="T9" fmla="*/ 69 h 217"/>
              <a:gd name="T10" fmla="*/ 101 w 241"/>
              <a:gd name="T11" fmla="*/ 110 h 217"/>
              <a:gd name="T12" fmla="*/ 141 w 241"/>
              <a:gd name="T13" fmla="*/ 135 h 217"/>
              <a:gd name="T14" fmla="*/ 141 w 241"/>
              <a:gd name="T15" fmla="*/ 151 h 217"/>
              <a:gd name="T16" fmla="*/ 101 w 241"/>
              <a:gd name="T17" fmla="*/ 176 h 217"/>
              <a:gd name="T18" fmla="*/ 141 w 241"/>
              <a:gd name="T19" fmla="*/ 151 h 217"/>
              <a:gd name="T20" fmla="*/ 101 w 241"/>
              <a:gd name="T21" fmla="*/ 192 h 217"/>
              <a:gd name="T22" fmla="*/ 141 w 241"/>
              <a:gd name="T23" fmla="*/ 217 h 217"/>
              <a:gd name="T24" fmla="*/ 80 w 241"/>
              <a:gd name="T25" fmla="*/ 28 h 217"/>
              <a:gd name="T26" fmla="*/ 20 w 241"/>
              <a:gd name="T27" fmla="*/ 9 h 217"/>
              <a:gd name="T28" fmla="*/ 3 w 241"/>
              <a:gd name="T29" fmla="*/ 16 h 217"/>
              <a:gd name="T30" fmla="*/ 80 w 241"/>
              <a:gd name="T31" fmla="*/ 28 h 217"/>
              <a:gd name="T32" fmla="*/ 64 w 241"/>
              <a:gd name="T33" fmla="*/ 77 h 217"/>
              <a:gd name="T34" fmla="*/ 11 w 241"/>
              <a:gd name="T35" fmla="*/ 52 h 217"/>
              <a:gd name="T36" fmla="*/ 80 w 241"/>
              <a:gd name="T37" fmla="*/ 87 h 217"/>
              <a:gd name="T38" fmla="*/ 80 w 241"/>
              <a:gd name="T39" fmla="*/ 123 h 217"/>
              <a:gd name="T40" fmla="*/ 28 w 241"/>
              <a:gd name="T41" fmla="*/ 106 h 217"/>
              <a:gd name="T42" fmla="*/ 13 w 241"/>
              <a:gd name="T43" fmla="*/ 113 h 217"/>
              <a:gd name="T44" fmla="*/ 80 w 241"/>
              <a:gd name="T45" fmla="*/ 123 h 217"/>
              <a:gd name="T46" fmla="*/ 67 w 241"/>
              <a:gd name="T47" fmla="*/ 164 h 217"/>
              <a:gd name="T48" fmla="*/ 23 w 241"/>
              <a:gd name="T49" fmla="*/ 144 h 217"/>
              <a:gd name="T50" fmla="*/ 80 w 241"/>
              <a:gd name="T51" fmla="*/ 172 h 217"/>
              <a:gd name="T52" fmla="*/ 162 w 241"/>
              <a:gd name="T53" fmla="*/ 39 h 217"/>
              <a:gd name="T54" fmla="*/ 235 w 241"/>
              <a:gd name="T55" fmla="*/ 1 h 217"/>
              <a:gd name="T56" fmla="*/ 178 w 241"/>
              <a:gd name="T57" fmla="*/ 28 h 217"/>
              <a:gd name="T58" fmla="*/ 162 w 241"/>
              <a:gd name="T59" fmla="*/ 39 h 217"/>
              <a:gd name="T60" fmla="*/ 234 w 241"/>
              <a:gd name="T61" fmla="*/ 66 h 217"/>
              <a:gd name="T62" fmla="*/ 218 w 241"/>
              <a:gd name="T63" fmla="*/ 59 h 217"/>
              <a:gd name="T64" fmla="*/ 162 w 241"/>
              <a:gd name="T65" fmla="*/ 77 h 217"/>
              <a:gd name="T66" fmla="*/ 162 w 241"/>
              <a:gd name="T67" fmla="*/ 132 h 217"/>
              <a:gd name="T68" fmla="*/ 225 w 241"/>
              <a:gd name="T69" fmla="*/ 100 h 217"/>
              <a:gd name="T70" fmla="*/ 176 w 241"/>
              <a:gd name="T71" fmla="*/ 123 h 217"/>
              <a:gd name="T72" fmla="*/ 162 w 241"/>
              <a:gd name="T73" fmla="*/ 132 h 217"/>
              <a:gd name="T74" fmla="*/ 221 w 241"/>
              <a:gd name="T75" fmla="*/ 155 h 217"/>
              <a:gd name="T76" fmla="*/ 208 w 241"/>
              <a:gd name="T77" fmla="*/ 150 h 217"/>
              <a:gd name="T78" fmla="*/ 162 w 241"/>
              <a:gd name="T79"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17">
                <a:moveTo>
                  <a:pt x="141" y="53"/>
                </a:moveTo>
                <a:cubicBezTo>
                  <a:pt x="101" y="53"/>
                  <a:pt x="101" y="53"/>
                  <a:pt x="101" y="53"/>
                </a:cubicBezTo>
                <a:cubicBezTo>
                  <a:pt x="101" y="28"/>
                  <a:pt x="101" y="28"/>
                  <a:pt x="101" y="28"/>
                </a:cubicBezTo>
                <a:cubicBezTo>
                  <a:pt x="141" y="28"/>
                  <a:pt x="141" y="28"/>
                  <a:pt x="141" y="28"/>
                </a:cubicBezTo>
                <a:lnTo>
                  <a:pt x="141" y="53"/>
                </a:lnTo>
                <a:close/>
                <a:moveTo>
                  <a:pt x="141" y="69"/>
                </a:moveTo>
                <a:cubicBezTo>
                  <a:pt x="101" y="69"/>
                  <a:pt x="101" y="69"/>
                  <a:pt x="101" y="69"/>
                </a:cubicBezTo>
                <a:cubicBezTo>
                  <a:pt x="101" y="94"/>
                  <a:pt x="101" y="94"/>
                  <a:pt x="101" y="94"/>
                </a:cubicBezTo>
                <a:cubicBezTo>
                  <a:pt x="141" y="94"/>
                  <a:pt x="141" y="94"/>
                  <a:pt x="141" y="94"/>
                </a:cubicBezTo>
                <a:lnTo>
                  <a:pt x="141" y="69"/>
                </a:lnTo>
                <a:close/>
                <a:moveTo>
                  <a:pt x="141" y="110"/>
                </a:moveTo>
                <a:cubicBezTo>
                  <a:pt x="101" y="110"/>
                  <a:pt x="101" y="110"/>
                  <a:pt x="101" y="110"/>
                </a:cubicBezTo>
                <a:cubicBezTo>
                  <a:pt x="101" y="135"/>
                  <a:pt x="101" y="135"/>
                  <a:pt x="101" y="135"/>
                </a:cubicBezTo>
                <a:cubicBezTo>
                  <a:pt x="141" y="135"/>
                  <a:pt x="141" y="135"/>
                  <a:pt x="141" y="135"/>
                </a:cubicBezTo>
                <a:lnTo>
                  <a:pt x="141" y="110"/>
                </a:lnTo>
                <a:close/>
                <a:moveTo>
                  <a:pt x="141" y="151"/>
                </a:moveTo>
                <a:cubicBezTo>
                  <a:pt x="101" y="151"/>
                  <a:pt x="101" y="151"/>
                  <a:pt x="101" y="151"/>
                </a:cubicBezTo>
                <a:cubicBezTo>
                  <a:pt x="101" y="176"/>
                  <a:pt x="101" y="176"/>
                  <a:pt x="101" y="176"/>
                </a:cubicBezTo>
                <a:cubicBezTo>
                  <a:pt x="141" y="176"/>
                  <a:pt x="141" y="176"/>
                  <a:pt x="141" y="176"/>
                </a:cubicBezTo>
                <a:lnTo>
                  <a:pt x="141" y="151"/>
                </a:lnTo>
                <a:close/>
                <a:moveTo>
                  <a:pt x="141" y="192"/>
                </a:moveTo>
                <a:cubicBezTo>
                  <a:pt x="101" y="192"/>
                  <a:pt x="101" y="192"/>
                  <a:pt x="101" y="192"/>
                </a:cubicBezTo>
                <a:cubicBezTo>
                  <a:pt x="101" y="217"/>
                  <a:pt x="101" y="217"/>
                  <a:pt x="101" y="217"/>
                </a:cubicBezTo>
                <a:cubicBezTo>
                  <a:pt x="141" y="217"/>
                  <a:pt x="141" y="217"/>
                  <a:pt x="141" y="217"/>
                </a:cubicBezTo>
                <a:lnTo>
                  <a:pt x="141" y="192"/>
                </a:lnTo>
                <a:close/>
                <a:moveTo>
                  <a:pt x="80" y="28"/>
                </a:moveTo>
                <a:cubicBezTo>
                  <a:pt x="80" y="28"/>
                  <a:pt x="74" y="28"/>
                  <a:pt x="63" y="28"/>
                </a:cubicBezTo>
                <a:cubicBezTo>
                  <a:pt x="24" y="29"/>
                  <a:pt x="22" y="12"/>
                  <a:pt x="20" y="9"/>
                </a:cubicBezTo>
                <a:cubicBezTo>
                  <a:pt x="17" y="4"/>
                  <a:pt x="11" y="0"/>
                  <a:pt x="7" y="1"/>
                </a:cubicBezTo>
                <a:cubicBezTo>
                  <a:pt x="2" y="3"/>
                  <a:pt x="0" y="10"/>
                  <a:pt x="3" y="16"/>
                </a:cubicBezTo>
                <a:cubicBezTo>
                  <a:pt x="15" y="49"/>
                  <a:pt x="58" y="38"/>
                  <a:pt x="80" y="39"/>
                </a:cubicBezTo>
                <a:lnTo>
                  <a:pt x="80" y="28"/>
                </a:lnTo>
                <a:close/>
                <a:moveTo>
                  <a:pt x="80" y="77"/>
                </a:moveTo>
                <a:cubicBezTo>
                  <a:pt x="80" y="77"/>
                  <a:pt x="74" y="76"/>
                  <a:pt x="64" y="77"/>
                </a:cubicBezTo>
                <a:cubicBezTo>
                  <a:pt x="28" y="78"/>
                  <a:pt x="25" y="62"/>
                  <a:pt x="24" y="59"/>
                </a:cubicBezTo>
                <a:cubicBezTo>
                  <a:pt x="21" y="54"/>
                  <a:pt x="15" y="50"/>
                  <a:pt x="11" y="52"/>
                </a:cubicBezTo>
                <a:cubicBezTo>
                  <a:pt x="7" y="54"/>
                  <a:pt x="5" y="60"/>
                  <a:pt x="8" y="66"/>
                </a:cubicBezTo>
                <a:cubicBezTo>
                  <a:pt x="19" y="96"/>
                  <a:pt x="60" y="86"/>
                  <a:pt x="80" y="87"/>
                </a:cubicBezTo>
                <a:lnTo>
                  <a:pt x="80" y="77"/>
                </a:lnTo>
                <a:close/>
                <a:moveTo>
                  <a:pt x="80" y="123"/>
                </a:moveTo>
                <a:cubicBezTo>
                  <a:pt x="80" y="123"/>
                  <a:pt x="75" y="123"/>
                  <a:pt x="65" y="123"/>
                </a:cubicBezTo>
                <a:cubicBezTo>
                  <a:pt x="31" y="124"/>
                  <a:pt x="29" y="109"/>
                  <a:pt x="28" y="106"/>
                </a:cubicBezTo>
                <a:cubicBezTo>
                  <a:pt x="25" y="102"/>
                  <a:pt x="19" y="98"/>
                  <a:pt x="16" y="100"/>
                </a:cubicBezTo>
                <a:cubicBezTo>
                  <a:pt x="12" y="102"/>
                  <a:pt x="11" y="107"/>
                  <a:pt x="13" y="113"/>
                </a:cubicBezTo>
                <a:cubicBezTo>
                  <a:pt x="24" y="141"/>
                  <a:pt x="61" y="132"/>
                  <a:pt x="80" y="132"/>
                </a:cubicBezTo>
                <a:lnTo>
                  <a:pt x="80" y="123"/>
                </a:lnTo>
                <a:close/>
                <a:moveTo>
                  <a:pt x="80" y="164"/>
                </a:moveTo>
                <a:cubicBezTo>
                  <a:pt x="80" y="164"/>
                  <a:pt x="75" y="164"/>
                  <a:pt x="67" y="164"/>
                </a:cubicBezTo>
                <a:cubicBezTo>
                  <a:pt x="37" y="165"/>
                  <a:pt x="35" y="152"/>
                  <a:pt x="34" y="150"/>
                </a:cubicBezTo>
                <a:cubicBezTo>
                  <a:pt x="32" y="146"/>
                  <a:pt x="27" y="142"/>
                  <a:pt x="23" y="144"/>
                </a:cubicBezTo>
                <a:cubicBezTo>
                  <a:pt x="20" y="145"/>
                  <a:pt x="19" y="150"/>
                  <a:pt x="20" y="155"/>
                </a:cubicBezTo>
                <a:cubicBezTo>
                  <a:pt x="30" y="180"/>
                  <a:pt x="63" y="172"/>
                  <a:pt x="80" y="172"/>
                </a:cubicBezTo>
                <a:lnTo>
                  <a:pt x="80" y="164"/>
                </a:lnTo>
                <a:close/>
                <a:moveTo>
                  <a:pt x="162" y="39"/>
                </a:moveTo>
                <a:cubicBezTo>
                  <a:pt x="183" y="38"/>
                  <a:pt x="226" y="49"/>
                  <a:pt x="239" y="16"/>
                </a:cubicBezTo>
                <a:cubicBezTo>
                  <a:pt x="241" y="10"/>
                  <a:pt x="239" y="3"/>
                  <a:pt x="235" y="1"/>
                </a:cubicBezTo>
                <a:cubicBezTo>
                  <a:pt x="231" y="0"/>
                  <a:pt x="224" y="4"/>
                  <a:pt x="221" y="9"/>
                </a:cubicBezTo>
                <a:cubicBezTo>
                  <a:pt x="220" y="12"/>
                  <a:pt x="217" y="29"/>
                  <a:pt x="178" y="28"/>
                </a:cubicBezTo>
                <a:cubicBezTo>
                  <a:pt x="167" y="28"/>
                  <a:pt x="162" y="28"/>
                  <a:pt x="162" y="28"/>
                </a:cubicBezTo>
                <a:lnTo>
                  <a:pt x="162" y="39"/>
                </a:lnTo>
                <a:close/>
                <a:moveTo>
                  <a:pt x="162" y="87"/>
                </a:moveTo>
                <a:cubicBezTo>
                  <a:pt x="182" y="86"/>
                  <a:pt x="222" y="96"/>
                  <a:pt x="234" y="66"/>
                </a:cubicBezTo>
                <a:cubicBezTo>
                  <a:pt x="236" y="60"/>
                  <a:pt x="234" y="54"/>
                  <a:pt x="230" y="52"/>
                </a:cubicBezTo>
                <a:cubicBezTo>
                  <a:pt x="226" y="50"/>
                  <a:pt x="220" y="54"/>
                  <a:pt x="218" y="59"/>
                </a:cubicBezTo>
                <a:cubicBezTo>
                  <a:pt x="216" y="62"/>
                  <a:pt x="213" y="78"/>
                  <a:pt x="177" y="77"/>
                </a:cubicBezTo>
                <a:cubicBezTo>
                  <a:pt x="167" y="76"/>
                  <a:pt x="162" y="77"/>
                  <a:pt x="162" y="77"/>
                </a:cubicBezTo>
                <a:lnTo>
                  <a:pt x="162" y="87"/>
                </a:lnTo>
                <a:close/>
                <a:moveTo>
                  <a:pt x="162" y="132"/>
                </a:moveTo>
                <a:cubicBezTo>
                  <a:pt x="180" y="132"/>
                  <a:pt x="218" y="141"/>
                  <a:pt x="229" y="113"/>
                </a:cubicBezTo>
                <a:cubicBezTo>
                  <a:pt x="231" y="107"/>
                  <a:pt x="229" y="102"/>
                  <a:pt x="225" y="100"/>
                </a:cubicBezTo>
                <a:cubicBezTo>
                  <a:pt x="222" y="98"/>
                  <a:pt x="216" y="102"/>
                  <a:pt x="214" y="106"/>
                </a:cubicBezTo>
                <a:cubicBezTo>
                  <a:pt x="212" y="109"/>
                  <a:pt x="210" y="124"/>
                  <a:pt x="176" y="123"/>
                </a:cubicBezTo>
                <a:cubicBezTo>
                  <a:pt x="167" y="123"/>
                  <a:pt x="162" y="123"/>
                  <a:pt x="162" y="123"/>
                </a:cubicBezTo>
                <a:lnTo>
                  <a:pt x="162" y="132"/>
                </a:lnTo>
                <a:close/>
                <a:moveTo>
                  <a:pt x="162" y="172"/>
                </a:moveTo>
                <a:cubicBezTo>
                  <a:pt x="178" y="172"/>
                  <a:pt x="211" y="180"/>
                  <a:pt x="221" y="155"/>
                </a:cubicBezTo>
                <a:cubicBezTo>
                  <a:pt x="223" y="150"/>
                  <a:pt x="221" y="145"/>
                  <a:pt x="218" y="144"/>
                </a:cubicBezTo>
                <a:cubicBezTo>
                  <a:pt x="215" y="142"/>
                  <a:pt x="210" y="146"/>
                  <a:pt x="208" y="150"/>
                </a:cubicBezTo>
                <a:cubicBezTo>
                  <a:pt x="206" y="152"/>
                  <a:pt x="204" y="165"/>
                  <a:pt x="175" y="164"/>
                </a:cubicBezTo>
                <a:cubicBezTo>
                  <a:pt x="166" y="164"/>
                  <a:pt x="162" y="164"/>
                  <a:pt x="162" y="164"/>
                </a:cubicBezTo>
                <a:lnTo>
                  <a:pt x="162" y="172"/>
                </a:lnTo>
                <a:close/>
              </a:path>
            </a:pathLst>
          </a:custGeom>
          <a:solidFill>
            <a:srgbClr val="FFFFF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274320" rIns="91440" rtlCol="0" anchor="ctr"/>
          <a:lstStyle/>
          <a:p>
            <a:pPr marL="0" marR="0" lvl="0" indent="0" algn="l" defTabSz="914400" rtl="0" eaLnBrk="1" fontAlgn="auto" latinLnBrk="0" hangingPunct="1">
              <a:lnSpc>
                <a:spcPct val="90000"/>
              </a:lnSpc>
              <a:spcBef>
                <a:spcPts val="300"/>
              </a:spcBef>
              <a:spcAft>
                <a:spcPts val="0"/>
              </a:spcAft>
              <a:buClrTx/>
              <a:buSzTx/>
              <a:buFontTx/>
              <a:buNone/>
              <a:tabLst/>
              <a:defRPr/>
            </a:pPr>
            <a:endParaRPr kumimoji="0" lang="en-US" sz="1100" b="0" i="0" u="none" strike="noStrike" kern="0" cap="none" spc="0" normalizeH="0" baseline="0" noProof="0">
              <a:ln>
                <a:noFill/>
              </a:ln>
              <a:solidFill>
                <a:sysClr val="windowText" lastClr="000000"/>
              </a:solidFill>
              <a:effectLst/>
              <a:uLnTx/>
              <a:uFillTx/>
              <a:latin typeface="GE Inspira Sans"/>
              <a:ea typeface="+mn-ea"/>
              <a:cs typeface="+mn-cs"/>
            </a:endParaRPr>
          </a:p>
        </p:txBody>
      </p:sp>
      <p:sp>
        <p:nvSpPr>
          <p:cNvPr id="12" name="Freeform 78"/>
          <p:cNvSpPr>
            <a:spLocks/>
          </p:cNvSpPr>
          <p:nvPr/>
        </p:nvSpPr>
        <p:spPr bwMode="auto">
          <a:xfrm>
            <a:off x="11311179" y="442785"/>
            <a:ext cx="376883" cy="470976"/>
          </a:xfrm>
          <a:custGeom>
            <a:avLst/>
            <a:gdLst>
              <a:gd name="connsiteX0" fmla="*/ 613331 w 903288"/>
              <a:gd name="connsiteY0" fmla="*/ 1538923 h 1688149"/>
              <a:gd name="connsiteX1" fmla="*/ 608012 w 903288"/>
              <a:gd name="connsiteY1" fmla="*/ 1546543 h 1688149"/>
              <a:gd name="connsiteX2" fmla="*/ 613331 w 903288"/>
              <a:gd name="connsiteY2" fmla="*/ 1551623 h 1688149"/>
              <a:gd name="connsiteX3" fmla="*/ 804821 w 903288"/>
              <a:gd name="connsiteY3" fmla="*/ 1551623 h 1688149"/>
              <a:gd name="connsiteX4" fmla="*/ 812800 w 903288"/>
              <a:gd name="connsiteY4" fmla="*/ 1546543 h 1688149"/>
              <a:gd name="connsiteX5" fmla="*/ 804821 w 903288"/>
              <a:gd name="connsiteY5" fmla="*/ 1538923 h 1688149"/>
              <a:gd name="connsiteX6" fmla="*/ 613331 w 903288"/>
              <a:gd name="connsiteY6" fmla="*/ 1538923 h 1688149"/>
              <a:gd name="connsiteX7" fmla="*/ 92631 w 903288"/>
              <a:gd name="connsiteY7" fmla="*/ 1538923 h 1688149"/>
              <a:gd name="connsiteX8" fmla="*/ 87312 w 903288"/>
              <a:gd name="connsiteY8" fmla="*/ 1546543 h 1688149"/>
              <a:gd name="connsiteX9" fmla="*/ 92631 w 903288"/>
              <a:gd name="connsiteY9" fmla="*/ 1551623 h 1688149"/>
              <a:gd name="connsiteX10" fmla="*/ 284121 w 903288"/>
              <a:gd name="connsiteY10" fmla="*/ 1551623 h 1688149"/>
              <a:gd name="connsiteX11" fmla="*/ 292100 w 903288"/>
              <a:gd name="connsiteY11" fmla="*/ 1546543 h 1688149"/>
              <a:gd name="connsiteX12" fmla="*/ 284121 w 903288"/>
              <a:gd name="connsiteY12" fmla="*/ 1538923 h 1688149"/>
              <a:gd name="connsiteX13" fmla="*/ 92631 w 903288"/>
              <a:gd name="connsiteY13" fmla="*/ 1538923 h 1688149"/>
              <a:gd name="connsiteX14" fmla="*/ 72061 w 903288"/>
              <a:gd name="connsiteY14" fmla="*/ 138748 h 1688149"/>
              <a:gd name="connsiteX15" fmla="*/ 42862 w 903288"/>
              <a:gd name="connsiteY15" fmla="*/ 165326 h 1688149"/>
              <a:gd name="connsiteX16" fmla="*/ 42862 w 903288"/>
              <a:gd name="connsiteY16" fmla="*/ 1406501 h 1688149"/>
              <a:gd name="connsiteX17" fmla="*/ 72061 w 903288"/>
              <a:gd name="connsiteY17" fmla="*/ 1435736 h 1688149"/>
              <a:gd name="connsiteX18" fmla="*/ 831226 w 903288"/>
              <a:gd name="connsiteY18" fmla="*/ 1435736 h 1688149"/>
              <a:gd name="connsiteX19" fmla="*/ 860425 w 903288"/>
              <a:gd name="connsiteY19" fmla="*/ 1409159 h 1688149"/>
              <a:gd name="connsiteX20" fmla="*/ 860425 w 903288"/>
              <a:gd name="connsiteY20" fmla="*/ 167984 h 1688149"/>
              <a:gd name="connsiteX21" fmla="*/ 831226 w 903288"/>
              <a:gd name="connsiteY21" fmla="*/ 138748 h 1688149"/>
              <a:gd name="connsiteX22" fmla="*/ 72061 w 903288"/>
              <a:gd name="connsiteY22" fmla="*/ 138748 h 1688149"/>
              <a:gd name="connsiteX23" fmla="*/ 273050 w 903288"/>
              <a:gd name="connsiteY23" fmla="*/ 41911 h 1688149"/>
              <a:gd name="connsiteX24" fmla="*/ 273050 w 903288"/>
              <a:gd name="connsiteY24" fmla="*/ 81599 h 1688149"/>
              <a:gd name="connsiteX25" fmla="*/ 631825 w 903288"/>
              <a:gd name="connsiteY25" fmla="*/ 81599 h 1688149"/>
              <a:gd name="connsiteX26" fmla="*/ 631825 w 903288"/>
              <a:gd name="connsiteY26" fmla="*/ 41911 h 1688149"/>
              <a:gd name="connsiteX27" fmla="*/ 95642 w 903288"/>
              <a:gd name="connsiteY27" fmla="*/ 119 h 1688149"/>
              <a:gd name="connsiteX28" fmla="*/ 810303 w 903288"/>
              <a:gd name="connsiteY28" fmla="*/ 119 h 1688149"/>
              <a:gd name="connsiteX29" fmla="*/ 903288 w 903288"/>
              <a:gd name="connsiteY29" fmla="*/ 93160 h 1688149"/>
              <a:gd name="connsiteX30" fmla="*/ 903288 w 903288"/>
              <a:gd name="connsiteY30" fmla="*/ 1595108 h 1688149"/>
              <a:gd name="connsiteX31" fmla="*/ 810303 w 903288"/>
              <a:gd name="connsiteY31" fmla="*/ 1688149 h 1688149"/>
              <a:gd name="connsiteX32" fmla="*/ 92986 w 903288"/>
              <a:gd name="connsiteY32" fmla="*/ 1685491 h 1688149"/>
              <a:gd name="connsiteX33" fmla="*/ 0 w 903288"/>
              <a:gd name="connsiteY33" fmla="*/ 1595108 h 1688149"/>
              <a:gd name="connsiteX34" fmla="*/ 2657 w 903288"/>
              <a:gd name="connsiteY34" fmla="*/ 90502 h 1688149"/>
              <a:gd name="connsiteX35" fmla="*/ 95642 w 903288"/>
              <a:gd name="connsiteY35" fmla="*/ 119 h 168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3288" h="1688149">
                <a:moveTo>
                  <a:pt x="613331" y="1538923"/>
                </a:moveTo>
                <a:cubicBezTo>
                  <a:pt x="610672" y="1538923"/>
                  <a:pt x="608012" y="1541463"/>
                  <a:pt x="608012" y="1546543"/>
                </a:cubicBezTo>
                <a:cubicBezTo>
                  <a:pt x="608012" y="1549083"/>
                  <a:pt x="610672" y="1551623"/>
                  <a:pt x="613331" y="1551623"/>
                </a:cubicBezTo>
                <a:cubicBezTo>
                  <a:pt x="613331" y="1551623"/>
                  <a:pt x="613331" y="1551623"/>
                  <a:pt x="804821" y="1551623"/>
                </a:cubicBezTo>
                <a:cubicBezTo>
                  <a:pt x="810140" y="1551623"/>
                  <a:pt x="812800" y="1549083"/>
                  <a:pt x="812800" y="1546543"/>
                </a:cubicBezTo>
                <a:cubicBezTo>
                  <a:pt x="812800" y="1541463"/>
                  <a:pt x="810140" y="1538923"/>
                  <a:pt x="804821" y="1538923"/>
                </a:cubicBezTo>
                <a:cubicBezTo>
                  <a:pt x="804821" y="1538923"/>
                  <a:pt x="804821" y="1538923"/>
                  <a:pt x="613331" y="1538923"/>
                </a:cubicBezTo>
                <a:close/>
                <a:moveTo>
                  <a:pt x="92631" y="1538923"/>
                </a:moveTo>
                <a:cubicBezTo>
                  <a:pt x="89972" y="1538923"/>
                  <a:pt x="87312" y="1541463"/>
                  <a:pt x="87312" y="1546543"/>
                </a:cubicBezTo>
                <a:cubicBezTo>
                  <a:pt x="87312" y="1549083"/>
                  <a:pt x="89972" y="1551623"/>
                  <a:pt x="92631" y="1551623"/>
                </a:cubicBezTo>
                <a:cubicBezTo>
                  <a:pt x="92631" y="1551623"/>
                  <a:pt x="92631" y="1551623"/>
                  <a:pt x="284121" y="1551623"/>
                </a:cubicBezTo>
                <a:cubicBezTo>
                  <a:pt x="289440" y="1551623"/>
                  <a:pt x="292100" y="1549083"/>
                  <a:pt x="292100" y="1546543"/>
                </a:cubicBezTo>
                <a:cubicBezTo>
                  <a:pt x="292100" y="1541463"/>
                  <a:pt x="289440" y="1538923"/>
                  <a:pt x="284121" y="1538923"/>
                </a:cubicBezTo>
                <a:cubicBezTo>
                  <a:pt x="284121" y="1538923"/>
                  <a:pt x="284121" y="1538923"/>
                  <a:pt x="92631" y="1538923"/>
                </a:cubicBezTo>
                <a:close/>
                <a:moveTo>
                  <a:pt x="72061" y="138748"/>
                </a:moveTo>
                <a:cubicBezTo>
                  <a:pt x="56134" y="138748"/>
                  <a:pt x="42862" y="149379"/>
                  <a:pt x="42862" y="165326"/>
                </a:cubicBezTo>
                <a:cubicBezTo>
                  <a:pt x="42862" y="165326"/>
                  <a:pt x="42862" y="165326"/>
                  <a:pt x="42862" y="1406501"/>
                </a:cubicBezTo>
                <a:cubicBezTo>
                  <a:pt x="42862" y="1422447"/>
                  <a:pt x="56134" y="1435736"/>
                  <a:pt x="72061" y="1435736"/>
                </a:cubicBezTo>
                <a:cubicBezTo>
                  <a:pt x="72061" y="1435736"/>
                  <a:pt x="72061" y="1435736"/>
                  <a:pt x="831226" y="1435736"/>
                </a:cubicBezTo>
                <a:cubicBezTo>
                  <a:pt x="847153" y="1435736"/>
                  <a:pt x="860425" y="1425105"/>
                  <a:pt x="860425" y="1409159"/>
                </a:cubicBezTo>
                <a:lnTo>
                  <a:pt x="860425" y="167984"/>
                </a:lnTo>
                <a:cubicBezTo>
                  <a:pt x="860425" y="152037"/>
                  <a:pt x="847153" y="138748"/>
                  <a:pt x="831226" y="138748"/>
                </a:cubicBezTo>
                <a:cubicBezTo>
                  <a:pt x="831226" y="138748"/>
                  <a:pt x="831226" y="138748"/>
                  <a:pt x="72061" y="138748"/>
                </a:cubicBezTo>
                <a:close/>
                <a:moveTo>
                  <a:pt x="273050" y="41911"/>
                </a:moveTo>
                <a:lnTo>
                  <a:pt x="273050" y="81599"/>
                </a:lnTo>
                <a:lnTo>
                  <a:pt x="631825" y="81599"/>
                </a:lnTo>
                <a:lnTo>
                  <a:pt x="631825" y="41911"/>
                </a:lnTo>
                <a:close/>
                <a:moveTo>
                  <a:pt x="95642" y="119"/>
                </a:moveTo>
                <a:cubicBezTo>
                  <a:pt x="810303" y="119"/>
                  <a:pt x="810303" y="119"/>
                  <a:pt x="810303" y="119"/>
                </a:cubicBezTo>
                <a:cubicBezTo>
                  <a:pt x="863437" y="119"/>
                  <a:pt x="903288" y="39994"/>
                  <a:pt x="903288" y="93160"/>
                </a:cubicBezTo>
                <a:lnTo>
                  <a:pt x="903288" y="1595108"/>
                </a:lnTo>
                <a:cubicBezTo>
                  <a:pt x="903288" y="1645616"/>
                  <a:pt x="860780" y="1688149"/>
                  <a:pt x="810303" y="1688149"/>
                </a:cubicBezTo>
                <a:cubicBezTo>
                  <a:pt x="92986" y="1685491"/>
                  <a:pt x="92986" y="1685491"/>
                  <a:pt x="92986" y="1685491"/>
                </a:cubicBezTo>
                <a:cubicBezTo>
                  <a:pt x="42508" y="1685491"/>
                  <a:pt x="0" y="1645616"/>
                  <a:pt x="0" y="1595108"/>
                </a:cubicBezTo>
                <a:cubicBezTo>
                  <a:pt x="2657" y="90502"/>
                  <a:pt x="2657" y="90502"/>
                  <a:pt x="2657" y="90502"/>
                </a:cubicBezTo>
                <a:cubicBezTo>
                  <a:pt x="2657" y="39994"/>
                  <a:pt x="42508" y="-2539"/>
                  <a:pt x="95642" y="119"/>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E Inspira Sans"/>
              <a:ea typeface="+mn-ea"/>
              <a:cs typeface="+mn-cs"/>
            </a:endParaRPr>
          </a:p>
        </p:txBody>
      </p:sp>
    </p:spTree>
    <p:extLst>
      <p:ext uri="{BB962C8B-B14F-4D97-AF65-F5344CB8AC3E}">
        <p14:creationId xmlns:p14="http://schemas.microsoft.com/office/powerpoint/2010/main" val="843046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Title 1">
            <a:extLst>
              <a:ext uri="{FF2B5EF4-FFF2-40B4-BE49-F238E27FC236}">
                <a16:creationId xmlns:a16="http://schemas.microsoft.com/office/drawing/2014/main" id="{701BECFC-C8D1-0B28-6E02-DAE68198F6FD}"/>
              </a:ext>
            </a:extLst>
          </p:cNvPr>
          <p:cNvSpPr>
            <a:spLocks noGrp="1"/>
          </p:cNvSpPr>
          <p:nvPr>
            <p:ph type="title"/>
          </p:nvPr>
        </p:nvSpPr>
        <p:spPr>
          <a:xfrm>
            <a:off x="136260" y="35084"/>
            <a:ext cx="11279717" cy="488159"/>
          </a:xfrm>
        </p:spPr>
        <p:txBody>
          <a:bodyPr vert="horz" lIns="0" tIns="0" rIns="0" bIns="0" rtlCol="0" anchor="ctr" anchorCtr="0">
            <a:noAutofit/>
          </a:bodyPr>
          <a:lstStyle/>
          <a:p>
            <a:pPr algn="ctr"/>
            <a:r>
              <a:rPr lang="en-US" sz="3200" dirty="0">
                <a:solidFill>
                  <a:schemeClr val="accent4"/>
                </a:solidFill>
              </a:rPr>
              <a:t>One Viewer : ZFP - Highly Intuitive User Interface</a:t>
            </a:r>
          </a:p>
        </p:txBody>
      </p:sp>
      <p:pic>
        <p:nvPicPr>
          <p:cNvPr id="1044" name="Picture 17">
            <a:extLst>
              <a:ext uri="{FF2B5EF4-FFF2-40B4-BE49-F238E27FC236}">
                <a16:creationId xmlns:a16="http://schemas.microsoft.com/office/drawing/2014/main" id="{E9EDA639-58EC-72ED-C14D-740452DE27C5}"/>
              </a:ext>
            </a:extLst>
          </p:cNvPr>
          <p:cNvPicPr>
            <a:picLocks noChangeAspect="1" noChangeArrowheads="1"/>
          </p:cNvPicPr>
          <p:nvPr/>
        </p:nvPicPr>
        <p:blipFill>
          <a:blip r:embed="rId2"/>
          <a:srcRect/>
          <a:stretch>
            <a:fillRect/>
          </a:stretch>
        </p:blipFill>
        <p:spPr bwMode="auto">
          <a:xfrm>
            <a:off x="2840038" y="2126616"/>
            <a:ext cx="6223000" cy="33702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5" name="TextBox 17">
            <a:extLst>
              <a:ext uri="{FF2B5EF4-FFF2-40B4-BE49-F238E27FC236}">
                <a16:creationId xmlns:a16="http://schemas.microsoft.com/office/drawing/2014/main" id="{69A199CF-1C6E-A072-26DE-0E3F27D85224}"/>
              </a:ext>
            </a:extLst>
          </p:cNvPr>
          <p:cNvSpPr txBox="1">
            <a:spLocks noChangeArrowheads="1"/>
          </p:cNvSpPr>
          <p:nvPr/>
        </p:nvSpPr>
        <p:spPr bwMode="auto">
          <a:xfrm>
            <a:off x="3308350" y="1042354"/>
            <a:ext cx="256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Patient Header Area</a:t>
            </a:r>
          </a:p>
        </p:txBody>
      </p:sp>
      <p:sp>
        <p:nvSpPr>
          <p:cNvPr id="1046" name="TextBox 17">
            <a:extLst>
              <a:ext uri="{FF2B5EF4-FFF2-40B4-BE49-F238E27FC236}">
                <a16:creationId xmlns:a16="http://schemas.microsoft.com/office/drawing/2014/main" id="{15B5E1B0-1CB8-3C61-5534-D0A61665BF1E}"/>
              </a:ext>
            </a:extLst>
          </p:cNvPr>
          <p:cNvSpPr txBox="1">
            <a:spLocks noChangeArrowheads="1"/>
          </p:cNvSpPr>
          <p:nvPr/>
        </p:nvSpPr>
        <p:spPr bwMode="auto">
          <a:xfrm>
            <a:off x="7227889" y="5755641"/>
            <a:ext cx="2752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Document View Region</a:t>
            </a:r>
          </a:p>
        </p:txBody>
      </p:sp>
      <p:sp>
        <p:nvSpPr>
          <p:cNvPr id="1047" name="TextBox 17">
            <a:extLst>
              <a:ext uri="{FF2B5EF4-FFF2-40B4-BE49-F238E27FC236}">
                <a16:creationId xmlns:a16="http://schemas.microsoft.com/office/drawing/2014/main" id="{CD76DC57-C56F-A378-F4C7-727C970A073C}"/>
              </a:ext>
            </a:extLst>
          </p:cNvPr>
          <p:cNvSpPr txBox="1">
            <a:spLocks noChangeArrowheads="1"/>
          </p:cNvSpPr>
          <p:nvPr/>
        </p:nvSpPr>
        <p:spPr bwMode="auto">
          <a:xfrm>
            <a:off x="6269038" y="1075690"/>
            <a:ext cx="15160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Filter Buttons</a:t>
            </a:r>
          </a:p>
        </p:txBody>
      </p:sp>
      <p:sp>
        <p:nvSpPr>
          <p:cNvPr id="1048" name="TextBox 17">
            <a:extLst>
              <a:ext uri="{FF2B5EF4-FFF2-40B4-BE49-F238E27FC236}">
                <a16:creationId xmlns:a16="http://schemas.microsoft.com/office/drawing/2014/main" id="{2E2B1DAF-C9A7-4805-5C57-21FC3EAEBF58}"/>
              </a:ext>
            </a:extLst>
          </p:cNvPr>
          <p:cNvSpPr txBox="1">
            <a:spLocks noChangeArrowheads="1"/>
          </p:cNvSpPr>
          <p:nvPr/>
        </p:nvSpPr>
        <p:spPr bwMode="auto">
          <a:xfrm>
            <a:off x="6584950" y="1639254"/>
            <a:ext cx="2254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Document View Controller</a:t>
            </a:r>
          </a:p>
        </p:txBody>
      </p:sp>
      <p:cxnSp>
        <p:nvCxnSpPr>
          <p:cNvPr id="1049" name="直線矢印コネクタ 49">
            <a:extLst>
              <a:ext uri="{FF2B5EF4-FFF2-40B4-BE49-F238E27FC236}">
                <a16:creationId xmlns:a16="http://schemas.microsoft.com/office/drawing/2014/main" id="{D012259B-D3B4-B117-88A9-6D21C61258C3}"/>
              </a:ext>
            </a:extLst>
          </p:cNvPr>
          <p:cNvCxnSpPr>
            <a:cxnSpLocks noChangeShapeType="1"/>
          </p:cNvCxnSpPr>
          <p:nvPr/>
        </p:nvCxnSpPr>
        <p:spPr bwMode="auto">
          <a:xfrm flipH="1" flipV="1">
            <a:off x="5776914" y="5233354"/>
            <a:ext cx="492125" cy="617537"/>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0" name="TextBox 17">
            <a:extLst>
              <a:ext uri="{FF2B5EF4-FFF2-40B4-BE49-F238E27FC236}">
                <a16:creationId xmlns:a16="http://schemas.microsoft.com/office/drawing/2014/main" id="{F8075615-59F1-314C-6241-1DBD1BD853C0}"/>
              </a:ext>
            </a:extLst>
          </p:cNvPr>
          <p:cNvSpPr txBox="1">
            <a:spLocks noChangeArrowheads="1"/>
          </p:cNvSpPr>
          <p:nvPr/>
        </p:nvSpPr>
        <p:spPr bwMode="auto">
          <a:xfrm>
            <a:off x="1600201" y="5814379"/>
            <a:ext cx="3001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Document Selection Regions</a:t>
            </a:r>
          </a:p>
        </p:txBody>
      </p:sp>
      <p:cxnSp>
        <p:nvCxnSpPr>
          <p:cNvPr id="1051" name="直線矢印コネクタ 55">
            <a:extLst>
              <a:ext uri="{FF2B5EF4-FFF2-40B4-BE49-F238E27FC236}">
                <a16:creationId xmlns:a16="http://schemas.microsoft.com/office/drawing/2014/main" id="{024D27B2-AD39-8DA9-2A3B-33A27BC24E74}"/>
              </a:ext>
            </a:extLst>
          </p:cNvPr>
          <p:cNvCxnSpPr>
            <a:cxnSpLocks noChangeShapeType="1"/>
          </p:cNvCxnSpPr>
          <p:nvPr/>
        </p:nvCxnSpPr>
        <p:spPr bwMode="auto">
          <a:xfrm flipH="1" flipV="1">
            <a:off x="4905375" y="4585654"/>
            <a:ext cx="190500" cy="1417637"/>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2" name="TextBox 17">
            <a:extLst>
              <a:ext uri="{FF2B5EF4-FFF2-40B4-BE49-F238E27FC236}">
                <a16:creationId xmlns:a16="http://schemas.microsoft.com/office/drawing/2014/main" id="{54B87B9F-D0CD-1B77-F007-4DB04DE7B7D4}"/>
              </a:ext>
            </a:extLst>
          </p:cNvPr>
          <p:cNvSpPr txBox="1">
            <a:spLocks noChangeArrowheads="1"/>
          </p:cNvSpPr>
          <p:nvPr/>
        </p:nvSpPr>
        <p:spPr bwMode="auto">
          <a:xfrm>
            <a:off x="4059239" y="5971541"/>
            <a:ext cx="2808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Multi Document Panel</a:t>
            </a:r>
          </a:p>
        </p:txBody>
      </p:sp>
      <p:sp>
        <p:nvSpPr>
          <p:cNvPr id="1053" name="TextBox 17">
            <a:extLst>
              <a:ext uri="{FF2B5EF4-FFF2-40B4-BE49-F238E27FC236}">
                <a16:creationId xmlns:a16="http://schemas.microsoft.com/office/drawing/2014/main" id="{4F511569-1757-9035-7F18-6013CFCCABAA}"/>
              </a:ext>
            </a:extLst>
          </p:cNvPr>
          <p:cNvSpPr txBox="1">
            <a:spLocks noChangeArrowheads="1"/>
          </p:cNvSpPr>
          <p:nvPr/>
        </p:nvSpPr>
        <p:spPr bwMode="auto">
          <a:xfrm>
            <a:off x="6022976" y="5838191"/>
            <a:ext cx="1431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Splitter</a:t>
            </a:r>
          </a:p>
        </p:txBody>
      </p:sp>
      <p:cxnSp>
        <p:nvCxnSpPr>
          <p:cNvPr id="1054" name="直線矢印コネクタ 69">
            <a:extLst>
              <a:ext uri="{FF2B5EF4-FFF2-40B4-BE49-F238E27FC236}">
                <a16:creationId xmlns:a16="http://schemas.microsoft.com/office/drawing/2014/main" id="{A46196D7-D629-570A-D089-BA26A40E7311}"/>
              </a:ext>
            </a:extLst>
          </p:cNvPr>
          <p:cNvCxnSpPr>
            <a:cxnSpLocks noChangeShapeType="1"/>
          </p:cNvCxnSpPr>
          <p:nvPr/>
        </p:nvCxnSpPr>
        <p:spPr bwMode="auto">
          <a:xfrm flipV="1">
            <a:off x="3375026" y="5095240"/>
            <a:ext cx="231775" cy="755650"/>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5" name="TextBox 17">
            <a:extLst>
              <a:ext uri="{FF2B5EF4-FFF2-40B4-BE49-F238E27FC236}">
                <a16:creationId xmlns:a16="http://schemas.microsoft.com/office/drawing/2014/main" id="{A302EE4A-0B06-FAEC-FC8F-F41CBBC44E47}"/>
              </a:ext>
            </a:extLst>
          </p:cNvPr>
          <p:cNvSpPr txBox="1">
            <a:spLocks noChangeArrowheads="1"/>
          </p:cNvSpPr>
          <p:nvPr/>
        </p:nvSpPr>
        <p:spPr bwMode="auto">
          <a:xfrm>
            <a:off x="4197350" y="1669416"/>
            <a:ext cx="1098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Flag Button</a:t>
            </a:r>
          </a:p>
        </p:txBody>
      </p:sp>
      <p:cxnSp>
        <p:nvCxnSpPr>
          <p:cNvPr id="1056" name="直線矢印コネクタ 82">
            <a:extLst>
              <a:ext uri="{FF2B5EF4-FFF2-40B4-BE49-F238E27FC236}">
                <a16:creationId xmlns:a16="http://schemas.microsoft.com/office/drawing/2014/main" id="{F52C671D-5B8D-C966-1013-1C97DB77BA5E}"/>
              </a:ext>
            </a:extLst>
          </p:cNvPr>
          <p:cNvCxnSpPr>
            <a:cxnSpLocks noChangeShapeType="1"/>
          </p:cNvCxnSpPr>
          <p:nvPr/>
        </p:nvCxnSpPr>
        <p:spPr bwMode="auto">
          <a:xfrm flipV="1">
            <a:off x="2325689" y="4396740"/>
            <a:ext cx="598487" cy="266700"/>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7" name="TextBox 17">
            <a:extLst>
              <a:ext uri="{FF2B5EF4-FFF2-40B4-BE49-F238E27FC236}">
                <a16:creationId xmlns:a16="http://schemas.microsoft.com/office/drawing/2014/main" id="{F6145263-B851-5AC1-6B01-24E59F88F142}"/>
              </a:ext>
            </a:extLst>
          </p:cNvPr>
          <p:cNvSpPr txBox="1">
            <a:spLocks noChangeArrowheads="1"/>
          </p:cNvSpPr>
          <p:nvPr/>
        </p:nvSpPr>
        <p:spPr bwMode="auto">
          <a:xfrm>
            <a:off x="1600200" y="4585654"/>
            <a:ext cx="1957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Time Line Bar</a:t>
            </a:r>
          </a:p>
        </p:txBody>
      </p:sp>
      <p:cxnSp>
        <p:nvCxnSpPr>
          <p:cNvPr id="1058" name="直線矢印コネクタ 98">
            <a:extLst>
              <a:ext uri="{FF2B5EF4-FFF2-40B4-BE49-F238E27FC236}">
                <a16:creationId xmlns:a16="http://schemas.microsoft.com/office/drawing/2014/main" id="{155DC2F6-79B5-367F-CE66-62F522F758C3}"/>
              </a:ext>
            </a:extLst>
          </p:cNvPr>
          <p:cNvCxnSpPr>
            <a:cxnSpLocks noChangeShapeType="1"/>
          </p:cNvCxnSpPr>
          <p:nvPr/>
        </p:nvCxnSpPr>
        <p:spPr bwMode="auto">
          <a:xfrm flipH="1">
            <a:off x="4248151" y="1947229"/>
            <a:ext cx="498475" cy="922337"/>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9" name="TextBox 1058">
            <a:extLst>
              <a:ext uri="{FF2B5EF4-FFF2-40B4-BE49-F238E27FC236}">
                <a16:creationId xmlns:a16="http://schemas.microsoft.com/office/drawing/2014/main" id="{97769A8E-C246-138F-95D7-91DA0723A332}"/>
              </a:ext>
            </a:extLst>
          </p:cNvPr>
          <p:cNvSpPr txBox="1">
            <a:spLocks noChangeArrowheads="1"/>
          </p:cNvSpPr>
          <p:nvPr/>
        </p:nvSpPr>
        <p:spPr bwMode="auto">
          <a:xfrm>
            <a:off x="1647826" y="2345691"/>
            <a:ext cx="1355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Home Button</a:t>
            </a:r>
          </a:p>
        </p:txBody>
      </p:sp>
      <p:cxnSp>
        <p:nvCxnSpPr>
          <p:cNvPr id="1060" name="直線矢印コネクタ 102">
            <a:extLst>
              <a:ext uri="{FF2B5EF4-FFF2-40B4-BE49-F238E27FC236}">
                <a16:creationId xmlns:a16="http://schemas.microsoft.com/office/drawing/2014/main" id="{44A3503E-4284-DBF3-F2CC-704A91FB4D69}"/>
              </a:ext>
            </a:extLst>
          </p:cNvPr>
          <p:cNvCxnSpPr>
            <a:cxnSpLocks noChangeShapeType="1"/>
          </p:cNvCxnSpPr>
          <p:nvPr/>
        </p:nvCxnSpPr>
        <p:spPr bwMode="auto">
          <a:xfrm>
            <a:off x="2627313" y="2615566"/>
            <a:ext cx="296862" cy="263525"/>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1" name="直線矢印コネクタ 104">
            <a:extLst>
              <a:ext uri="{FF2B5EF4-FFF2-40B4-BE49-F238E27FC236}">
                <a16:creationId xmlns:a16="http://schemas.microsoft.com/office/drawing/2014/main" id="{C124332A-72FD-F943-F12A-97720B290022}"/>
              </a:ext>
            </a:extLst>
          </p:cNvPr>
          <p:cNvCxnSpPr>
            <a:cxnSpLocks noChangeShapeType="1"/>
            <a:stCxn id="1062" idx="2"/>
          </p:cNvCxnSpPr>
          <p:nvPr/>
        </p:nvCxnSpPr>
        <p:spPr bwMode="auto">
          <a:xfrm>
            <a:off x="2687639" y="1644015"/>
            <a:ext cx="687387" cy="1225550"/>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2" name="TextBox 17">
            <a:extLst>
              <a:ext uri="{FF2B5EF4-FFF2-40B4-BE49-F238E27FC236}">
                <a16:creationId xmlns:a16="http://schemas.microsoft.com/office/drawing/2014/main" id="{A70736AA-1D56-D2E7-7747-E93FAD59AF1D}"/>
              </a:ext>
            </a:extLst>
          </p:cNvPr>
          <p:cNvSpPr txBox="1">
            <a:spLocks noChangeArrowheads="1"/>
          </p:cNvSpPr>
          <p:nvPr/>
        </p:nvSpPr>
        <p:spPr bwMode="auto">
          <a:xfrm>
            <a:off x="1768476" y="1336041"/>
            <a:ext cx="1838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Zoom in / Zoom out</a:t>
            </a:r>
          </a:p>
        </p:txBody>
      </p:sp>
      <p:cxnSp>
        <p:nvCxnSpPr>
          <p:cNvPr id="1063" name="直線矢印コネクタ 108">
            <a:extLst>
              <a:ext uri="{FF2B5EF4-FFF2-40B4-BE49-F238E27FC236}">
                <a16:creationId xmlns:a16="http://schemas.microsoft.com/office/drawing/2014/main" id="{DC3ADB2B-FF45-8FA1-5DE3-E6647CFA04DD}"/>
              </a:ext>
            </a:extLst>
          </p:cNvPr>
          <p:cNvCxnSpPr>
            <a:cxnSpLocks noChangeShapeType="1"/>
          </p:cNvCxnSpPr>
          <p:nvPr/>
        </p:nvCxnSpPr>
        <p:spPr bwMode="auto">
          <a:xfrm flipH="1">
            <a:off x="6831014" y="1947229"/>
            <a:ext cx="471487" cy="1089025"/>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4" name="直線矢印コネクタ 111">
            <a:extLst>
              <a:ext uri="{FF2B5EF4-FFF2-40B4-BE49-F238E27FC236}">
                <a16:creationId xmlns:a16="http://schemas.microsoft.com/office/drawing/2014/main" id="{5A917ADF-60F5-252A-A903-F80165C26070}"/>
              </a:ext>
            </a:extLst>
          </p:cNvPr>
          <p:cNvCxnSpPr>
            <a:cxnSpLocks noChangeShapeType="1"/>
          </p:cNvCxnSpPr>
          <p:nvPr/>
        </p:nvCxnSpPr>
        <p:spPr bwMode="auto">
          <a:xfrm flipH="1">
            <a:off x="5951539" y="1382078"/>
            <a:ext cx="782637" cy="1433512"/>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 name="直線矢印コネクタ 113">
            <a:extLst>
              <a:ext uri="{FF2B5EF4-FFF2-40B4-BE49-F238E27FC236}">
                <a16:creationId xmlns:a16="http://schemas.microsoft.com/office/drawing/2014/main" id="{B5B6F7D8-C09B-EAD6-4A22-2C0C3F089A0E}"/>
              </a:ext>
            </a:extLst>
          </p:cNvPr>
          <p:cNvCxnSpPr>
            <a:cxnSpLocks noChangeShapeType="1"/>
          </p:cNvCxnSpPr>
          <p:nvPr/>
        </p:nvCxnSpPr>
        <p:spPr bwMode="auto">
          <a:xfrm>
            <a:off x="4095750" y="1336040"/>
            <a:ext cx="0" cy="1155700"/>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6" name="TextBox 17">
            <a:extLst>
              <a:ext uri="{FF2B5EF4-FFF2-40B4-BE49-F238E27FC236}">
                <a16:creationId xmlns:a16="http://schemas.microsoft.com/office/drawing/2014/main" id="{29D0032A-8729-6EC8-5A8C-6052D8D2B89B}"/>
              </a:ext>
            </a:extLst>
          </p:cNvPr>
          <p:cNvSpPr txBox="1">
            <a:spLocks noChangeArrowheads="1"/>
          </p:cNvSpPr>
          <p:nvPr/>
        </p:nvSpPr>
        <p:spPr bwMode="auto">
          <a:xfrm>
            <a:off x="4746625" y="1382079"/>
            <a:ext cx="2058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dirty="0">
                <a:solidFill>
                  <a:srgbClr val="1E4191"/>
                </a:solidFill>
                <a:ea typeface="ＭＳ Ｐゴシック" pitchFamily="34" charset="-128"/>
              </a:rPr>
              <a:t>Filter Mode Controller</a:t>
            </a:r>
          </a:p>
        </p:txBody>
      </p:sp>
      <p:cxnSp>
        <p:nvCxnSpPr>
          <p:cNvPr id="1067" name="直線矢印コネクタ 117">
            <a:extLst>
              <a:ext uri="{FF2B5EF4-FFF2-40B4-BE49-F238E27FC236}">
                <a16:creationId xmlns:a16="http://schemas.microsoft.com/office/drawing/2014/main" id="{194B0B6E-F044-8A53-F86F-F7250B0B4875}"/>
              </a:ext>
            </a:extLst>
          </p:cNvPr>
          <p:cNvCxnSpPr>
            <a:cxnSpLocks noChangeShapeType="1"/>
          </p:cNvCxnSpPr>
          <p:nvPr/>
        </p:nvCxnSpPr>
        <p:spPr bwMode="auto">
          <a:xfrm flipH="1">
            <a:off x="4538664" y="1690054"/>
            <a:ext cx="966787" cy="1125537"/>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8" name="直線矢印コネクタ 126">
            <a:extLst>
              <a:ext uri="{FF2B5EF4-FFF2-40B4-BE49-F238E27FC236}">
                <a16:creationId xmlns:a16="http://schemas.microsoft.com/office/drawing/2014/main" id="{AE0A9111-6AA5-5769-D7B5-D0E53E3ADBD9}"/>
              </a:ext>
            </a:extLst>
          </p:cNvPr>
          <p:cNvCxnSpPr>
            <a:cxnSpLocks noChangeShapeType="1"/>
          </p:cNvCxnSpPr>
          <p:nvPr/>
        </p:nvCxnSpPr>
        <p:spPr bwMode="auto">
          <a:xfrm flipH="1">
            <a:off x="7534276" y="1639253"/>
            <a:ext cx="1528763" cy="1389062"/>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9" name="TextBox 17">
            <a:extLst>
              <a:ext uri="{FF2B5EF4-FFF2-40B4-BE49-F238E27FC236}">
                <a16:creationId xmlns:a16="http://schemas.microsoft.com/office/drawing/2014/main" id="{905EDF1B-21BA-7A00-9B2A-BFCFB2C75B69}"/>
              </a:ext>
            </a:extLst>
          </p:cNvPr>
          <p:cNvSpPr txBox="1">
            <a:spLocks noChangeArrowheads="1"/>
          </p:cNvSpPr>
          <p:nvPr/>
        </p:nvSpPr>
        <p:spPr bwMode="auto">
          <a:xfrm>
            <a:off x="7924800" y="1258254"/>
            <a:ext cx="281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External Application Launcher</a:t>
            </a:r>
          </a:p>
        </p:txBody>
      </p:sp>
      <p:sp>
        <p:nvSpPr>
          <p:cNvPr id="1070" name="TextBox 17">
            <a:extLst>
              <a:ext uri="{FF2B5EF4-FFF2-40B4-BE49-F238E27FC236}">
                <a16:creationId xmlns:a16="http://schemas.microsoft.com/office/drawing/2014/main" id="{2F149538-E96F-739B-A83D-A64E614D33E4}"/>
              </a:ext>
            </a:extLst>
          </p:cNvPr>
          <p:cNvSpPr txBox="1">
            <a:spLocks noChangeArrowheads="1"/>
          </p:cNvSpPr>
          <p:nvPr/>
        </p:nvSpPr>
        <p:spPr bwMode="auto">
          <a:xfrm>
            <a:off x="9172576" y="2252029"/>
            <a:ext cx="1814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Page Navigator</a:t>
            </a:r>
          </a:p>
        </p:txBody>
      </p:sp>
      <p:cxnSp>
        <p:nvCxnSpPr>
          <p:cNvPr id="1071" name="直線矢印コネクタ 136">
            <a:extLst>
              <a:ext uri="{FF2B5EF4-FFF2-40B4-BE49-F238E27FC236}">
                <a16:creationId xmlns:a16="http://schemas.microsoft.com/office/drawing/2014/main" id="{3134273C-E3FC-EB9A-3778-381261B9DF80}"/>
              </a:ext>
            </a:extLst>
          </p:cNvPr>
          <p:cNvCxnSpPr>
            <a:cxnSpLocks noChangeShapeType="1"/>
          </p:cNvCxnSpPr>
          <p:nvPr/>
        </p:nvCxnSpPr>
        <p:spPr bwMode="auto">
          <a:xfrm flipH="1">
            <a:off x="8299450" y="2539365"/>
            <a:ext cx="1035050" cy="539750"/>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72" name="TextBox 17">
            <a:extLst>
              <a:ext uri="{FF2B5EF4-FFF2-40B4-BE49-F238E27FC236}">
                <a16:creationId xmlns:a16="http://schemas.microsoft.com/office/drawing/2014/main" id="{CEC6CDF0-95A5-30E0-C334-BB36F7F76077}"/>
              </a:ext>
            </a:extLst>
          </p:cNvPr>
          <p:cNvSpPr txBox="1">
            <a:spLocks noChangeArrowheads="1"/>
          </p:cNvSpPr>
          <p:nvPr/>
        </p:nvSpPr>
        <p:spPr bwMode="auto">
          <a:xfrm>
            <a:off x="9172576" y="3228341"/>
            <a:ext cx="1814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Series Navigator</a:t>
            </a:r>
          </a:p>
        </p:txBody>
      </p:sp>
      <p:cxnSp>
        <p:nvCxnSpPr>
          <p:cNvPr id="1073" name="直線矢印コネクタ 139">
            <a:extLst>
              <a:ext uri="{FF2B5EF4-FFF2-40B4-BE49-F238E27FC236}">
                <a16:creationId xmlns:a16="http://schemas.microsoft.com/office/drawing/2014/main" id="{F476EDEF-22B1-C4C4-938D-C353DA69727A}"/>
              </a:ext>
            </a:extLst>
          </p:cNvPr>
          <p:cNvCxnSpPr>
            <a:cxnSpLocks noChangeShapeType="1"/>
            <a:stCxn id="1072" idx="1"/>
          </p:cNvCxnSpPr>
          <p:nvPr/>
        </p:nvCxnSpPr>
        <p:spPr bwMode="auto">
          <a:xfrm flipH="1" flipV="1">
            <a:off x="8839201" y="3163254"/>
            <a:ext cx="333375" cy="219075"/>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74" name="TextBox 17">
            <a:extLst>
              <a:ext uri="{FF2B5EF4-FFF2-40B4-BE49-F238E27FC236}">
                <a16:creationId xmlns:a16="http://schemas.microsoft.com/office/drawing/2014/main" id="{FD17A38F-AF94-D3BA-B167-11F9AEA7E310}"/>
              </a:ext>
            </a:extLst>
          </p:cNvPr>
          <p:cNvSpPr txBox="1">
            <a:spLocks noChangeArrowheads="1"/>
          </p:cNvSpPr>
          <p:nvPr/>
        </p:nvSpPr>
        <p:spPr bwMode="auto">
          <a:xfrm>
            <a:off x="2840038" y="1713866"/>
            <a:ext cx="1814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View Selector</a:t>
            </a:r>
          </a:p>
        </p:txBody>
      </p:sp>
      <p:cxnSp>
        <p:nvCxnSpPr>
          <p:cNvPr id="1075" name="直線矢印コネクタ 144">
            <a:extLst>
              <a:ext uri="{FF2B5EF4-FFF2-40B4-BE49-F238E27FC236}">
                <a16:creationId xmlns:a16="http://schemas.microsoft.com/office/drawing/2014/main" id="{50C37A9D-D3C4-DC86-CA70-5374402C14C8}"/>
              </a:ext>
            </a:extLst>
          </p:cNvPr>
          <p:cNvCxnSpPr>
            <a:cxnSpLocks noChangeShapeType="1"/>
          </p:cNvCxnSpPr>
          <p:nvPr/>
        </p:nvCxnSpPr>
        <p:spPr bwMode="auto">
          <a:xfrm>
            <a:off x="3516314" y="1977390"/>
            <a:ext cx="312737" cy="901700"/>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76" name="TextBox 17">
            <a:extLst>
              <a:ext uri="{FF2B5EF4-FFF2-40B4-BE49-F238E27FC236}">
                <a16:creationId xmlns:a16="http://schemas.microsoft.com/office/drawing/2014/main" id="{FAE9FECD-B405-9A98-C2F3-262D170AB209}"/>
              </a:ext>
            </a:extLst>
          </p:cNvPr>
          <p:cNvSpPr txBox="1">
            <a:spLocks noChangeArrowheads="1"/>
          </p:cNvSpPr>
          <p:nvPr/>
        </p:nvSpPr>
        <p:spPr bwMode="auto">
          <a:xfrm>
            <a:off x="1600201" y="3218815"/>
            <a:ext cx="14001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0" fontAlgn="base" hangingPunct="0">
              <a:spcBef>
                <a:spcPct val="0"/>
              </a:spcBef>
              <a:spcAft>
                <a:spcPct val="0"/>
              </a:spcAft>
            </a:pPr>
            <a:r>
              <a:rPr lang="en-US" altLang="ja-JP" sz="1400">
                <a:solidFill>
                  <a:srgbClr val="1E4191"/>
                </a:solidFill>
                <a:ea typeface="ＭＳ Ｐゴシック" pitchFamily="34" charset="-128"/>
              </a:rPr>
              <a:t>Scope Indicator</a:t>
            </a:r>
          </a:p>
        </p:txBody>
      </p:sp>
      <p:cxnSp>
        <p:nvCxnSpPr>
          <p:cNvPr id="1077" name="直線矢印コネクタ 152">
            <a:extLst>
              <a:ext uri="{FF2B5EF4-FFF2-40B4-BE49-F238E27FC236}">
                <a16:creationId xmlns:a16="http://schemas.microsoft.com/office/drawing/2014/main" id="{4F7A2D70-1179-48BE-C024-BBB67D714AD7}"/>
              </a:ext>
            </a:extLst>
          </p:cNvPr>
          <p:cNvCxnSpPr>
            <a:cxnSpLocks noChangeShapeType="1"/>
          </p:cNvCxnSpPr>
          <p:nvPr/>
        </p:nvCxnSpPr>
        <p:spPr bwMode="auto">
          <a:xfrm>
            <a:off x="2403475" y="3525204"/>
            <a:ext cx="515938" cy="287337"/>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8" name="直線矢印コネクタ 158">
            <a:extLst>
              <a:ext uri="{FF2B5EF4-FFF2-40B4-BE49-F238E27FC236}">
                <a16:creationId xmlns:a16="http://schemas.microsoft.com/office/drawing/2014/main" id="{2F6B8076-1379-D144-A285-C07AD24C0A25}"/>
              </a:ext>
            </a:extLst>
          </p:cNvPr>
          <p:cNvCxnSpPr>
            <a:cxnSpLocks noChangeShapeType="1"/>
          </p:cNvCxnSpPr>
          <p:nvPr/>
        </p:nvCxnSpPr>
        <p:spPr bwMode="auto">
          <a:xfrm flipV="1">
            <a:off x="7712076" y="5269866"/>
            <a:ext cx="212725" cy="485775"/>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970151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7|42.4|13.6|4.8|8|4.8|16.5|35.3|38.6|27|8.8|27.6|4|25.6|34.7|19.9|31.5|27.7|24.6|28.2|29.1"/>
</p:tagLst>
</file>

<file path=ppt/theme/theme1.xml><?xml version="1.0" encoding="utf-8"?>
<a:theme xmlns:a="http://schemas.openxmlformats.org/drawingml/2006/main" name="AWS Confidential Dark">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HCLS_PPT_template_010623" id="{7B4C8B6D-C2A0-254A-8361-1612F651FAA8}" vid="{4E11ED3E-4505-7945-9E16-D322827FD9B1}"/>
    </a:ext>
  </a:extLst>
</a:theme>
</file>

<file path=ppt/theme/theme10.xml><?xml version="1.0" encoding="utf-8"?>
<a:theme xmlns:a="http://schemas.openxmlformats.org/drawingml/2006/main" name="Office Theme">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WS Confidential Light">
  <a:themeElements>
    <a:clrScheme name="AWS_2022_Light">
      <a:dk1>
        <a:srgbClr val="000000"/>
      </a:dk1>
      <a:lt1>
        <a:srgbClr val="FFFFFF"/>
      </a:lt1>
      <a:dk2>
        <a:srgbClr val="232F3E"/>
      </a:dk2>
      <a:lt2>
        <a:srgbClr val="F1F3F3"/>
      </a:lt2>
      <a:accent1>
        <a:srgbClr val="2074D5"/>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HCLS_PPT_template_010623" id="{7B4C8B6D-C2A0-254A-8361-1612F651FAA8}" vid="{711495A1-88C2-E244-8AC2-008F636BDA58}"/>
    </a:ext>
  </a:extLst>
</a:theme>
</file>

<file path=ppt/theme/theme3.xml><?xml version="1.0" encoding="utf-8"?>
<a:theme xmlns:a="http://schemas.openxmlformats.org/drawingml/2006/main" name="Office Theme">
  <a:themeElements>
    <a:clrScheme name="GE HealthCare">
      <a:dk1>
        <a:srgbClr val="000000"/>
      </a:dk1>
      <a:lt1>
        <a:srgbClr val="FFFFFF"/>
      </a:lt1>
      <a:dk2>
        <a:srgbClr val="8D8D8D"/>
      </a:dk2>
      <a:lt2>
        <a:srgbClr val="D4D4D4"/>
      </a:lt2>
      <a:accent1>
        <a:srgbClr val="6400A0"/>
      </a:accent1>
      <a:accent2>
        <a:srgbClr val="45B2C5"/>
      </a:accent2>
      <a:accent3>
        <a:srgbClr val="19BB7C"/>
      </a:accent3>
      <a:accent4>
        <a:srgbClr val="F8D754"/>
      </a:accent4>
      <a:accent5>
        <a:srgbClr val="F37F63"/>
      </a:accent5>
      <a:accent6>
        <a:srgbClr val="D4D4D4"/>
      </a:accent6>
      <a:hlink>
        <a:srgbClr val="0563C1"/>
      </a:hlink>
      <a:folHlink>
        <a:srgbClr val="954F72"/>
      </a:folHlink>
    </a:clrScheme>
    <a:fontScheme name="GE HealthCare">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5" id="{E88530B3-38B6-467B-9F55-4B33729D5968}" vid="{173382CE-E2A9-463F-86D1-A0F0D91D0B3E}"/>
    </a:ext>
  </a:extLst>
</a:theme>
</file>

<file path=ppt/theme/theme4.xml><?xml version="1.0" encoding="utf-8"?>
<a:theme xmlns:a="http://schemas.openxmlformats.org/drawingml/2006/main" name="1_Office Theme">
  <a:themeElements>
    <a:clrScheme name="GE HealthCare">
      <a:dk1>
        <a:srgbClr val="000000"/>
      </a:dk1>
      <a:lt1>
        <a:srgbClr val="FFFFFF"/>
      </a:lt1>
      <a:dk2>
        <a:srgbClr val="8D8D8D"/>
      </a:dk2>
      <a:lt2>
        <a:srgbClr val="D4D4D4"/>
      </a:lt2>
      <a:accent1>
        <a:srgbClr val="6400A0"/>
      </a:accent1>
      <a:accent2>
        <a:srgbClr val="45B2C5"/>
      </a:accent2>
      <a:accent3>
        <a:srgbClr val="19BB7C"/>
      </a:accent3>
      <a:accent4>
        <a:srgbClr val="F8D754"/>
      </a:accent4>
      <a:accent5>
        <a:srgbClr val="F37F63"/>
      </a:accent5>
      <a:accent6>
        <a:srgbClr val="D4D4D4"/>
      </a:accent6>
      <a:hlink>
        <a:srgbClr val="0563C1"/>
      </a:hlink>
      <a:folHlink>
        <a:srgbClr val="954F72"/>
      </a:folHlink>
    </a:clrScheme>
    <a:fontScheme name="GE HealthCare">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Working slides for RadIT.potx" id="{985E950A-7E3B-4860-B6A6-87C2C26C7D4F}" vid="{E1D3C5F1-4632-4D2C-8D15-EC7E7E13281E}"/>
    </a:ext>
  </a:extLst>
</a:theme>
</file>

<file path=ppt/theme/theme5.xml><?xml version="1.0" encoding="utf-8"?>
<a:theme xmlns:a="http://schemas.openxmlformats.org/drawingml/2006/main" name="3_GE">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2014_GE_draft_3_Tutorial (Interim05)">
  <a:themeElements>
    <a:clrScheme name="GE 2014 V01 Interim 05 (probably final)">
      <a:dk1>
        <a:srgbClr val="575757"/>
      </a:dk1>
      <a:lt1>
        <a:sysClr val="window" lastClr="FFFFFF"/>
      </a:lt1>
      <a:dk2>
        <a:srgbClr val="005CB9"/>
      </a:dk2>
      <a:lt2>
        <a:srgbClr val="E9E9E9"/>
      </a:lt2>
      <a:accent1>
        <a:srgbClr val="3693F8"/>
      </a:accent1>
      <a:accent2>
        <a:srgbClr val="00366E"/>
      </a:accent2>
      <a:accent3>
        <a:srgbClr val="46AD00"/>
      </a:accent3>
      <a:accent4>
        <a:srgbClr val="1D5F11"/>
      </a:accent4>
      <a:accent5>
        <a:srgbClr val="FFCF45"/>
      </a:accent5>
      <a:accent6>
        <a:srgbClr val="841225"/>
      </a:accent6>
      <a:hlink>
        <a:srgbClr val="005CBA"/>
      </a:hlink>
      <a:folHlink>
        <a:srgbClr val="005CB9"/>
      </a:folHlink>
    </a:clrScheme>
    <a:fontScheme name="GE Inspira Pitch 2014">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cap="rnd" cmpd="sng">
          <a:solidFill>
            <a:schemeClr val="bg1">
              <a:lumMod val="75000"/>
            </a:schemeClr>
          </a:solidFill>
          <a:prstDash val="sysDot"/>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2000" dirty="0" smtClean="0"/>
        </a:defPPr>
      </a:lstStyle>
    </a:txDef>
  </a:objectDefaults>
  <a:extraClrSchemeLst/>
</a:theme>
</file>

<file path=ppt/theme/theme7.xml><?xml version="1.0" encoding="utf-8"?>
<a:theme xmlns:a="http://schemas.openxmlformats.org/drawingml/2006/main" name="PowerPoint Template_v2 (wide)_02092017">
  <a:themeElements>
    <a:clrScheme name="GE Office Colors">
      <a:dk1>
        <a:srgbClr val="63666A"/>
      </a:dk1>
      <a:lt1>
        <a:sysClr val="window" lastClr="FFFFFF"/>
      </a:lt1>
      <a:dk2>
        <a:srgbClr val="B1B3B3"/>
      </a:dk2>
      <a:lt2>
        <a:srgbClr val="F0F0F0"/>
      </a:lt2>
      <a:accent1>
        <a:srgbClr val="005EB8"/>
      </a:accent1>
      <a:accent2>
        <a:srgbClr val="63666A"/>
      </a:accent2>
      <a:accent3>
        <a:srgbClr val="00B5E2"/>
      </a:accent3>
      <a:accent4>
        <a:srgbClr val="13294B"/>
      </a:accent4>
      <a:accent5>
        <a:srgbClr val="B1B3B3"/>
      </a:accent5>
      <a:accent6>
        <a:srgbClr val="00BF6F"/>
      </a:accent6>
      <a:hlink>
        <a:srgbClr val="005CB9"/>
      </a:hlink>
      <a:folHlink>
        <a:srgbClr val="00B5E2"/>
      </a:folHlink>
    </a:clrScheme>
    <a:fontScheme name="GE Office Fonts">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noFill/>
        <a:ln w="28575">
          <a:solidFill>
            <a:schemeClr val="accent2"/>
          </a:solidFill>
          <a:miter lim="800000"/>
        </a:ln>
      </a:spPr>
      <a:bodyPr/>
      <a:lstStyle/>
      <a:style>
        <a:lnRef idx="2">
          <a:schemeClr val="accent1">
            <a:shade val="50000"/>
          </a:schemeClr>
        </a:lnRef>
        <a:fillRef idx="1">
          <a:schemeClr val="accent1"/>
        </a:fillRef>
        <a:effectRef idx="0">
          <a:schemeClr val="accent1"/>
        </a:effectRef>
        <a:fontRef idx="minor">
          <a:schemeClr val="lt1"/>
        </a:fontRef>
      </a:style>
    </a:lnDef>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LAN078_GE PPT Template_20170209.potx" id="{8CA604AB-6D9E-4A19-B7A7-661F739B82EA}" vid="{4E0DEC38-8374-4557-A90F-AE3637968592}"/>
    </a:ext>
  </a:extLst>
</a:theme>
</file>

<file path=ppt/theme/theme8.xml><?xml version="1.0" encoding="utf-8"?>
<a:theme xmlns:a="http://schemas.openxmlformats.org/drawingml/2006/main" name="4_GE">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ne Brand 2022 Dark">
      <a:dk1>
        <a:srgbClr val="000000"/>
      </a:dk1>
      <a:lt1>
        <a:sysClr val="window" lastClr="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41B1E8"/>
      </a:hlink>
      <a:folHlink>
        <a:srgbClr val="41B1E8"/>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92946DCD6EF84A8AD3B83D0B57F8EB" ma:contentTypeVersion="16" ma:contentTypeDescription="Create a new document." ma:contentTypeScope="" ma:versionID="45daffaa46a8862ccd4d8f60b0275ae6">
  <xsd:schema xmlns:xsd="http://www.w3.org/2001/XMLSchema" xmlns:xs="http://www.w3.org/2001/XMLSchema" xmlns:p="http://schemas.microsoft.com/office/2006/metadata/properties" xmlns:ns2="5858525f-8556-4a49-8c5b-46c9ac02e9a8" xmlns:ns3="c15da466-223d-4a9a-9a5d-eb2bee72a60a" targetNamespace="http://schemas.microsoft.com/office/2006/metadata/properties" ma:root="true" ma:fieldsID="b2a121bd295cbf5ab8cbe786ebcbe72e" ns2:_="" ns3:_="">
    <xsd:import namespace="5858525f-8556-4a49-8c5b-46c9ac02e9a8"/>
    <xsd:import namespace="c15da466-223d-4a9a-9a5d-eb2bee72a6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8525f-8556-4a49-8c5b-46c9ac02e9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5f7a6da-46ba-41bd-8ba0-cc4b0a852eb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15da466-223d-4a9a-9a5d-eb2bee72a60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571200c-446a-409a-b41b-83406df47733}" ma:internalName="TaxCatchAll" ma:showField="CatchAllData" ma:web="c15da466-223d-4a9a-9a5d-eb2bee72a6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AC02B0-5769-44EC-A40B-0FB060D5BD15}">
  <ds:schemaRefs>
    <ds:schemaRef ds:uri="5858525f-8556-4a49-8c5b-46c9ac02e9a8"/>
    <ds:schemaRef ds:uri="c15da466-223d-4a9a-9a5d-eb2bee72a6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319EFFA-C71D-4A87-9371-7CE8FBC7A0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8611</TotalTime>
  <Words>3299</Words>
  <Application>Microsoft Office PowerPoint</Application>
  <PresentationFormat>Widescreen</PresentationFormat>
  <Paragraphs>426</Paragraphs>
  <Slides>25</Slides>
  <Notes>11</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25</vt:i4>
      </vt:variant>
    </vt:vector>
  </HeadingPairs>
  <TitlesOfParts>
    <vt:vector size="50" baseType="lpstr">
      <vt:lpstr>Amazon Ember</vt:lpstr>
      <vt:lpstr>Source Sans Pro</vt:lpstr>
      <vt:lpstr>Times New Roman</vt:lpstr>
      <vt:lpstr>Source Sans Pro Semibold</vt:lpstr>
      <vt:lpstr>GE Inspira Pitch</vt:lpstr>
      <vt:lpstr>Lato</vt:lpstr>
      <vt:lpstr>HYGothic-Extra</vt:lpstr>
      <vt:lpstr>Calibri</vt:lpstr>
      <vt:lpstr>Amazon Ember Display</vt:lpstr>
      <vt:lpstr>Lucida Console</vt:lpstr>
      <vt:lpstr>Wingdings</vt:lpstr>
      <vt:lpstr>GE Inspira Sans</vt:lpstr>
      <vt:lpstr>Amazon Ember Heavy</vt:lpstr>
      <vt:lpstr>Source Sans Pro Light</vt:lpstr>
      <vt:lpstr>Amazon Ember Mono</vt:lpstr>
      <vt:lpstr>Arial</vt:lpstr>
      <vt:lpstr>Source Sans Pro Semibold</vt:lpstr>
      <vt:lpstr>AWS Confidential Dark</vt:lpstr>
      <vt:lpstr>AWS Confidential Light</vt:lpstr>
      <vt:lpstr>Office Theme</vt:lpstr>
      <vt:lpstr>1_Office Theme</vt:lpstr>
      <vt:lpstr>3_GE</vt:lpstr>
      <vt:lpstr>11_2014_GE_draft_3_Tutorial (Interim05)</vt:lpstr>
      <vt:lpstr>PowerPoint Template_v2 (wide)_02092017</vt:lpstr>
      <vt:lpstr>4_GE</vt:lpstr>
      <vt:lpstr>Medical Imaging &amp; VNA</vt:lpstr>
      <vt:lpstr>The challenge you face </vt:lpstr>
      <vt:lpstr>Connected Care  Get the full picture</vt:lpstr>
      <vt:lpstr>PowerPoint Presentation</vt:lpstr>
      <vt:lpstr>VNA</vt:lpstr>
      <vt:lpstr>Edison Datalogue:  Vendor Neutral Archive (VNA)</vt:lpstr>
      <vt:lpstr>DICOM &amp; Non-DICOM Content Archive </vt:lpstr>
      <vt:lpstr>One Viewer: Zero Footprint Viewer (ZFP)</vt:lpstr>
      <vt:lpstr>One Viewer : ZFP - Highly Intuitive User Interface</vt:lpstr>
      <vt:lpstr>Committed to Interoperability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Mobile Ingestion Tools</vt:lpstr>
      <vt:lpstr>PowerPoint Presentation</vt:lpstr>
      <vt:lpstr>PowerPoint Presentation</vt:lpstr>
      <vt:lpstr>Connected Care A holistic approach to Enterprise Imaging</vt:lpstr>
      <vt:lpstr>VNA - Features at a Glance</vt:lpstr>
      <vt:lpstr>Key enablers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template includes</dc:title>
  <dc:creator>Laura Templeton</dc:creator>
  <cp:lastModifiedBy>Kumar, G R (GE HealthCare)</cp:lastModifiedBy>
  <cp:revision>53</cp:revision>
  <dcterms:created xsi:type="dcterms:W3CDTF">2022-12-16T18:38:17Z</dcterms:created>
  <dcterms:modified xsi:type="dcterms:W3CDTF">2023-08-26T02:16:47Z</dcterms:modified>
</cp:coreProperties>
</file>